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4.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5.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6.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7.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8.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859" r:id="rId2"/>
    <p:sldMasterId id="2147483744" r:id="rId3"/>
    <p:sldMasterId id="2147483780" r:id="rId4"/>
    <p:sldMasterId id="2147483838" r:id="rId5"/>
    <p:sldMasterId id="2147483713" r:id="rId6"/>
    <p:sldMasterId id="2147483674" r:id="rId7"/>
    <p:sldMasterId id="2147483897" r:id="rId8"/>
    <p:sldMasterId id="2147483960" r:id="rId9"/>
  </p:sldMasterIdLst>
  <p:notesMasterIdLst>
    <p:notesMasterId r:id="rId31"/>
  </p:notesMasterIdLst>
  <p:handoutMasterIdLst>
    <p:handoutMasterId r:id="rId32"/>
  </p:handoutMasterIdLst>
  <p:sldIdLst>
    <p:sldId id="298" r:id="rId10"/>
    <p:sldId id="257" r:id="rId11"/>
    <p:sldId id="259" r:id="rId12"/>
    <p:sldId id="318" r:id="rId13"/>
    <p:sldId id="341" r:id="rId14"/>
    <p:sldId id="332" r:id="rId15"/>
    <p:sldId id="331" r:id="rId16"/>
    <p:sldId id="348" r:id="rId17"/>
    <p:sldId id="349" r:id="rId18"/>
    <p:sldId id="343" r:id="rId19"/>
    <p:sldId id="350" r:id="rId20"/>
    <p:sldId id="351" r:id="rId21"/>
    <p:sldId id="352" r:id="rId22"/>
    <p:sldId id="353" r:id="rId23"/>
    <p:sldId id="345" r:id="rId24"/>
    <p:sldId id="354" r:id="rId25"/>
    <p:sldId id="334" r:id="rId26"/>
    <p:sldId id="355" r:id="rId27"/>
    <p:sldId id="337" r:id="rId28"/>
    <p:sldId id="356" r:id="rId29"/>
    <p:sldId id="335"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3408">
          <p15:clr>
            <a:srgbClr val="A4A3A4"/>
          </p15:clr>
        </p15:guide>
        <p15:guide id="2" orient="horz" pos="3600">
          <p15:clr>
            <a:srgbClr val="A4A3A4"/>
          </p15:clr>
        </p15:guide>
        <p15:guide id="3" orient="horz" pos="912" userDrawn="1">
          <p15:clr>
            <a:srgbClr val="A4A3A4"/>
          </p15:clr>
        </p15:guide>
        <p15:guide id="4" orient="horz" pos="3360">
          <p15:clr>
            <a:srgbClr val="A4A3A4"/>
          </p15:clr>
        </p15:guide>
        <p15:guide id="5" pos="5616">
          <p15:clr>
            <a:srgbClr val="A4A3A4"/>
          </p15:clr>
        </p15:guide>
        <p15:guide id="6" pos="4320" userDrawn="1">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05266"/>
    <a:srgbClr val="A30000"/>
    <a:srgbClr val="585858"/>
    <a:srgbClr val="444444"/>
    <a:srgbClr val="000000"/>
    <a:srgbClr val="6A6A6A"/>
    <a:srgbClr val="E66618"/>
    <a:srgbClr val="3070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35" autoAdjust="0"/>
    <p:restoredTop sz="96458" autoAdjust="0"/>
  </p:normalViewPr>
  <p:slideViewPr>
    <p:cSldViewPr>
      <p:cViewPr>
        <p:scale>
          <a:sx n="75" d="100"/>
          <a:sy n="75" d="100"/>
        </p:scale>
        <p:origin x="-1362" y="-504"/>
      </p:cViewPr>
      <p:guideLst>
        <p:guide orient="horz" pos="3408"/>
        <p:guide orient="horz" pos="3600"/>
        <p:guide orient="horz" pos="912"/>
        <p:guide orient="horz" pos="3360"/>
        <p:guide pos="5616"/>
        <p:guide pos="432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3" d="100"/>
          <a:sy n="83" d="100"/>
        </p:scale>
        <p:origin x="-199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 Type="http://schemas.openxmlformats.org/officeDocument/2006/relationships/slideMaster" Target="slideMasters/slideMaster3.xml"/><Relationship Id="rId21" Type="http://schemas.openxmlformats.org/officeDocument/2006/relationships/slide" Target="slides/slide12.xml"/><Relationship Id="rId34" Type="http://schemas.openxmlformats.org/officeDocument/2006/relationships/viewProps" Target="viewProps.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handoutMaster" Target="handoutMasters/handoutMaster1.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tableStyles" Target="tableStyles.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724CCBF-31CF-4FCA-A5B4-50142834420A}" type="datetimeFigureOut">
              <a:rPr lang="en-US" smtClean="0"/>
              <a:t>7/19/2017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6895618-5249-4F12-80E4-2F3A0FD18481}" type="slidenum">
              <a:rPr lang="en-US" smtClean="0"/>
              <a:t>‹#›</a:t>
            </a:fld>
            <a:endParaRPr lang="en-US"/>
          </a:p>
        </p:txBody>
      </p:sp>
    </p:spTree>
    <p:extLst>
      <p:ext uri="{BB962C8B-B14F-4D97-AF65-F5344CB8AC3E}">
        <p14:creationId xmlns:p14="http://schemas.microsoft.com/office/powerpoint/2010/main" val="4721105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84B720-C9F6-4BFC-BC5C-B1B8D70204DA}" type="datetimeFigureOut">
              <a:rPr lang="en-US" smtClean="0"/>
              <a:t>7/19/2017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003D02-7E89-4EBF-B123-9C334E1BFEF7}" type="slidenum">
              <a:rPr lang="en-US" smtClean="0"/>
              <a:t>‹#›</a:t>
            </a:fld>
            <a:endParaRPr lang="en-US"/>
          </a:p>
        </p:txBody>
      </p:sp>
    </p:spTree>
    <p:extLst>
      <p:ext uri="{BB962C8B-B14F-4D97-AF65-F5344CB8AC3E}">
        <p14:creationId xmlns:p14="http://schemas.microsoft.com/office/powerpoint/2010/main" val="6189045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a:t>
            </a:fld>
            <a:endParaRPr lang="en-US"/>
          </a:p>
        </p:txBody>
      </p:sp>
    </p:spTree>
    <p:extLst>
      <p:ext uri="{BB962C8B-B14F-4D97-AF65-F5344CB8AC3E}">
        <p14:creationId xmlns:p14="http://schemas.microsoft.com/office/powerpoint/2010/main" val="38751766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1878408"/>
            <a:ext cx="5212080" cy="2769792"/>
          </a:xfrm>
          <a:prstGeom prst="rect">
            <a:avLst/>
          </a:prstGeom>
          <a:solidFill>
            <a:srgbClr val="000000">
              <a:alpha val="56863"/>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0" y="1981200"/>
            <a:ext cx="5212080" cy="20574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smtClean="0"/>
              <a:t>Click to edit Master title style</a:t>
            </a:r>
            <a:endParaRPr lang="en-US" dirty="0"/>
          </a:p>
        </p:txBody>
      </p:sp>
      <p:sp>
        <p:nvSpPr>
          <p:cNvPr id="5" name="Content Placeholder 4"/>
          <p:cNvSpPr>
            <a:spLocks noGrp="1"/>
          </p:cNvSpPr>
          <p:nvPr>
            <p:ph sz="quarter" idx="12"/>
          </p:nvPr>
        </p:nvSpPr>
        <p:spPr>
          <a:xfrm>
            <a:off x="228600" y="4000500"/>
            <a:ext cx="4937760" cy="647700"/>
          </a:xfrm>
          <a:prstGeom prst="rect">
            <a:avLst/>
          </a:prstGeom>
        </p:spPr>
        <p:txBody>
          <a:bodyPr anchor="ctr"/>
          <a:lstStyle>
            <a:lvl1pPr>
              <a:defRPr sz="2000">
                <a:solidFill>
                  <a:schemeClr val="bg1"/>
                </a:solidFill>
                <a:latin typeface="ArumSans Bd" pitchFamily="34" charset="0"/>
              </a:defRPr>
            </a:lvl1pPr>
          </a:lstStyle>
          <a:p>
            <a:pPr lvl="0"/>
            <a:r>
              <a:rPr lang="en-US" dirty="0" smtClean="0"/>
              <a:t>Click to edit Master text styles</a:t>
            </a:r>
            <a:endParaRPr lang="en-US" dirty="0"/>
          </a:p>
        </p:txBody>
      </p:sp>
      <p:sp>
        <p:nvSpPr>
          <p:cNvPr id="12" name="Copyright"/>
          <p:cNvSpPr>
            <a:spLocks noGrp="1"/>
          </p:cNvSpPr>
          <p:nvPr>
            <p:ph type="body" sz="quarter" idx="13" hasCustomPrompt="1"/>
          </p:nvPr>
        </p:nvSpPr>
        <p:spPr>
          <a:xfrm>
            <a:off x="6461252" y="6426200"/>
            <a:ext cx="2670048" cy="155448"/>
          </a:xfrm>
          <a:prstGeom prst="rect">
            <a:avLst/>
          </a:prstGeom>
        </p:spPr>
        <p:txBody>
          <a:bodyPr lIns="0" tIns="0" rIns="45720" bIns="0"/>
          <a:lstStyle>
            <a:lvl1pPr>
              <a:defRPr sz="800">
                <a:solidFill>
                  <a:schemeClr val="bg1"/>
                </a:solidFill>
              </a:defRPr>
            </a:lvl1pPr>
          </a:lstStyle>
          <a:p>
            <a:pPr lvl="0"/>
            <a:r>
              <a:rPr lang="en-US" dirty="0" smtClean="0"/>
              <a:t>Insert Photo Credit Here</a:t>
            </a:r>
            <a:endParaRPr lang="en-US" dirty="0"/>
          </a:p>
        </p:txBody>
      </p:sp>
      <p:sp>
        <p:nvSpPr>
          <p:cNvPr id="4" name="Content Placeholder 3"/>
          <p:cNvSpPr>
            <a:spLocks noGrp="1"/>
          </p:cNvSpPr>
          <p:nvPr>
            <p:ph sz="quarter" idx="14"/>
          </p:nvPr>
        </p:nvSpPr>
        <p:spPr>
          <a:xfrm>
            <a:off x="60960" y="5562600"/>
            <a:ext cx="7863840" cy="640080"/>
          </a:xfrm>
          <a:prstGeom prst="rect">
            <a:avLst/>
          </a:prstGeom>
        </p:spPr>
        <p:txBody>
          <a:bodyPr/>
          <a:lstStyle>
            <a:lvl1pPr algn="l">
              <a:defRPr sz="1800">
                <a:latin typeface="Arial" panose="020B0604020202020204" pitchFamily="34" charset="0"/>
                <a:cs typeface="Arial" panose="020B0604020202020204" pitchFamily="34" charset="0"/>
              </a:defRPr>
            </a:lvl1pPr>
          </a:lstStyle>
          <a:p>
            <a:pPr lvl="0"/>
            <a:r>
              <a:rPr lang="en-US" dirty="0" smtClean="0"/>
              <a:t>Click to edit Master text styles</a:t>
            </a:r>
            <a:endParaRPr lang="en-US" dirty="0"/>
          </a:p>
        </p:txBody>
      </p:sp>
      <p:sp>
        <p:nvSpPr>
          <p:cNvPr id="10" name="Content Placeholder 3"/>
          <p:cNvSpPr>
            <a:spLocks noGrp="1"/>
          </p:cNvSpPr>
          <p:nvPr>
            <p:ph sz="quarter" idx="17" hasCustomPrompt="1"/>
          </p:nvPr>
        </p:nvSpPr>
        <p:spPr>
          <a:xfrm>
            <a:off x="0" y="6708775"/>
            <a:ext cx="9144000" cy="173736"/>
          </a:xfrm>
          <a:prstGeom prst="rect">
            <a:avLst/>
          </a:prstGeom>
        </p:spPr>
        <p:txBody>
          <a:bodyPr/>
          <a:lstStyle>
            <a:lvl1pPr algn="l">
              <a:defRPr sz="800" baseline="0">
                <a:solidFill>
                  <a:srgbClr val="585858"/>
                </a:solidFill>
              </a:defRPr>
            </a:lvl1pPr>
          </a:lstStyle>
          <a:p>
            <a:pPr lvl="0"/>
            <a:r>
              <a:rPr lang="en-US" dirty="0" smtClean="0"/>
              <a:t>Copyright Place here</a:t>
            </a:r>
          </a:p>
        </p:txBody>
      </p:sp>
      <p:sp>
        <p:nvSpPr>
          <p:cNvPr id="6" name="Content Placeholder 5"/>
          <p:cNvSpPr>
            <a:spLocks noGrp="1"/>
          </p:cNvSpPr>
          <p:nvPr>
            <p:ph sz="quarter" idx="18"/>
          </p:nvPr>
        </p:nvSpPr>
        <p:spPr>
          <a:xfrm>
            <a:off x="5367528" y="0"/>
            <a:ext cx="3776472" cy="4663440"/>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8163871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7"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106916897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407617283"/>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smtClean="0"/>
              <a:t>Click to edit Master title style</a:t>
            </a:r>
            <a:endParaRPr lang="en-US" dirty="0"/>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5"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7"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42355271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5"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2229479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6"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6955695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3801041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smtClean="0"/>
              <a:t>Click to edit Master title style</a:t>
            </a:r>
            <a:endParaRPr lang="en-US" dirty="0"/>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Photo Credit"/>
          <p:cNvSpPr>
            <a:spLocks noGrp="1"/>
          </p:cNvSpPr>
          <p:nvPr>
            <p:ph type="body" sz="quarter" idx="16"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562023523"/>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0"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1187976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2"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8740734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15873770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smtClean="0"/>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480686602"/>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8"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9750495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14910042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1326611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6" name="Media Placeholder 1"/>
          <p:cNvSpPr>
            <a:spLocks noGrp="1"/>
          </p:cNvSpPr>
          <p:nvPr>
            <p:ph type="media" sz="quarter" idx="11"/>
          </p:nvPr>
        </p:nvSpPr>
        <p:spPr>
          <a:xfrm>
            <a:off x="0" y="1066799"/>
            <a:ext cx="9144000" cy="5315957"/>
          </a:xfrm>
          <a:prstGeom prst="rect">
            <a:avLst/>
          </a:prstGeom>
        </p:spPr>
        <p:txBody>
          <a:bodyPr/>
          <a:lstStyle/>
          <a:p>
            <a:endParaRPr lang="en-US"/>
          </a:p>
        </p:txBody>
      </p:sp>
      <p:sp>
        <p:nvSpPr>
          <p:cNvPr id="5" name="Video Credit"/>
          <p:cNvSpPr>
            <a:spLocks noGrp="1"/>
          </p:cNvSpPr>
          <p:nvPr>
            <p:ph type="body" sz="quarter" idx="12"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Video Credit Here</a:t>
            </a:r>
            <a:endParaRPr lang="en-US" dirty="0"/>
          </a:p>
        </p:txBody>
      </p:sp>
    </p:spTree>
    <p:extLst>
      <p:ext uri="{BB962C8B-B14F-4D97-AF65-F5344CB8AC3E}">
        <p14:creationId xmlns:p14="http://schemas.microsoft.com/office/powerpoint/2010/main" val="1987417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extLst mod="1">
    <p:ext uri="{DCECCB84-F9BA-43D5-87BE-67443E8EF086}">
      <p15:sldGuideLst xmlns:p15="http://schemas.microsoft.com/office/powerpoint/2012/main" xmlns="">
        <p15:guide id="1" orient="horz" pos="2160">
          <p15:clr>
            <a:srgbClr val="FBAE40"/>
          </p15:clr>
        </p15:guide>
        <p15:guide id="2" pos="528">
          <p15:clr>
            <a:srgbClr val="FBAE40"/>
          </p15:clr>
        </p15:guide>
        <p15:guide id="3" pos="5136">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76200"/>
            <a:ext cx="9144000" cy="1188720"/>
          </a:xfrm>
          <a:prstGeom prst="rect">
            <a:avLst/>
          </a:prstGeom>
        </p:spPr>
        <p:txBody>
          <a:bodyPr anchor="ctr"/>
          <a:lstStyle>
            <a:lvl1pPr>
              <a:lnSpc>
                <a:spcPct val="100000"/>
              </a:lnSpc>
              <a:defRPr sz="4400">
                <a:solidFill>
                  <a:srgbClr val="305266"/>
                </a:solidFill>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
        <p:nvSpPr>
          <p:cNvPr id="3" name="Content Placeholder 1"/>
          <p:cNvSpPr>
            <a:spLocks noGrp="1"/>
          </p:cNvSpPr>
          <p:nvPr>
            <p:ph idx="1"/>
          </p:nvPr>
        </p:nvSpPr>
        <p:spPr>
          <a:xfrm>
            <a:off x="457200" y="1432560"/>
            <a:ext cx="8229600" cy="5120640"/>
          </a:xfrm>
          <a:prstGeom prst="rect">
            <a:avLst/>
          </a:prstGeom>
        </p:spPr>
        <p:txBody>
          <a:bodyPr/>
          <a:lstStyle>
            <a:lvl1pPr marL="0" indent="0">
              <a:spcAft>
                <a:spcPts val="800"/>
              </a:spcAft>
              <a:buNone/>
              <a:defRPr sz="3200">
                <a:latin typeface="Arial" panose="020B0604020202020204" pitchFamily="34" charset="0"/>
                <a:cs typeface="Arial" panose="020B0604020202020204" pitchFamily="34" charset="0"/>
              </a:defRPr>
            </a:lvl1pPr>
            <a:lvl2pPr marL="457200" indent="-347472">
              <a:spcAft>
                <a:spcPts val="800"/>
              </a:spcAft>
              <a:buClr>
                <a:srgbClr val="A30000"/>
              </a:buClr>
              <a:buFont typeface="Arial" panose="020B0604020202020204" pitchFamily="34" charset="0"/>
              <a:buChar char="•"/>
              <a:defRPr sz="2800">
                <a:latin typeface="Arial" panose="020B0604020202020204" pitchFamily="34" charset="0"/>
                <a:cs typeface="Arial" panose="020B0604020202020204" pitchFamily="34" charset="0"/>
              </a:defRPr>
            </a:lvl2pPr>
            <a:lvl3pPr marL="731520" indent="-274320">
              <a:spcAft>
                <a:spcPts val="800"/>
              </a:spcAft>
              <a:buClr>
                <a:srgbClr val="305266"/>
              </a:buClr>
              <a:defRPr sz="2400">
                <a:latin typeface="Arial" panose="020B0604020202020204" pitchFamily="34" charset="0"/>
                <a:cs typeface="Arial" panose="020B0604020202020204" pitchFamily="34" charset="0"/>
              </a:defRPr>
            </a:lvl3pPr>
            <a:lvl4pPr marL="1005840" indent="-228600">
              <a:spcAft>
                <a:spcPts val="800"/>
              </a:spcAft>
              <a:buClr>
                <a:srgbClr val="307077"/>
              </a:buClr>
              <a:buFont typeface="Arial" panose="020B0604020202020204" pitchFamily="34" charset="0"/>
              <a:buChar char="•"/>
              <a:defRPr sz="2200">
                <a:latin typeface="Arial" panose="020B0604020202020204" pitchFamily="34" charset="0"/>
                <a:cs typeface="Arial" panose="020B0604020202020204" pitchFamily="34" charset="0"/>
              </a:defRPr>
            </a:lvl4pPr>
            <a:lvl5pPr marL="1371600" indent="-228600">
              <a:spcAft>
                <a:spcPts val="800"/>
              </a:spcAft>
              <a:buFont typeface="Arial" panose="020B0604020202020204" pitchFamily="34" charset="0"/>
              <a:buChar char="•"/>
              <a:defRPr sz="2000">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8626553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76200"/>
            <a:ext cx="9144000" cy="1188720"/>
          </a:xfrm>
          <a:prstGeom prst="rect">
            <a:avLst/>
          </a:prstGeom>
        </p:spPr>
        <p:txBody>
          <a:bodyPr anchor="ctr"/>
          <a:lstStyle>
            <a:lvl1pPr>
              <a:lnSpc>
                <a:spcPct val="100000"/>
              </a:lnSpc>
              <a:defRPr sz="4400">
                <a:solidFill>
                  <a:srgbClr val="305266"/>
                </a:solidFill>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
        <p:nvSpPr>
          <p:cNvPr id="3" name="Content Placeholder 1"/>
          <p:cNvSpPr>
            <a:spLocks noGrp="1"/>
          </p:cNvSpPr>
          <p:nvPr>
            <p:ph idx="1"/>
          </p:nvPr>
        </p:nvSpPr>
        <p:spPr>
          <a:xfrm>
            <a:off x="457200" y="1432560"/>
            <a:ext cx="8229600" cy="2377440"/>
          </a:xfrm>
          <a:prstGeom prst="rect">
            <a:avLst/>
          </a:prstGeom>
        </p:spPr>
        <p:txBody>
          <a:bodyPr/>
          <a:lstStyle>
            <a:lvl1pPr marL="0" indent="0">
              <a:spcAft>
                <a:spcPts val="800"/>
              </a:spcAft>
              <a:buNone/>
              <a:defRPr sz="3200">
                <a:latin typeface="Arial" panose="020B0604020202020204" pitchFamily="34" charset="0"/>
                <a:cs typeface="Arial" panose="020B0604020202020204" pitchFamily="34" charset="0"/>
              </a:defRPr>
            </a:lvl1pPr>
            <a:lvl2pPr marL="457200" indent="-347472">
              <a:spcAft>
                <a:spcPts val="800"/>
              </a:spcAft>
              <a:buClr>
                <a:srgbClr val="A30000"/>
              </a:buClr>
              <a:buFont typeface="Arial" panose="020B0604020202020204" pitchFamily="34" charset="0"/>
              <a:buChar char="•"/>
              <a:defRPr sz="2800">
                <a:latin typeface="Arial" panose="020B0604020202020204" pitchFamily="34" charset="0"/>
                <a:cs typeface="Arial" panose="020B0604020202020204" pitchFamily="34" charset="0"/>
              </a:defRPr>
            </a:lvl2pPr>
            <a:lvl3pPr marL="731520" indent="-274320">
              <a:spcAft>
                <a:spcPts val="800"/>
              </a:spcAft>
              <a:buClr>
                <a:srgbClr val="305266"/>
              </a:buClr>
              <a:defRPr sz="2400">
                <a:latin typeface="Arial" panose="020B0604020202020204" pitchFamily="34" charset="0"/>
                <a:cs typeface="Arial" panose="020B0604020202020204" pitchFamily="34" charset="0"/>
              </a:defRPr>
            </a:lvl3pPr>
            <a:lvl4pPr marL="1005840" indent="-228600">
              <a:spcAft>
                <a:spcPts val="800"/>
              </a:spcAft>
              <a:buClr>
                <a:srgbClr val="307077"/>
              </a:buClr>
              <a:buFont typeface="Arial" panose="020B0604020202020204" pitchFamily="34" charset="0"/>
              <a:buChar char="•"/>
              <a:defRPr sz="2200">
                <a:latin typeface="Arial" panose="020B0604020202020204" pitchFamily="34" charset="0"/>
                <a:cs typeface="Arial" panose="020B0604020202020204" pitchFamily="34" charset="0"/>
              </a:defRPr>
            </a:lvl4pPr>
            <a:lvl5pPr marL="1371600" indent="-228600">
              <a:spcAft>
                <a:spcPts val="800"/>
              </a:spcAft>
              <a:buFont typeface="Arial" panose="020B0604020202020204" pitchFamily="34" charset="0"/>
              <a:buChar char="•"/>
              <a:defRPr sz="2000">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8" name="Content Placeholder 1"/>
          <p:cNvSpPr>
            <a:spLocks noGrp="1"/>
          </p:cNvSpPr>
          <p:nvPr>
            <p:ph idx="17"/>
          </p:nvPr>
        </p:nvSpPr>
        <p:spPr>
          <a:xfrm>
            <a:off x="457200" y="4038600"/>
            <a:ext cx="8229600" cy="2377440"/>
          </a:xfrm>
          <a:prstGeom prst="rect">
            <a:avLst/>
          </a:prstGeom>
        </p:spPr>
        <p:txBody>
          <a:bodyPr/>
          <a:lstStyle>
            <a:lvl1pPr marL="0" indent="0">
              <a:spcAft>
                <a:spcPts val="800"/>
              </a:spcAft>
              <a:buNone/>
              <a:defRPr sz="3200">
                <a:latin typeface="Arial" panose="020B0604020202020204" pitchFamily="34" charset="0"/>
                <a:cs typeface="Arial" panose="020B0604020202020204" pitchFamily="34" charset="0"/>
              </a:defRPr>
            </a:lvl1pPr>
            <a:lvl2pPr marL="457200" indent="-347472">
              <a:spcAft>
                <a:spcPts val="800"/>
              </a:spcAft>
              <a:buClr>
                <a:srgbClr val="A30000"/>
              </a:buClr>
              <a:buFont typeface="Arial" panose="020B0604020202020204" pitchFamily="34" charset="0"/>
              <a:buChar char="•"/>
              <a:defRPr sz="2800">
                <a:latin typeface="Arial" panose="020B0604020202020204" pitchFamily="34" charset="0"/>
                <a:cs typeface="Arial" panose="020B0604020202020204" pitchFamily="34" charset="0"/>
              </a:defRPr>
            </a:lvl2pPr>
            <a:lvl3pPr marL="731520" indent="-274320">
              <a:spcAft>
                <a:spcPts val="800"/>
              </a:spcAft>
              <a:buClr>
                <a:srgbClr val="305266"/>
              </a:buClr>
              <a:defRPr sz="2400">
                <a:latin typeface="Arial" panose="020B0604020202020204" pitchFamily="34" charset="0"/>
                <a:cs typeface="Arial" panose="020B0604020202020204" pitchFamily="34" charset="0"/>
              </a:defRPr>
            </a:lvl3pPr>
            <a:lvl4pPr marL="1005840" indent="-228600">
              <a:spcAft>
                <a:spcPts val="800"/>
              </a:spcAft>
              <a:buClr>
                <a:srgbClr val="307077"/>
              </a:buClr>
              <a:buFont typeface="Arial" panose="020B0604020202020204" pitchFamily="34" charset="0"/>
              <a:buChar char="•"/>
              <a:defRPr sz="2200">
                <a:latin typeface="Arial" panose="020B0604020202020204" pitchFamily="34" charset="0"/>
                <a:cs typeface="Arial" panose="020B0604020202020204" pitchFamily="34" charset="0"/>
              </a:defRPr>
            </a:lvl4pPr>
            <a:lvl5pPr marL="1371600" indent="-228600">
              <a:spcAft>
                <a:spcPts val="800"/>
              </a:spcAft>
              <a:buFont typeface="Arial" panose="020B0604020202020204" pitchFamily="34" charset="0"/>
              <a:buChar char="•"/>
              <a:defRPr sz="2000">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210746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76200"/>
            <a:ext cx="9144000" cy="1188720"/>
          </a:xfrm>
          <a:prstGeom prst="rect">
            <a:avLst/>
          </a:prstGeom>
        </p:spPr>
        <p:txBody>
          <a:bodyPr anchor="ctr"/>
          <a:lstStyle>
            <a:lvl1pPr>
              <a:lnSpc>
                <a:spcPct val="100000"/>
              </a:lnSpc>
              <a:defRPr sz="4400">
                <a:solidFill>
                  <a:srgbClr val="305266"/>
                </a:solidFill>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
        <p:nvSpPr>
          <p:cNvPr id="3" name="Content Placeholder 1"/>
          <p:cNvSpPr>
            <a:spLocks noGrp="1"/>
          </p:cNvSpPr>
          <p:nvPr>
            <p:ph idx="1"/>
          </p:nvPr>
        </p:nvSpPr>
        <p:spPr>
          <a:xfrm>
            <a:off x="457200" y="1432560"/>
            <a:ext cx="3733800" cy="2377440"/>
          </a:xfrm>
          <a:prstGeom prst="rect">
            <a:avLst/>
          </a:prstGeom>
        </p:spPr>
        <p:txBody>
          <a:bodyPr/>
          <a:lstStyle>
            <a:lvl1pPr marL="0" indent="0">
              <a:spcAft>
                <a:spcPts val="800"/>
              </a:spcAft>
              <a:buNone/>
              <a:defRPr sz="3200">
                <a:latin typeface="Arial" panose="020B0604020202020204" pitchFamily="34" charset="0"/>
                <a:cs typeface="Arial" panose="020B0604020202020204" pitchFamily="34" charset="0"/>
              </a:defRPr>
            </a:lvl1pPr>
            <a:lvl2pPr marL="457200" indent="-347472">
              <a:spcAft>
                <a:spcPts val="800"/>
              </a:spcAft>
              <a:buClr>
                <a:srgbClr val="A30000"/>
              </a:buClr>
              <a:buFont typeface="Arial" panose="020B0604020202020204" pitchFamily="34" charset="0"/>
              <a:buChar char="•"/>
              <a:defRPr sz="2800">
                <a:latin typeface="Arial" panose="020B0604020202020204" pitchFamily="34" charset="0"/>
                <a:cs typeface="Arial" panose="020B0604020202020204" pitchFamily="34" charset="0"/>
              </a:defRPr>
            </a:lvl2pPr>
            <a:lvl3pPr marL="731520" indent="-274320">
              <a:spcAft>
                <a:spcPts val="800"/>
              </a:spcAft>
              <a:buClr>
                <a:srgbClr val="305266"/>
              </a:buClr>
              <a:defRPr sz="2400">
                <a:latin typeface="Arial" panose="020B0604020202020204" pitchFamily="34" charset="0"/>
                <a:cs typeface="Arial" panose="020B0604020202020204" pitchFamily="34" charset="0"/>
              </a:defRPr>
            </a:lvl3pPr>
            <a:lvl4pPr marL="1005840" indent="-228600">
              <a:spcAft>
                <a:spcPts val="800"/>
              </a:spcAft>
              <a:buClr>
                <a:srgbClr val="307077"/>
              </a:buClr>
              <a:buFont typeface="Arial" panose="020B0604020202020204" pitchFamily="34" charset="0"/>
              <a:buChar char="•"/>
              <a:defRPr sz="2200">
                <a:latin typeface="Arial" panose="020B0604020202020204" pitchFamily="34" charset="0"/>
                <a:cs typeface="Arial" panose="020B0604020202020204" pitchFamily="34" charset="0"/>
              </a:defRPr>
            </a:lvl4pPr>
            <a:lvl5pPr marL="1371600" indent="-228600">
              <a:spcAft>
                <a:spcPts val="800"/>
              </a:spcAft>
              <a:buFont typeface="Arial" panose="020B0604020202020204" pitchFamily="34" charset="0"/>
              <a:buChar char="•"/>
              <a:defRPr sz="2000">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8" name="Content Placeholder 1"/>
          <p:cNvSpPr>
            <a:spLocks noGrp="1"/>
          </p:cNvSpPr>
          <p:nvPr>
            <p:ph idx="17"/>
          </p:nvPr>
        </p:nvSpPr>
        <p:spPr>
          <a:xfrm>
            <a:off x="4800600" y="1447800"/>
            <a:ext cx="3733800" cy="2377440"/>
          </a:xfrm>
          <a:prstGeom prst="rect">
            <a:avLst/>
          </a:prstGeom>
        </p:spPr>
        <p:txBody>
          <a:bodyPr/>
          <a:lstStyle>
            <a:lvl1pPr marL="0" indent="0">
              <a:spcAft>
                <a:spcPts val="800"/>
              </a:spcAft>
              <a:buNone/>
              <a:defRPr sz="3200">
                <a:latin typeface="Arial" panose="020B0604020202020204" pitchFamily="34" charset="0"/>
                <a:cs typeface="Arial" panose="020B0604020202020204" pitchFamily="34" charset="0"/>
              </a:defRPr>
            </a:lvl1pPr>
            <a:lvl2pPr marL="457200" indent="-347472">
              <a:spcAft>
                <a:spcPts val="800"/>
              </a:spcAft>
              <a:buClr>
                <a:srgbClr val="A30000"/>
              </a:buClr>
              <a:buFont typeface="Arial" panose="020B0604020202020204" pitchFamily="34" charset="0"/>
              <a:buChar char="•"/>
              <a:defRPr sz="2800">
                <a:latin typeface="Arial" panose="020B0604020202020204" pitchFamily="34" charset="0"/>
                <a:cs typeface="Arial" panose="020B0604020202020204" pitchFamily="34" charset="0"/>
              </a:defRPr>
            </a:lvl2pPr>
            <a:lvl3pPr marL="731520" indent="-274320">
              <a:spcAft>
                <a:spcPts val="800"/>
              </a:spcAft>
              <a:buClr>
                <a:srgbClr val="305266"/>
              </a:buClr>
              <a:defRPr sz="2400">
                <a:latin typeface="Arial" panose="020B0604020202020204" pitchFamily="34" charset="0"/>
                <a:cs typeface="Arial" panose="020B0604020202020204" pitchFamily="34" charset="0"/>
              </a:defRPr>
            </a:lvl3pPr>
            <a:lvl4pPr marL="1005840" indent="-228600">
              <a:spcAft>
                <a:spcPts val="800"/>
              </a:spcAft>
              <a:buClr>
                <a:srgbClr val="307077"/>
              </a:buClr>
              <a:buFont typeface="Arial" panose="020B0604020202020204" pitchFamily="34" charset="0"/>
              <a:buChar char="•"/>
              <a:defRPr sz="2200">
                <a:latin typeface="Arial" panose="020B0604020202020204" pitchFamily="34" charset="0"/>
                <a:cs typeface="Arial" panose="020B0604020202020204" pitchFamily="34" charset="0"/>
              </a:defRPr>
            </a:lvl4pPr>
            <a:lvl5pPr marL="1371600" indent="-228600">
              <a:spcAft>
                <a:spcPts val="800"/>
              </a:spcAft>
              <a:buFont typeface="Arial" panose="020B0604020202020204" pitchFamily="34" charset="0"/>
              <a:buChar char="•"/>
              <a:defRPr sz="2000">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Content Placeholder 1"/>
          <p:cNvSpPr>
            <a:spLocks noGrp="1"/>
          </p:cNvSpPr>
          <p:nvPr>
            <p:ph idx="18"/>
          </p:nvPr>
        </p:nvSpPr>
        <p:spPr>
          <a:xfrm>
            <a:off x="457200" y="3962400"/>
            <a:ext cx="3733800" cy="2377440"/>
          </a:xfrm>
          <a:prstGeom prst="rect">
            <a:avLst/>
          </a:prstGeom>
        </p:spPr>
        <p:txBody>
          <a:bodyPr/>
          <a:lstStyle>
            <a:lvl1pPr marL="0" indent="0">
              <a:spcAft>
                <a:spcPts val="800"/>
              </a:spcAft>
              <a:buNone/>
              <a:defRPr sz="3200">
                <a:latin typeface="Arial" panose="020B0604020202020204" pitchFamily="34" charset="0"/>
                <a:cs typeface="Arial" panose="020B0604020202020204" pitchFamily="34" charset="0"/>
              </a:defRPr>
            </a:lvl1pPr>
            <a:lvl2pPr marL="457200" indent="-347472">
              <a:spcAft>
                <a:spcPts val="800"/>
              </a:spcAft>
              <a:buClr>
                <a:srgbClr val="A30000"/>
              </a:buClr>
              <a:buFont typeface="Arial" panose="020B0604020202020204" pitchFamily="34" charset="0"/>
              <a:buChar char="•"/>
              <a:defRPr sz="2800">
                <a:latin typeface="Arial" panose="020B0604020202020204" pitchFamily="34" charset="0"/>
                <a:cs typeface="Arial" panose="020B0604020202020204" pitchFamily="34" charset="0"/>
              </a:defRPr>
            </a:lvl2pPr>
            <a:lvl3pPr marL="731520" indent="-274320">
              <a:spcAft>
                <a:spcPts val="800"/>
              </a:spcAft>
              <a:buClr>
                <a:srgbClr val="305266"/>
              </a:buClr>
              <a:defRPr sz="2400">
                <a:latin typeface="Arial" panose="020B0604020202020204" pitchFamily="34" charset="0"/>
                <a:cs typeface="Arial" panose="020B0604020202020204" pitchFamily="34" charset="0"/>
              </a:defRPr>
            </a:lvl3pPr>
            <a:lvl4pPr marL="1005840" indent="-228600">
              <a:spcAft>
                <a:spcPts val="800"/>
              </a:spcAft>
              <a:buClr>
                <a:srgbClr val="307077"/>
              </a:buClr>
              <a:buFont typeface="Arial" panose="020B0604020202020204" pitchFamily="34" charset="0"/>
              <a:buChar char="•"/>
              <a:defRPr sz="2200">
                <a:latin typeface="Arial" panose="020B0604020202020204" pitchFamily="34" charset="0"/>
                <a:cs typeface="Arial" panose="020B0604020202020204" pitchFamily="34" charset="0"/>
              </a:defRPr>
            </a:lvl4pPr>
            <a:lvl5pPr marL="1371600" indent="-228600">
              <a:spcAft>
                <a:spcPts val="800"/>
              </a:spcAft>
              <a:buFont typeface="Arial" panose="020B0604020202020204" pitchFamily="34" charset="0"/>
              <a:buChar char="•"/>
              <a:defRPr sz="2000">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Content Placeholder 1"/>
          <p:cNvSpPr>
            <a:spLocks noGrp="1"/>
          </p:cNvSpPr>
          <p:nvPr>
            <p:ph idx="19"/>
          </p:nvPr>
        </p:nvSpPr>
        <p:spPr>
          <a:xfrm>
            <a:off x="4800600" y="3962400"/>
            <a:ext cx="3733800" cy="2377440"/>
          </a:xfrm>
          <a:prstGeom prst="rect">
            <a:avLst/>
          </a:prstGeom>
        </p:spPr>
        <p:txBody>
          <a:bodyPr/>
          <a:lstStyle>
            <a:lvl1pPr marL="0" indent="0">
              <a:spcAft>
                <a:spcPts val="800"/>
              </a:spcAft>
              <a:buNone/>
              <a:defRPr sz="3200">
                <a:latin typeface="Arial" panose="020B0604020202020204" pitchFamily="34" charset="0"/>
                <a:cs typeface="Arial" panose="020B0604020202020204" pitchFamily="34" charset="0"/>
              </a:defRPr>
            </a:lvl1pPr>
            <a:lvl2pPr marL="457200" indent="-347472">
              <a:spcAft>
                <a:spcPts val="800"/>
              </a:spcAft>
              <a:buClr>
                <a:srgbClr val="A30000"/>
              </a:buClr>
              <a:buFont typeface="Arial" panose="020B0604020202020204" pitchFamily="34" charset="0"/>
              <a:buChar char="•"/>
              <a:defRPr sz="2800">
                <a:latin typeface="Arial" panose="020B0604020202020204" pitchFamily="34" charset="0"/>
                <a:cs typeface="Arial" panose="020B0604020202020204" pitchFamily="34" charset="0"/>
              </a:defRPr>
            </a:lvl2pPr>
            <a:lvl3pPr marL="731520" indent="-274320">
              <a:spcAft>
                <a:spcPts val="800"/>
              </a:spcAft>
              <a:buClr>
                <a:srgbClr val="305266"/>
              </a:buClr>
              <a:defRPr sz="2400">
                <a:latin typeface="Arial" panose="020B0604020202020204" pitchFamily="34" charset="0"/>
                <a:cs typeface="Arial" panose="020B0604020202020204" pitchFamily="34" charset="0"/>
              </a:defRPr>
            </a:lvl3pPr>
            <a:lvl4pPr marL="1005840" indent="-228600">
              <a:spcAft>
                <a:spcPts val="800"/>
              </a:spcAft>
              <a:buClr>
                <a:srgbClr val="307077"/>
              </a:buClr>
              <a:buFont typeface="Arial" panose="020B0604020202020204" pitchFamily="34" charset="0"/>
              <a:buChar char="•"/>
              <a:defRPr sz="2200">
                <a:latin typeface="Arial" panose="020B0604020202020204" pitchFamily="34" charset="0"/>
                <a:cs typeface="Arial" panose="020B0604020202020204" pitchFamily="34" charset="0"/>
              </a:defRPr>
            </a:lvl4pPr>
            <a:lvl5pPr marL="1371600" indent="-228600">
              <a:spcAft>
                <a:spcPts val="800"/>
              </a:spcAft>
              <a:buFont typeface="Arial" panose="020B0604020202020204" pitchFamily="34" charset="0"/>
              <a:buChar char="•"/>
              <a:defRPr sz="2000">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233761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76200"/>
            <a:ext cx="9144000" cy="1188720"/>
          </a:xfrm>
          <a:prstGeom prst="rect">
            <a:avLst/>
          </a:prstGeom>
        </p:spPr>
        <p:txBody>
          <a:bodyPr anchor="ctr"/>
          <a:lstStyle>
            <a:lvl1pPr>
              <a:lnSpc>
                <a:spcPct val="100000"/>
              </a:lnSpc>
              <a:defRPr sz="4400">
                <a:solidFill>
                  <a:srgbClr val="305266"/>
                </a:solidFill>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
        <p:nvSpPr>
          <p:cNvPr id="3" name="Content Placeholder 1"/>
          <p:cNvSpPr>
            <a:spLocks noGrp="1"/>
          </p:cNvSpPr>
          <p:nvPr>
            <p:ph idx="1"/>
          </p:nvPr>
        </p:nvSpPr>
        <p:spPr>
          <a:xfrm>
            <a:off x="457200" y="1432560"/>
            <a:ext cx="2377440" cy="1645920"/>
          </a:xfrm>
          <a:prstGeom prst="rect">
            <a:avLst/>
          </a:prstGeom>
        </p:spPr>
        <p:txBody>
          <a:bodyPr/>
          <a:lstStyle>
            <a:lvl1pPr marL="0" indent="0">
              <a:spcAft>
                <a:spcPts val="800"/>
              </a:spcAft>
              <a:buNone/>
              <a:defRPr sz="3200">
                <a:latin typeface="Arial" panose="020B0604020202020204" pitchFamily="34" charset="0"/>
                <a:cs typeface="Arial" panose="020B0604020202020204" pitchFamily="34" charset="0"/>
              </a:defRPr>
            </a:lvl1pPr>
            <a:lvl2pPr marL="457200" indent="-347472">
              <a:spcAft>
                <a:spcPts val="800"/>
              </a:spcAft>
              <a:buClr>
                <a:srgbClr val="A30000"/>
              </a:buClr>
              <a:buFont typeface="Arial" panose="020B0604020202020204" pitchFamily="34" charset="0"/>
              <a:buChar char="•"/>
              <a:defRPr sz="2800">
                <a:latin typeface="Arial" panose="020B0604020202020204" pitchFamily="34" charset="0"/>
                <a:cs typeface="Arial" panose="020B0604020202020204" pitchFamily="34" charset="0"/>
              </a:defRPr>
            </a:lvl2pPr>
            <a:lvl3pPr marL="731520" indent="-274320">
              <a:spcAft>
                <a:spcPts val="800"/>
              </a:spcAft>
              <a:buClr>
                <a:srgbClr val="305266"/>
              </a:buClr>
              <a:defRPr sz="2400">
                <a:latin typeface="Arial" panose="020B0604020202020204" pitchFamily="34" charset="0"/>
                <a:cs typeface="Arial" panose="020B0604020202020204" pitchFamily="34" charset="0"/>
              </a:defRPr>
            </a:lvl3pPr>
            <a:lvl4pPr marL="1005840" indent="-228600">
              <a:spcAft>
                <a:spcPts val="800"/>
              </a:spcAft>
              <a:buClr>
                <a:srgbClr val="307077"/>
              </a:buClr>
              <a:buFont typeface="Arial" panose="020B0604020202020204" pitchFamily="34" charset="0"/>
              <a:buChar char="•"/>
              <a:defRPr sz="2200">
                <a:latin typeface="Arial" panose="020B0604020202020204" pitchFamily="34" charset="0"/>
                <a:cs typeface="Arial" panose="020B0604020202020204" pitchFamily="34" charset="0"/>
              </a:defRPr>
            </a:lvl4pPr>
            <a:lvl5pPr marL="1371600" indent="-228600">
              <a:spcAft>
                <a:spcPts val="800"/>
              </a:spcAft>
              <a:buFont typeface="Arial" panose="020B0604020202020204" pitchFamily="34" charset="0"/>
              <a:buChar char="•"/>
              <a:defRPr sz="2000">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8" name="Content Placeholder 1"/>
          <p:cNvSpPr>
            <a:spLocks noGrp="1"/>
          </p:cNvSpPr>
          <p:nvPr>
            <p:ph idx="17"/>
          </p:nvPr>
        </p:nvSpPr>
        <p:spPr>
          <a:xfrm>
            <a:off x="3337560" y="1432560"/>
            <a:ext cx="2377440" cy="1645920"/>
          </a:xfrm>
          <a:prstGeom prst="rect">
            <a:avLst/>
          </a:prstGeom>
        </p:spPr>
        <p:txBody>
          <a:bodyPr/>
          <a:lstStyle>
            <a:lvl1pPr marL="0" indent="0">
              <a:spcAft>
                <a:spcPts val="800"/>
              </a:spcAft>
              <a:buNone/>
              <a:defRPr sz="3200">
                <a:latin typeface="Arial" panose="020B0604020202020204" pitchFamily="34" charset="0"/>
                <a:cs typeface="Arial" panose="020B0604020202020204" pitchFamily="34" charset="0"/>
              </a:defRPr>
            </a:lvl1pPr>
            <a:lvl2pPr marL="457200" indent="-347472">
              <a:spcAft>
                <a:spcPts val="800"/>
              </a:spcAft>
              <a:buClr>
                <a:srgbClr val="A30000"/>
              </a:buClr>
              <a:buFont typeface="Arial" panose="020B0604020202020204" pitchFamily="34" charset="0"/>
              <a:buChar char="•"/>
              <a:defRPr sz="2800">
                <a:latin typeface="Arial" panose="020B0604020202020204" pitchFamily="34" charset="0"/>
                <a:cs typeface="Arial" panose="020B0604020202020204" pitchFamily="34" charset="0"/>
              </a:defRPr>
            </a:lvl2pPr>
            <a:lvl3pPr marL="731520" indent="-274320">
              <a:spcAft>
                <a:spcPts val="800"/>
              </a:spcAft>
              <a:buClr>
                <a:srgbClr val="305266"/>
              </a:buClr>
              <a:defRPr sz="2400">
                <a:latin typeface="Arial" panose="020B0604020202020204" pitchFamily="34" charset="0"/>
                <a:cs typeface="Arial" panose="020B0604020202020204" pitchFamily="34" charset="0"/>
              </a:defRPr>
            </a:lvl3pPr>
            <a:lvl4pPr marL="1005840" indent="-228600">
              <a:spcAft>
                <a:spcPts val="800"/>
              </a:spcAft>
              <a:buClr>
                <a:srgbClr val="307077"/>
              </a:buClr>
              <a:buFont typeface="Arial" panose="020B0604020202020204" pitchFamily="34" charset="0"/>
              <a:buChar char="•"/>
              <a:defRPr sz="2200">
                <a:latin typeface="Arial" panose="020B0604020202020204" pitchFamily="34" charset="0"/>
                <a:cs typeface="Arial" panose="020B0604020202020204" pitchFamily="34" charset="0"/>
              </a:defRPr>
            </a:lvl4pPr>
            <a:lvl5pPr marL="1371600" indent="-228600">
              <a:spcAft>
                <a:spcPts val="800"/>
              </a:spcAft>
              <a:buFont typeface="Arial" panose="020B0604020202020204" pitchFamily="34" charset="0"/>
              <a:buChar char="•"/>
              <a:defRPr sz="2000">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Content Placeholder 1"/>
          <p:cNvSpPr>
            <a:spLocks noGrp="1"/>
          </p:cNvSpPr>
          <p:nvPr>
            <p:ph idx="18"/>
          </p:nvPr>
        </p:nvSpPr>
        <p:spPr>
          <a:xfrm>
            <a:off x="6156960" y="1447800"/>
            <a:ext cx="2377440" cy="1645920"/>
          </a:xfrm>
          <a:prstGeom prst="rect">
            <a:avLst/>
          </a:prstGeom>
        </p:spPr>
        <p:txBody>
          <a:bodyPr/>
          <a:lstStyle>
            <a:lvl1pPr marL="0" indent="0">
              <a:spcAft>
                <a:spcPts val="800"/>
              </a:spcAft>
              <a:buNone/>
              <a:defRPr sz="3200">
                <a:latin typeface="Arial" panose="020B0604020202020204" pitchFamily="34" charset="0"/>
                <a:cs typeface="Arial" panose="020B0604020202020204" pitchFamily="34" charset="0"/>
              </a:defRPr>
            </a:lvl1pPr>
            <a:lvl2pPr marL="457200" indent="-347472">
              <a:spcAft>
                <a:spcPts val="800"/>
              </a:spcAft>
              <a:buClr>
                <a:srgbClr val="A30000"/>
              </a:buClr>
              <a:buFont typeface="Arial" panose="020B0604020202020204" pitchFamily="34" charset="0"/>
              <a:buChar char="•"/>
              <a:defRPr sz="2800">
                <a:latin typeface="Arial" panose="020B0604020202020204" pitchFamily="34" charset="0"/>
                <a:cs typeface="Arial" panose="020B0604020202020204" pitchFamily="34" charset="0"/>
              </a:defRPr>
            </a:lvl2pPr>
            <a:lvl3pPr marL="731520" indent="-274320">
              <a:spcAft>
                <a:spcPts val="800"/>
              </a:spcAft>
              <a:buClr>
                <a:srgbClr val="305266"/>
              </a:buClr>
              <a:defRPr sz="2400">
                <a:latin typeface="Arial" panose="020B0604020202020204" pitchFamily="34" charset="0"/>
                <a:cs typeface="Arial" panose="020B0604020202020204" pitchFamily="34" charset="0"/>
              </a:defRPr>
            </a:lvl3pPr>
            <a:lvl4pPr marL="1005840" indent="-228600">
              <a:spcAft>
                <a:spcPts val="800"/>
              </a:spcAft>
              <a:buClr>
                <a:srgbClr val="307077"/>
              </a:buClr>
              <a:buFont typeface="Arial" panose="020B0604020202020204" pitchFamily="34" charset="0"/>
              <a:buChar char="•"/>
              <a:defRPr sz="2200">
                <a:latin typeface="Arial" panose="020B0604020202020204" pitchFamily="34" charset="0"/>
                <a:cs typeface="Arial" panose="020B0604020202020204" pitchFamily="34" charset="0"/>
              </a:defRPr>
            </a:lvl4pPr>
            <a:lvl5pPr marL="1371600" indent="-228600">
              <a:spcAft>
                <a:spcPts val="800"/>
              </a:spcAft>
              <a:buFont typeface="Arial" panose="020B0604020202020204" pitchFamily="34" charset="0"/>
              <a:buChar char="•"/>
              <a:defRPr sz="2000">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Content Placeholder 1"/>
          <p:cNvSpPr>
            <a:spLocks noGrp="1"/>
          </p:cNvSpPr>
          <p:nvPr>
            <p:ph idx="19"/>
          </p:nvPr>
        </p:nvSpPr>
        <p:spPr>
          <a:xfrm>
            <a:off x="457200" y="3200400"/>
            <a:ext cx="2377440" cy="1645920"/>
          </a:xfrm>
          <a:prstGeom prst="rect">
            <a:avLst/>
          </a:prstGeom>
        </p:spPr>
        <p:txBody>
          <a:bodyPr/>
          <a:lstStyle>
            <a:lvl1pPr marL="0" indent="0">
              <a:spcAft>
                <a:spcPts val="800"/>
              </a:spcAft>
              <a:buNone/>
              <a:defRPr sz="3200">
                <a:latin typeface="Arial" panose="020B0604020202020204" pitchFamily="34" charset="0"/>
                <a:cs typeface="Arial" panose="020B0604020202020204" pitchFamily="34" charset="0"/>
              </a:defRPr>
            </a:lvl1pPr>
            <a:lvl2pPr marL="457200" indent="-347472">
              <a:spcAft>
                <a:spcPts val="800"/>
              </a:spcAft>
              <a:buClr>
                <a:srgbClr val="A30000"/>
              </a:buClr>
              <a:buFont typeface="Arial" panose="020B0604020202020204" pitchFamily="34" charset="0"/>
              <a:buChar char="•"/>
              <a:defRPr sz="2800">
                <a:latin typeface="Arial" panose="020B0604020202020204" pitchFamily="34" charset="0"/>
                <a:cs typeface="Arial" panose="020B0604020202020204" pitchFamily="34" charset="0"/>
              </a:defRPr>
            </a:lvl2pPr>
            <a:lvl3pPr marL="731520" indent="-274320">
              <a:spcAft>
                <a:spcPts val="800"/>
              </a:spcAft>
              <a:buClr>
                <a:srgbClr val="305266"/>
              </a:buClr>
              <a:defRPr sz="2400">
                <a:latin typeface="Arial" panose="020B0604020202020204" pitchFamily="34" charset="0"/>
                <a:cs typeface="Arial" panose="020B0604020202020204" pitchFamily="34" charset="0"/>
              </a:defRPr>
            </a:lvl3pPr>
            <a:lvl4pPr marL="1005840" indent="-228600">
              <a:spcAft>
                <a:spcPts val="800"/>
              </a:spcAft>
              <a:buClr>
                <a:srgbClr val="307077"/>
              </a:buClr>
              <a:buFont typeface="Arial" panose="020B0604020202020204" pitchFamily="34" charset="0"/>
              <a:buChar char="•"/>
              <a:defRPr sz="2200">
                <a:latin typeface="Arial" panose="020B0604020202020204" pitchFamily="34" charset="0"/>
                <a:cs typeface="Arial" panose="020B0604020202020204" pitchFamily="34" charset="0"/>
              </a:defRPr>
            </a:lvl4pPr>
            <a:lvl5pPr marL="1371600" indent="-228600">
              <a:spcAft>
                <a:spcPts val="800"/>
              </a:spcAft>
              <a:buFont typeface="Arial" panose="020B0604020202020204" pitchFamily="34" charset="0"/>
              <a:buChar char="•"/>
              <a:defRPr sz="2000">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Content Placeholder 1"/>
          <p:cNvSpPr>
            <a:spLocks noGrp="1"/>
          </p:cNvSpPr>
          <p:nvPr>
            <p:ph idx="20"/>
          </p:nvPr>
        </p:nvSpPr>
        <p:spPr>
          <a:xfrm>
            <a:off x="3352800" y="3200400"/>
            <a:ext cx="2377440" cy="1645920"/>
          </a:xfrm>
          <a:prstGeom prst="rect">
            <a:avLst/>
          </a:prstGeom>
        </p:spPr>
        <p:txBody>
          <a:bodyPr/>
          <a:lstStyle>
            <a:lvl1pPr marL="0" indent="0">
              <a:spcAft>
                <a:spcPts val="800"/>
              </a:spcAft>
              <a:buNone/>
              <a:defRPr sz="3200">
                <a:latin typeface="Arial" panose="020B0604020202020204" pitchFamily="34" charset="0"/>
                <a:cs typeface="Arial" panose="020B0604020202020204" pitchFamily="34" charset="0"/>
              </a:defRPr>
            </a:lvl1pPr>
            <a:lvl2pPr marL="457200" indent="-347472">
              <a:spcAft>
                <a:spcPts val="800"/>
              </a:spcAft>
              <a:buClr>
                <a:srgbClr val="A30000"/>
              </a:buClr>
              <a:buFont typeface="Arial" panose="020B0604020202020204" pitchFamily="34" charset="0"/>
              <a:buChar char="•"/>
              <a:defRPr sz="2800">
                <a:latin typeface="Arial" panose="020B0604020202020204" pitchFamily="34" charset="0"/>
                <a:cs typeface="Arial" panose="020B0604020202020204" pitchFamily="34" charset="0"/>
              </a:defRPr>
            </a:lvl2pPr>
            <a:lvl3pPr marL="731520" indent="-274320">
              <a:spcAft>
                <a:spcPts val="800"/>
              </a:spcAft>
              <a:buClr>
                <a:srgbClr val="305266"/>
              </a:buClr>
              <a:defRPr sz="2400">
                <a:latin typeface="Arial" panose="020B0604020202020204" pitchFamily="34" charset="0"/>
                <a:cs typeface="Arial" panose="020B0604020202020204" pitchFamily="34" charset="0"/>
              </a:defRPr>
            </a:lvl3pPr>
            <a:lvl4pPr marL="1005840" indent="-228600">
              <a:spcAft>
                <a:spcPts val="800"/>
              </a:spcAft>
              <a:buClr>
                <a:srgbClr val="307077"/>
              </a:buClr>
              <a:buFont typeface="Arial" panose="020B0604020202020204" pitchFamily="34" charset="0"/>
              <a:buChar char="•"/>
              <a:defRPr sz="2200">
                <a:latin typeface="Arial" panose="020B0604020202020204" pitchFamily="34" charset="0"/>
                <a:cs typeface="Arial" panose="020B0604020202020204" pitchFamily="34" charset="0"/>
              </a:defRPr>
            </a:lvl4pPr>
            <a:lvl5pPr marL="1371600" indent="-228600">
              <a:spcAft>
                <a:spcPts val="800"/>
              </a:spcAft>
              <a:buFont typeface="Arial" panose="020B0604020202020204" pitchFamily="34" charset="0"/>
              <a:buChar char="•"/>
              <a:defRPr sz="2000">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Content Placeholder 1"/>
          <p:cNvSpPr>
            <a:spLocks noGrp="1"/>
          </p:cNvSpPr>
          <p:nvPr>
            <p:ph idx="21"/>
          </p:nvPr>
        </p:nvSpPr>
        <p:spPr>
          <a:xfrm>
            <a:off x="6172200" y="3200400"/>
            <a:ext cx="2377440" cy="1645920"/>
          </a:xfrm>
          <a:prstGeom prst="rect">
            <a:avLst/>
          </a:prstGeom>
        </p:spPr>
        <p:txBody>
          <a:bodyPr/>
          <a:lstStyle>
            <a:lvl1pPr marL="0" indent="0">
              <a:spcAft>
                <a:spcPts val="800"/>
              </a:spcAft>
              <a:buNone/>
              <a:defRPr sz="3200">
                <a:latin typeface="Arial" panose="020B0604020202020204" pitchFamily="34" charset="0"/>
                <a:cs typeface="Arial" panose="020B0604020202020204" pitchFamily="34" charset="0"/>
              </a:defRPr>
            </a:lvl1pPr>
            <a:lvl2pPr marL="457200" indent="-347472">
              <a:spcAft>
                <a:spcPts val="800"/>
              </a:spcAft>
              <a:buClr>
                <a:srgbClr val="A30000"/>
              </a:buClr>
              <a:buFont typeface="Arial" panose="020B0604020202020204" pitchFamily="34" charset="0"/>
              <a:buChar char="•"/>
              <a:defRPr sz="2800">
                <a:latin typeface="Arial" panose="020B0604020202020204" pitchFamily="34" charset="0"/>
                <a:cs typeface="Arial" panose="020B0604020202020204" pitchFamily="34" charset="0"/>
              </a:defRPr>
            </a:lvl2pPr>
            <a:lvl3pPr marL="731520" indent="-274320">
              <a:spcAft>
                <a:spcPts val="800"/>
              </a:spcAft>
              <a:buClr>
                <a:srgbClr val="305266"/>
              </a:buClr>
              <a:defRPr sz="2400">
                <a:latin typeface="Arial" panose="020B0604020202020204" pitchFamily="34" charset="0"/>
                <a:cs typeface="Arial" panose="020B0604020202020204" pitchFamily="34" charset="0"/>
              </a:defRPr>
            </a:lvl3pPr>
            <a:lvl4pPr marL="1005840" indent="-228600">
              <a:spcAft>
                <a:spcPts val="800"/>
              </a:spcAft>
              <a:buClr>
                <a:srgbClr val="307077"/>
              </a:buClr>
              <a:buFont typeface="Arial" panose="020B0604020202020204" pitchFamily="34" charset="0"/>
              <a:buChar char="•"/>
              <a:defRPr sz="2200">
                <a:latin typeface="Arial" panose="020B0604020202020204" pitchFamily="34" charset="0"/>
                <a:cs typeface="Arial" panose="020B0604020202020204" pitchFamily="34" charset="0"/>
              </a:defRPr>
            </a:lvl4pPr>
            <a:lvl5pPr marL="1371600" indent="-228600">
              <a:spcAft>
                <a:spcPts val="800"/>
              </a:spcAft>
              <a:buFont typeface="Arial" panose="020B0604020202020204" pitchFamily="34" charset="0"/>
              <a:buChar char="•"/>
              <a:defRPr sz="2000">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Content Placeholder 1"/>
          <p:cNvSpPr>
            <a:spLocks noGrp="1"/>
          </p:cNvSpPr>
          <p:nvPr>
            <p:ph idx="22"/>
          </p:nvPr>
        </p:nvSpPr>
        <p:spPr>
          <a:xfrm>
            <a:off x="457200" y="4953000"/>
            <a:ext cx="8077200" cy="731520"/>
          </a:xfrm>
          <a:prstGeom prst="rect">
            <a:avLst/>
          </a:prstGeom>
        </p:spPr>
        <p:txBody>
          <a:bodyPr/>
          <a:lstStyle>
            <a:lvl1pPr marL="0" indent="0">
              <a:spcAft>
                <a:spcPts val="800"/>
              </a:spcAft>
              <a:buNone/>
              <a:defRPr sz="3200">
                <a:latin typeface="Arial" panose="020B0604020202020204" pitchFamily="34" charset="0"/>
                <a:cs typeface="Arial" panose="020B0604020202020204" pitchFamily="34" charset="0"/>
              </a:defRPr>
            </a:lvl1pPr>
            <a:lvl2pPr marL="457200" indent="-347472">
              <a:spcAft>
                <a:spcPts val="800"/>
              </a:spcAft>
              <a:buClr>
                <a:srgbClr val="A30000"/>
              </a:buClr>
              <a:buFont typeface="Arial" panose="020B0604020202020204" pitchFamily="34" charset="0"/>
              <a:buChar char="•"/>
              <a:defRPr sz="2800">
                <a:latin typeface="Arial" panose="020B0604020202020204" pitchFamily="34" charset="0"/>
                <a:cs typeface="Arial" panose="020B0604020202020204" pitchFamily="34" charset="0"/>
              </a:defRPr>
            </a:lvl2pPr>
            <a:lvl3pPr marL="731520" indent="-274320">
              <a:spcAft>
                <a:spcPts val="800"/>
              </a:spcAft>
              <a:buClr>
                <a:srgbClr val="305266"/>
              </a:buClr>
              <a:defRPr sz="2400">
                <a:latin typeface="Arial" panose="020B0604020202020204" pitchFamily="34" charset="0"/>
                <a:cs typeface="Arial" panose="020B0604020202020204" pitchFamily="34" charset="0"/>
              </a:defRPr>
            </a:lvl3pPr>
            <a:lvl4pPr marL="1005840" indent="-228600">
              <a:spcAft>
                <a:spcPts val="800"/>
              </a:spcAft>
              <a:buClr>
                <a:srgbClr val="307077"/>
              </a:buClr>
              <a:buFont typeface="Arial" panose="020B0604020202020204" pitchFamily="34" charset="0"/>
              <a:buChar char="•"/>
              <a:defRPr sz="2200">
                <a:latin typeface="Arial" panose="020B0604020202020204" pitchFamily="34" charset="0"/>
                <a:cs typeface="Arial" panose="020B0604020202020204" pitchFamily="34" charset="0"/>
              </a:defRPr>
            </a:lvl4pPr>
            <a:lvl5pPr marL="1371600" indent="-228600">
              <a:spcAft>
                <a:spcPts val="800"/>
              </a:spcAft>
              <a:buFont typeface="Arial" panose="020B0604020202020204" pitchFamily="34" charset="0"/>
              <a:buChar char="•"/>
              <a:defRPr sz="2000">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Content Placeholder 1"/>
          <p:cNvSpPr>
            <a:spLocks noGrp="1"/>
          </p:cNvSpPr>
          <p:nvPr>
            <p:ph idx="23"/>
          </p:nvPr>
        </p:nvSpPr>
        <p:spPr>
          <a:xfrm>
            <a:off x="457200" y="5791200"/>
            <a:ext cx="8077200" cy="731520"/>
          </a:xfrm>
          <a:prstGeom prst="rect">
            <a:avLst/>
          </a:prstGeom>
        </p:spPr>
        <p:txBody>
          <a:bodyPr/>
          <a:lstStyle>
            <a:lvl1pPr marL="0" indent="0">
              <a:spcAft>
                <a:spcPts val="800"/>
              </a:spcAft>
              <a:buNone/>
              <a:defRPr sz="3200">
                <a:latin typeface="Arial" panose="020B0604020202020204" pitchFamily="34" charset="0"/>
                <a:cs typeface="Arial" panose="020B0604020202020204" pitchFamily="34" charset="0"/>
              </a:defRPr>
            </a:lvl1pPr>
            <a:lvl2pPr marL="457200" indent="-347472">
              <a:spcAft>
                <a:spcPts val="800"/>
              </a:spcAft>
              <a:buClr>
                <a:srgbClr val="A30000"/>
              </a:buClr>
              <a:buFont typeface="Arial" panose="020B0604020202020204" pitchFamily="34" charset="0"/>
              <a:buChar char="•"/>
              <a:defRPr sz="2800">
                <a:latin typeface="Arial" panose="020B0604020202020204" pitchFamily="34" charset="0"/>
                <a:cs typeface="Arial" panose="020B0604020202020204" pitchFamily="34" charset="0"/>
              </a:defRPr>
            </a:lvl2pPr>
            <a:lvl3pPr marL="731520" indent="-274320">
              <a:spcAft>
                <a:spcPts val="800"/>
              </a:spcAft>
              <a:buClr>
                <a:srgbClr val="305266"/>
              </a:buClr>
              <a:defRPr sz="2400">
                <a:latin typeface="Arial" panose="020B0604020202020204" pitchFamily="34" charset="0"/>
                <a:cs typeface="Arial" panose="020B0604020202020204" pitchFamily="34" charset="0"/>
              </a:defRPr>
            </a:lvl3pPr>
            <a:lvl4pPr marL="1005840" indent="-228600">
              <a:spcAft>
                <a:spcPts val="800"/>
              </a:spcAft>
              <a:buClr>
                <a:srgbClr val="307077"/>
              </a:buClr>
              <a:buFont typeface="Arial" panose="020B0604020202020204" pitchFamily="34" charset="0"/>
              <a:buChar char="•"/>
              <a:defRPr sz="2200">
                <a:latin typeface="Arial" panose="020B0604020202020204" pitchFamily="34" charset="0"/>
                <a:cs typeface="Arial" panose="020B0604020202020204" pitchFamily="34" charset="0"/>
              </a:defRPr>
            </a:lvl4pPr>
            <a:lvl5pPr marL="1371600" indent="-228600">
              <a:spcAft>
                <a:spcPts val="800"/>
              </a:spcAft>
              <a:buFont typeface="Arial" panose="020B0604020202020204" pitchFamily="34" charset="0"/>
              <a:buChar char="•"/>
              <a:defRPr sz="2000">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911343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76200"/>
            <a:ext cx="9144001" cy="1188720"/>
          </a:xfrm>
          <a:prstGeom prst="rect">
            <a:avLst/>
          </a:prstGeom>
        </p:spPr>
        <p:txBody>
          <a:bodyPr anchor="ctr"/>
          <a:lstStyle>
            <a:lvl1pPr>
              <a:defRPr sz="4400">
                <a:solidFill>
                  <a:srgbClr val="305266"/>
                </a:solidFill>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
        <p:nvSpPr>
          <p:cNvPr id="3" name="Content Placeholder 1"/>
          <p:cNvSpPr>
            <a:spLocks noGrp="1"/>
          </p:cNvSpPr>
          <p:nvPr>
            <p:ph sz="half" idx="1"/>
          </p:nvPr>
        </p:nvSpPr>
        <p:spPr>
          <a:xfrm>
            <a:off x="457200" y="1432560"/>
            <a:ext cx="4038600" cy="5120640"/>
          </a:xfrm>
          <a:prstGeom prst="rect">
            <a:avLst/>
          </a:prstGeom>
        </p:spPr>
        <p:txBody>
          <a:bodyPr/>
          <a:lstStyle>
            <a:lvl1pPr marL="0" indent="0">
              <a:spcAft>
                <a:spcPts val="800"/>
              </a:spcAft>
              <a:buNone/>
              <a:defRPr sz="3200">
                <a:latin typeface="Arial" panose="020B0604020202020204" pitchFamily="34" charset="0"/>
                <a:cs typeface="Arial" panose="020B0604020202020204" pitchFamily="34" charset="0"/>
              </a:defRPr>
            </a:lvl1pPr>
            <a:lvl2pPr marL="457200" indent="-347472">
              <a:spcAft>
                <a:spcPts val="800"/>
              </a:spcAft>
              <a:buClr>
                <a:srgbClr val="A30000"/>
              </a:buClr>
              <a:buFont typeface="Arial" panose="020B0604020202020204" pitchFamily="34" charset="0"/>
              <a:buChar char="•"/>
              <a:defRPr sz="2800"/>
            </a:lvl2pPr>
            <a:lvl3pPr marL="731520" indent="-274320">
              <a:spcAft>
                <a:spcPts val="800"/>
              </a:spcAft>
              <a:buClr>
                <a:srgbClr val="305266"/>
              </a:buClr>
              <a:defRPr sz="2400"/>
            </a:lvl3pPr>
            <a:lvl4pPr marL="1005840" indent="-228600">
              <a:spcAft>
                <a:spcPts val="800"/>
              </a:spcAft>
              <a:buClr>
                <a:srgbClr val="307077"/>
              </a:buClr>
              <a:buFont typeface="Arial" panose="020B0604020202020204" pitchFamily="34" charset="0"/>
              <a:buChar char="•"/>
              <a:defRPr sz="2200"/>
            </a:lvl4pPr>
            <a:lvl5pPr marL="1371600" indent="-228600">
              <a:spcAft>
                <a:spcPts val="800"/>
              </a:spcAft>
              <a:buFont typeface="Arial" panose="020B0604020202020204" pitchFamily="34" charset="0"/>
              <a:buChar char="•"/>
              <a:defRPr sz="20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2"/>
          <p:cNvSpPr>
            <a:spLocks noGrp="1"/>
          </p:cNvSpPr>
          <p:nvPr>
            <p:ph sz="half" idx="2"/>
          </p:nvPr>
        </p:nvSpPr>
        <p:spPr>
          <a:xfrm>
            <a:off x="4648200" y="1432560"/>
            <a:ext cx="4038600" cy="5120640"/>
          </a:xfrm>
          <a:prstGeom prst="rect">
            <a:avLst/>
          </a:prstGeom>
        </p:spPr>
        <p:txBody>
          <a:bodyPr/>
          <a:lstStyle>
            <a:lvl1pPr marL="0" indent="0">
              <a:spcAft>
                <a:spcPts val="800"/>
              </a:spcAft>
              <a:buNone/>
              <a:defRPr sz="3200">
                <a:latin typeface="Arial" panose="020B0604020202020204" pitchFamily="34" charset="0"/>
                <a:cs typeface="Arial" panose="020B0604020202020204" pitchFamily="34" charset="0"/>
              </a:defRPr>
            </a:lvl1pPr>
            <a:lvl2pPr marL="457200" indent="-347472">
              <a:spcAft>
                <a:spcPts val="800"/>
              </a:spcAft>
              <a:buClr>
                <a:srgbClr val="A30000"/>
              </a:buClr>
              <a:buFont typeface="Arial" panose="020B0604020202020204" pitchFamily="34" charset="0"/>
              <a:buChar char="•"/>
              <a:defRPr sz="2800">
                <a:latin typeface="Arial" panose="020B0604020202020204" pitchFamily="34" charset="0"/>
                <a:cs typeface="Arial" panose="020B0604020202020204" pitchFamily="34" charset="0"/>
              </a:defRPr>
            </a:lvl2pPr>
            <a:lvl3pPr marL="731520" indent="-274320">
              <a:spcAft>
                <a:spcPts val="800"/>
              </a:spcAft>
              <a:buClr>
                <a:srgbClr val="305266"/>
              </a:buClr>
              <a:defRPr sz="2400">
                <a:latin typeface="Arial" panose="020B0604020202020204" pitchFamily="34" charset="0"/>
                <a:cs typeface="Arial" panose="020B0604020202020204" pitchFamily="34" charset="0"/>
              </a:defRPr>
            </a:lvl3pPr>
            <a:lvl4pPr marL="1005840" indent="-228600">
              <a:spcAft>
                <a:spcPts val="800"/>
              </a:spcAft>
              <a:buClr>
                <a:srgbClr val="307077"/>
              </a:buClr>
              <a:buFont typeface="Arial" panose="020B0604020202020204" pitchFamily="34" charset="0"/>
              <a:buChar char="•"/>
              <a:defRPr sz="2200">
                <a:latin typeface="Arial" panose="020B0604020202020204" pitchFamily="34" charset="0"/>
                <a:cs typeface="Arial" panose="020B0604020202020204" pitchFamily="34" charset="0"/>
              </a:defRPr>
            </a:lvl4pPr>
            <a:lvl5pPr marL="1371600" indent="-228600">
              <a:spcAft>
                <a:spcPts val="800"/>
              </a:spcAft>
              <a:buFont typeface="Arial" panose="020B0604020202020204" pitchFamily="34" charset="0"/>
              <a:buChar char="•"/>
              <a:defRPr sz="200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0"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3194019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rgbClr val="A30000"/>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smtClean="0"/>
              <a:t>Jump to long image description(s)</a:t>
            </a:r>
          </a:p>
        </p:txBody>
      </p:sp>
      <p:sp>
        <p:nvSpPr>
          <p:cNvPr id="12"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7505567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smtClean="0"/>
              <a:t>Click to edit Master title style</a:t>
            </a:r>
            <a:endParaRPr lang="en-US" dirty="0"/>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33682806"/>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rgbClr val="A30000"/>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8"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4853900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rgbClr val="A30000"/>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9164351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rgbClr val="A30000"/>
                </a:solidFill>
                <a:latin typeface="+mj-lt"/>
              </a:defRPr>
            </a:lvl1pPr>
          </a:lstStyle>
          <a:p>
            <a:r>
              <a:rPr lang="en-US" dirty="0" smtClean="0"/>
              <a:t>Click to edit Master title style</a:t>
            </a:r>
            <a:endParaRPr lang="en-US" dirty="0"/>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smtClean="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1579501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rgbClr val="A30000"/>
                </a:solidFill>
              </a:defRPr>
            </a:lvl1pPr>
          </a:lstStyle>
          <a:p>
            <a:r>
              <a:rPr lang="en-US" dirty="0" smtClean="0"/>
              <a:t>Click to edit Master title style</a:t>
            </a:r>
            <a:endParaRPr lang="en-US" dirty="0"/>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a:p>
        </p:txBody>
      </p:sp>
      <p:sp>
        <p:nvSpPr>
          <p:cNvPr id="5" name="Video Credit"/>
          <p:cNvSpPr>
            <a:spLocks noGrp="1"/>
          </p:cNvSpPr>
          <p:nvPr>
            <p:ph type="body" sz="quarter" idx="12"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Video Credit Here</a:t>
            </a:r>
          </a:p>
        </p:txBody>
      </p:sp>
    </p:spTree>
    <p:extLst>
      <p:ext uri="{BB962C8B-B14F-4D97-AF65-F5344CB8AC3E}">
        <p14:creationId xmlns:p14="http://schemas.microsoft.com/office/powerpoint/2010/main" val="246929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extLst mod="1">
    <p:ext uri="{DCECCB84-F9BA-43D5-87BE-67443E8EF086}">
      <p15:sldGuideLst xmlns:p15="http://schemas.microsoft.com/office/powerpoint/2012/main" xmlns="">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4004973280"/>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384814877"/>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1069168974"/>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407617283"/>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smtClean="0"/>
              <a:t>Click to edit Master title style</a:t>
            </a:r>
            <a:endParaRPr lang="en-US" dirty="0"/>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5"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42355271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7"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2229479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smtClean="0"/>
              <a:t>Click to edit Master title style</a:t>
            </a:r>
            <a:endParaRPr lang="en-US" dirty="0"/>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2833503217"/>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3"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smtClean="0"/>
              <a:t>Insert Photo Credit Here</a:t>
            </a:r>
            <a:endParaRPr lang="en-US" dirty="0"/>
          </a:p>
        </p:txBody>
      </p:sp>
    </p:spTree>
    <p:extLst>
      <p:ext uri="{BB962C8B-B14F-4D97-AF65-F5344CB8AC3E}">
        <p14:creationId xmlns:p14="http://schemas.microsoft.com/office/powerpoint/2010/main" val="36955695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04973280"/>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384814877"/>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069168974"/>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7617283"/>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2355271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229479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6955695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Blue Slide Title above text">
    <p:spTree>
      <p:nvGrpSpPr>
        <p:cNvPr id="1" name=""/>
        <p:cNvGrpSpPr/>
        <p:nvPr/>
      </p:nvGrpSpPr>
      <p:grpSpPr>
        <a:xfrm>
          <a:off x="0" y="0"/>
          <a:ext cx="0" cy="0"/>
          <a:chOff x="0" y="0"/>
          <a:chExt cx="0" cy="0"/>
        </a:xfrm>
      </p:grpSpPr>
      <p:sp>
        <p:nvSpPr>
          <p:cNvPr id="2" name="Slide Title"/>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smtClean="0"/>
              <a:t>Click to edit Master title style</a:t>
            </a:r>
            <a:endParaRPr lang="en-US" dirty="0"/>
          </a:p>
        </p:txBody>
      </p:sp>
      <p:sp>
        <p:nvSpPr>
          <p:cNvPr id="3" name="Subtitle 1"/>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13887237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Blue Slide 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dirty="0" smtClean="0"/>
              <a:t>Click to edit Master title style</a:t>
            </a:r>
            <a:endParaRPr lang="en-US" dirty="0"/>
          </a:p>
        </p:txBody>
      </p:sp>
      <p:sp>
        <p:nvSpPr>
          <p:cNvPr id="3" name="Text Placeholder 1"/>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Tree>
    <p:extLst>
      <p:ext uri="{BB962C8B-B14F-4D97-AF65-F5344CB8AC3E}">
        <p14:creationId xmlns:p14="http://schemas.microsoft.com/office/powerpoint/2010/main" val="27053150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1905000"/>
            <a:ext cx="9144000" cy="1470025"/>
          </a:xfrm>
          <a:prstGeom prst="rect">
            <a:avLst/>
          </a:prstGeom>
        </p:spPr>
        <p:txBody>
          <a:bodyPr/>
          <a:lstStyle>
            <a:lvl1pPr>
              <a:defRPr sz="4800">
                <a:solidFill>
                  <a:srgbClr val="305266"/>
                </a:solidFill>
                <a:latin typeface="+mj-lt"/>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sz="4000">
                <a:solidFill>
                  <a:srgbClr val="444444"/>
                </a:solidFill>
                <a:latin typeface="ArumSans Rg"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213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859920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Plain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5" name="Jump Link"/>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
        <p:nvSpPr>
          <p:cNvPr id="8" name="Text Placeholder 1"/>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smtClean="0"/>
              <a:t>Click to edit Master text styles</a:t>
            </a:r>
          </a:p>
        </p:txBody>
      </p:sp>
    </p:spTree>
    <p:extLst>
      <p:ext uri="{BB962C8B-B14F-4D97-AF65-F5344CB8AC3E}">
        <p14:creationId xmlns:p14="http://schemas.microsoft.com/office/powerpoint/2010/main" val="701755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Plain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13" name="Jump link"/>
          <p:cNvSpPr>
            <a:spLocks noGrp="1"/>
          </p:cNvSpPr>
          <p:nvPr>
            <p:ph type="body" sz="quarter" idx="13"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Tree>
    <p:extLst>
      <p:ext uri="{BB962C8B-B14F-4D97-AF65-F5344CB8AC3E}">
        <p14:creationId xmlns:p14="http://schemas.microsoft.com/office/powerpoint/2010/main" val="39492145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Plain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7" name="Header 3"/>
          <p:cNvSpPr>
            <a:spLocks noGrp="1"/>
          </p:cNvSpPr>
          <p:nvPr>
            <p:ph type="body" sz="quarter" idx="12"/>
          </p:nvPr>
        </p:nvSpPr>
        <p:spPr>
          <a:xfrm>
            <a:off x="457200" y="37338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25" name="Text Placeholder 3"/>
          <p:cNvSpPr>
            <a:spLocks noGrp="1"/>
          </p:cNvSpPr>
          <p:nvPr>
            <p:ph type="body" sz="quarter" idx="16"/>
          </p:nvPr>
        </p:nvSpPr>
        <p:spPr>
          <a:xfrm>
            <a:off x="457200" y="4343400"/>
            <a:ext cx="4038600" cy="21336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10" name="Header 4"/>
          <p:cNvSpPr>
            <a:spLocks noGrp="1"/>
          </p:cNvSpPr>
          <p:nvPr>
            <p:ph type="body" sz="quarter" idx="13"/>
          </p:nvPr>
        </p:nvSpPr>
        <p:spPr>
          <a:xfrm>
            <a:off x="4648200" y="37338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27" name="Text Placeholder 4"/>
          <p:cNvSpPr>
            <a:spLocks noGrp="1"/>
          </p:cNvSpPr>
          <p:nvPr>
            <p:ph type="body" sz="quarter" idx="17"/>
          </p:nvPr>
        </p:nvSpPr>
        <p:spPr>
          <a:xfrm>
            <a:off x="4648200" y="4343400"/>
            <a:ext cx="4038600" cy="21336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18" name="Jump Link"/>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Tree>
    <p:extLst>
      <p:ext uri="{BB962C8B-B14F-4D97-AF65-F5344CB8AC3E}">
        <p14:creationId xmlns:p14="http://schemas.microsoft.com/office/powerpoint/2010/main" val="36562608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Red Bar Footer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5"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
        <p:nvSpPr>
          <p:cNvPr id="8" name="Text Placeholder 1"/>
          <p:cNvSpPr>
            <a:spLocks noGrp="1"/>
          </p:cNvSpPr>
          <p:nvPr>
            <p:ph type="body" sz="quarter" idx="12"/>
          </p:nvPr>
        </p:nvSpPr>
        <p:spPr>
          <a:xfrm>
            <a:off x="457200" y="990600"/>
            <a:ext cx="8229600" cy="54102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smtClean="0"/>
              <a:t>Click to edit Master text styles</a:t>
            </a:r>
          </a:p>
        </p:txBody>
      </p:sp>
    </p:spTree>
    <p:extLst>
      <p:ext uri="{BB962C8B-B14F-4D97-AF65-F5344CB8AC3E}">
        <p14:creationId xmlns:p14="http://schemas.microsoft.com/office/powerpoint/2010/main" val="2678369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Red Bar Footer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p:txBody>
      </p:sp>
      <p:sp>
        <p:nvSpPr>
          <p:cNvPr id="13" name="Jump link"/>
          <p:cNvSpPr>
            <a:spLocks noGrp="1"/>
          </p:cNvSpPr>
          <p:nvPr>
            <p:ph type="body" sz="quarter" idx="13"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Tree>
    <p:extLst>
      <p:ext uri="{BB962C8B-B14F-4D97-AF65-F5344CB8AC3E}">
        <p14:creationId xmlns:p14="http://schemas.microsoft.com/office/powerpoint/2010/main" val="10997478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Red Bar Footer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smtClean="0"/>
              <a:t>Click to edit Master title style</a:t>
            </a:r>
            <a:endParaRPr lang="en-US" dirty="0"/>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endParaRPr lang="en-US" dirty="0"/>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7" name="Header 3"/>
          <p:cNvSpPr>
            <a:spLocks noGrp="1"/>
          </p:cNvSpPr>
          <p:nvPr>
            <p:ph type="body" sz="quarter" idx="12"/>
          </p:nvPr>
        </p:nvSpPr>
        <p:spPr>
          <a:xfrm>
            <a:off x="457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25" name="Text Placeholder 3"/>
          <p:cNvSpPr>
            <a:spLocks noGrp="1"/>
          </p:cNvSpPr>
          <p:nvPr>
            <p:ph type="body" sz="quarter" idx="16"/>
          </p:nvPr>
        </p:nvSpPr>
        <p:spPr>
          <a:xfrm>
            <a:off x="457200" y="4267200"/>
            <a:ext cx="4038600" cy="21336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10" name="Header 4"/>
          <p:cNvSpPr>
            <a:spLocks noGrp="1"/>
          </p:cNvSpPr>
          <p:nvPr>
            <p:ph type="body" sz="quarter" idx="13"/>
          </p:nvPr>
        </p:nvSpPr>
        <p:spPr>
          <a:xfrm>
            <a:off x="4648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smtClean="0"/>
              <a:t>Click to edit Master text styles</a:t>
            </a:r>
          </a:p>
        </p:txBody>
      </p:sp>
      <p:sp>
        <p:nvSpPr>
          <p:cNvPr id="27" name="Text Placeholder 4"/>
          <p:cNvSpPr>
            <a:spLocks noGrp="1"/>
          </p:cNvSpPr>
          <p:nvPr>
            <p:ph type="body" sz="quarter" idx="17"/>
          </p:nvPr>
        </p:nvSpPr>
        <p:spPr>
          <a:xfrm>
            <a:off x="4648200" y="4267200"/>
            <a:ext cx="4038600" cy="2133600"/>
          </a:xfrm>
          <a:prstGeom prst="rect">
            <a:avLst/>
          </a:prstGeom>
        </p:spPr>
        <p:txBody>
          <a:bodyPr/>
          <a:lstStyle>
            <a:lvl1pPr marL="0" indent="0">
              <a:spcAft>
                <a:spcPts val="800"/>
              </a:spcAft>
              <a:buNone/>
              <a:defRPr sz="2000"/>
            </a:lvl1pPr>
          </a:lstStyle>
          <a:p>
            <a:pPr lvl="0"/>
            <a:r>
              <a:rPr lang="en-US" dirty="0" smtClean="0"/>
              <a:t>Click to edit Master text styles</a:t>
            </a:r>
            <a:endParaRPr lang="en-US" dirty="0"/>
          </a:p>
        </p:txBody>
      </p:sp>
      <p:sp>
        <p:nvSpPr>
          <p:cNvPr id="18"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smtClean="0"/>
              <a:t>Jump back to slide containing original image</a:t>
            </a:r>
          </a:p>
        </p:txBody>
      </p:sp>
    </p:spTree>
    <p:extLst>
      <p:ext uri="{BB962C8B-B14F-4D97-AF65-F5344CB8AC3E}">
        <p14:creationId xmlns:p14="http://schemas.microsoft.com/office/powerpoint/2010/main" val="31123782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smtClean="0"/>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10755641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smtClean="0"/>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33074104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05600"/>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400497328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smtClean="0"/>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smtClean="0"/>
              <a:t>Insert Photo Credit Here</a:t>
            </a:r>
            <a:endParaRPr lang="en-US" dirty="0"/>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05600"/>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©McGraw-Hill Education. All rights reserved. Authorized </a:t>
            </a:r>
            <a:r>
              <a:rPr lang="en-US" sz="3200" kern="1200" dirty="0" smtClean="0">
                <a:solidFill>
                  <a:srgbClr val="6A6A6A"/>
                </a:solidFill>
                <a:effectLst/>
                <a:latin typeface="+mn-lt"/>
                <a:ea typeface="+mn-ea"/>
                <a:cs typeface="+mn-cs"/>
              </a:rPr>
              <a:t>only </a:t>
            </a:r>
            <a:r>
              <a:rPr kumimoji="0" lang="en-US" sz="3200" b="0" i="0" u="none" strike="noStrike" kern="1200" cap="none" spc="0" normalizeH="0" baseline="0" noProof="0" dirty="0" smtClean="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endParaRPr kumimoji="0" lang="en-US" sz="3200" b="0" i="0" u="none" strike="noStrike" kern="1200" cap="none" spc="0" normalizeH="0" baseline="0" noProof="0" dirty="0">
              <a:ln>
                <a:noFill/>
              </a:ln>
              <a:solidFill>
                <a:srgbClr val="6A6A6A"/>
              </a:solidFill>
              <a:effectLst/>
              <a:uLnTx/>
              <a:uFillTx/>
              <a:latin typeface="Calibri"/>
              <a:ea typeface="+mn-ea"/>
              <a:cs typeface="+mn-cs"/>
            </a:endParaRPr>
          </a:p>
        </p:txBody>
      </p:sp>
    </p:spTree>
    <p:extLst>
      <p:ext uri="{BB962C8B-B14F-4D97-AF65-F5344CB8AC3E}">
        <p14:creationId xmlns:p14="http://schemas.microsoft.com/office/powerpoint/2010/main" val="238481487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10" Type="http://schemas.openxmlformats.org/officeDocument/2006/relationships/image" Target="../media/image3.gif"/><Relationship Id="rId4" Type="http://schemas.openxmlformats.org/officeDocument/2006/relationships/slideLayout" Target="../slideLayouts/slideLayout11.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5" Type="http://schemas.openxmlformats.org/officeDocument/2006/relationships/slideLayout" Target="../slideLayouts/slideLayout19.xml"/><Relationship Id="rId10" Type="http://schemas.openxmlformats.org/officeDocument/2006/relationships/theme" Target="../theme/theme3.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theme" Target="../theme/theme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36.xml"/><Relationship Id="rId7" Type="http://schemas.openxmlformats.org/officeDocument/2006/relationships/slideLayout" Target="../slideLayouts/slideLayout40.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43.xml"/><Relationship Id="rId7" Type="http://schemas.openxmlformats.org/officeDocument/2006/relationships/slideLayout" Target="../slideLayouts/slideLayout47.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5" Type="http://schemas.openxmlformats.org/officeDocument/2006/relationships/slideLayout" Target="../slideLayouts/slideLayout45.xml"/><Relationship Id="rId4" Type="http://schemas.openxmlformats.org/officeDocument/2006/relationships/slideLayout" Target="../slideLayouts/slideLayout44.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49.xml"/><Relationship Id="rId1" Type="http://schemas.openxmlformats.org/officeDocument/2006/relationships/slideLayout" Target="../slideLayouts/slideLayout48.xml"/><Relationship Id="rId4" Type="http://schemas.openxmlformats.org/officeDocument/2006/relationships/image" Target="../media/image4.png"/></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52.xml"/><Relationship Id="rId2" Type="http://schemas.openxmlformats.org/officeDocument/2006/relationships/slideLayout" Target="../slideLayouts/slideLayout51.xml"/><Relationship Id="rId1" Type="http://schemas.openxmlformats.org/officeDocument/2006/relationships/slideLayout" Target="../slideLayouts/slideLayout50.xml"/><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55.xml"/><Relationship Id="rId2" Type="http://schemas.openxmlformats.org/officeDocument/2006/relationships/slideLayout" Target="../slideLayouts/slideLayout54.xml"/><Relationship Id="rId1" Type="http://schemas.openxmlformats.org/officeDocument/2006/relationships/slideLayout" Target="../slideLayouts/slideLayout53.xml"/><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1066235593"/>
      </p:ext>
    </p:extLst>
  </p:cSld>
  <p:clrMap bg1="lt1" tx1="dk1" bg2="lt2" tx2="dk2" accent1="accent1" accent2="accent2" accent3="accent3" accent4="accent4" accent5="accent5" accent6="accent6" hlink="hlink" folHlink="folHlink"/>
  <p:sldLayoutIdLst>
    <p:sldLayoutId id="2147483967" r:id="rId1"/>
    <p:sldLayoutId id="2147483777" r:id="rId2"/>
    <p:sldLayoutId id="2147483778" r:id="rId3"/>
    <p:sldLayoutId id="2147483779" r:id="rId4"/>
    <p:sldLayoutId id="2147483733" r:id="rId5"/>
    <p:sldLayoutId id="2147483734" r:id="rId6"/>
    <p:sldLayoutId id="2147483914" r:id="rId7"/>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MH Tagline" descr="Tag line: Because learning changes everythi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Tree>
    <p:extLst>
      <p:ext uri="{BB962C8B-B14F-4D97-AF65-F5344CB8AC3E}">
        <p14:creationId xmlns:p14="http://schemas.microsoft.com/office/powerpoint/2010/main" val="1460950632"/>
      </p:ext>
    </p:extLst>
  </p:cSld>
  <p:clrMap bg1="lt1" tx1="dk1" bg2="lt2" tx2="dk2" accent1="accent1" accent2="accent2" accent3="accent3" accent4="accent4" accent5="accent5" accent6="accent6" hlink="hlink" folHlink="folHlink"/>
  <p:sldLayoutIdLst>
    <p:sldLayoutId id="2147483915" r:id="rId1"/>
    <p:sldLayoutId id="2147483916" r:id="rId2"/>
    <p:sldLayoutId id="2147483917" r:id="rId3"/>
    <p:sldLayoutId id="2147483918" r:id="rId4"/>
    <p:sldLayoutId id="2147483919" r:id="rId5"/>
    <p:sldLayoutId id="2147483920" r:id="rId6"/>
    <p:sldLayoutId id="2147483921"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rgbClr val="6A6A6A"/>
                </a:solidFill>
                <a:effectLst/>
                <a:latin typeface="+mn-lt"/>
                <a:ea typeface="+mn-ea"/>
                <a:cs typeface="+mn-cs"/>
              </a:rPr>
              <a:t>©McGraw-Hill Education.</a:t>
            </a:r>
            <a:endParaRPr lang="en-US" sz="3200" kern="1200" dirty="0">
              <a:solidFill>
                <a:srgbClr val="6A6A6A"/>
              </a:solidFill>
              <a:effectLst/>
              <a:latin typeface="+mn-lt"/>
              <a:ea typeface="+mn-ea"/>
              <a:cs typeface="+mn-cs"/>
            </a:endParaRPr>
          </a:p>
        </p:txBody>
      </p:sp>
    </p:spTree>
    <p:extLst>
      <p:ext uri="{BB962C8B-B14F-4D97-AF65-F5344CB8AC3E}">
        <p14:creationId xmlns:p14="http://schemas.microsoft.com/office/powerpoint/2010/main" val="1192571768"/>
      </p:ext>
    </p:extLst>
  </p:cSld>
  <p:clrMap bg1="lt1" tx1="dk1" bg2="lt2" tx2="dk2" accent1="accent1" accent2="accent2" accent3="accent3" accent4="accent4" accent5="accent5" accent6="accent6" hlink="hlink" folHlink="folHlink"/>
  <p:sldLayoutIdLst>
    <p:sldLayoutId id="2147483751" r:id="rId1"/>
    <p:sldLayoutId id="2147483896" r:id="rId2"/>
    <p:sldLayoutId id="2147483753" r:id="rId3"/>
    <p:sldLayoutId id="2147483908" r:id="rId4"/>
    <p:sldLayoutId id="2147483950" r:id="rId5"/>
    <p:sldLayoutId id="2147483757" r:id="rId6"/>
    <p:sldLayoutId id="2147483877" r:id="rId7"/>
    <p:sldLayoutId id="2147483761" r:id="rId8"/>
    <p:sldLayoutId id="2147483800" r:id="rId9"/>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d Bar"/>
          <p:cNvSpPr/>
          <p:nvPr/>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Copyright" descr="©McGraw-Hill Education&#10;"/>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chemeClr val="bg1"/>
                </a:solidFill>
                <a:effectLst/>
                <a:latin typeface="+mn-lt"/>
                <a:ea typeface="+mn-ea"/>
                <a:cs typeface="+mn-cs"/>
              </a:rPr>
              <a:t>©McGraw-Hill Education.</a:t>
            </a:r>
            <a:endParaRPr lang="en-US" sz="3200" kern="1200" dirty="0">
              <a:solidFill>
                <a:schemeClr val="bg1"/>
              </a:solidFill>
              <a:effectLst/>
              <a:latin typeface="+mn-lt"/>
              <a:ea typeface="+mn-ea"/>
              <a:cs typeface="+mn-cs"/>
            </a:endParaRPr>
          </a:p>
        </p:txBody>
      </p:sp>
    </p:spTree>
    <p:extLst>
      <p:ext uri="{BB962C8B-B14F-4D97-AF65-F5344CB8AC3E}">
        <p14:creationId xmlns:p14="http://schemas.microsoft.com/office/powerpoint/2010/main" val="1283304046"/>
      </p:ext>
    </p:extLst>
  </p:cSld>
  <p:clrMap bg1="lt1" tx1="dk1" bg2="lt2" tx2="dk2" accent1="accent1" accent2="accent2" accent3="accent3" accent4="accent4" accent5="accent5" accent6="accent6" hlink="hlink" folHlink="folHlink"/>
  <p:sldLayoutIdLst>
    <p:sldLayoutId id="2147483951" r:id="rId1"/>
    <p:sldLayoutId id="2147483964" r:id="rId2"/>
    <p:sldLayoutId id="2147483965" r:id="rId3"/>
    <p:sldLayoutId id="2147483966" r:id="rId4"/>
    <p:sldLayoutId id="2147483953" r:id="rId5"/>
    <p:sldLayoutId id="2147483954" r:id="rId6"/>
    <p:sldLayoutId id="2147483956" r:id="rId7"/>
    <p:sldLayoutId id="2147483957" r:id="rId8"/>
    <p:sldLayoutId id="2147483958" r:id="rId9"/>
    <p:sldLayoutId id="2147483959" r:id="rId10"/>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Copyright" descr="©McGraw-Hill Education&#10;"/>
          <p:cNvSpPr txBox="1"/>
          <p:nvPr/>
        </p:nvSpPr>
        <p:spPr>
          <a:xfrm>
            <a:off x="0" y="6642556"/>
            <a:ext cx="1295400" cy="215444"/>
          </a:xfrm>
          <a:prstGeom prst="rect">
            <a:avLst/>
          </a:prstGeom>
          <a:noFill/>
        </p:spPr>
        <p:txBody>
          <a:bodyPr wrap="square" rtlCol="0">
            <a:spAutoFit/>
          </a:bodyPr>
          <a:lstStyle/>
          <a:p>
            <a:r>
              <a:rPr lang="en-US" sz="800" dirty="0" smtClean="0">
                <a:solidFill>
                  <a:srgbClr val="6A6A6A"/>
                </a:solidFill>
              </a:rPr>
              <a:t>©McGraw-Hill Education</a:t>
            </a:r>
          </a:p>
        </p:txBody>
      </p:sp>
    </p:spTree>
    <p:extLst>
      <p:ext uri="{BB962C8B-B14F-4D97-AF65-F5344CB8AC3E}">
        <p14:creationId xmlns:p14="http://schemas.microsoft.com/office/powerpoint/2010/main" val="857642538"/>
      </p:ext>
    </p:extLst>
  </p:cSld>
  <p:clrMap bg1="lt1" tx1="dk1" bg2="lt2" tx2="dk2" accent1="accent1" accent2="accent2" accent3="accent3" accent4="accent4" accent5="accent5" accent6="accent6" hlink="hlink" folHlink="folHlink"/>
  <p:sldLayoutIdLst>
    <p:sldLayoutId id="2147483936" r:id="rId1"/>
    <p:sldLayoutId id="2147483937" r:id="rId2"/>
    <p:sldLayoutId id="2147483938" r:id="rId3"/>
    <p:sldLayoutId id="2147483939" r:id="rId4"/>
    <p:sldLayoutId id="2147483940" r:id="rId5"/>
    <p:sldLayoutId id="2147483941" r:id="rId6"/>
    <p:sldLayoutId id="2147483942" r:id="rId7"/>
  </p:sldLayoutIdLst>
  <p:timing>
    <p:tnLst>
      <p:par>
        <p:cTn id="1" dur="indefinite" restart="never" nodeType="tmRoot"/>
      </p:par>
    </p:tnLst>
  </p:timing>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Copyright" descr="©McGraw-Hill Education."/>
          <p:cNvSpPr txBox="1"/>
          <p:nvPr/>
        </p:nvSpPr>
        <p:spPr>
          <a:xfrm>
            <a:off x="0" y="6629400"/>
            <a:ext cx="1828800" cy="215444"/>
          </a:xfrm>
          <a:prstGeom prst="rect">
            <a:avLst/>
          </a:prstGeom>
          <a:noFill/>
        </p:spPr>
        <p:txBody>
          <a:bodyPr wrap="square" rtlCol="0">
            <a:spAutoFit/>
          </a:bodyPr>
          <a:lstStyle/>
          <a:p>
            <a:r>
              <a:rPr lang="en-US" sz="800" dirty="0" smtClean="0">
                <a:solidFill>
                  <a:schemeClr val="bg1"/>
                </a:solidFill>
              </a:rPr>
              <a:t>©McGraw-Hill </a:t>
            </a:r>
            <a:r>
              <a:rPr lang="en-US" sz="800" dirty="0" err="1" smtClean="0">
                <a:solidFill>
                  <a:schemeClr val="bg1"/>
                </a:solidFill>
              </a:rPr>
              <a:t>EducationCopy</a:t>
            </a:r>
            <a:endParaRPr lang="en-US" sz="800" dirty="0" smtClean="0">
              <a:solidFill>
                <a:schemeClr val="bg1"/>
              </a:solidFill>
            </a:endParaRPr>
          </a:p>
        </p:txBody>
      </p:sp>
    </p:spTree>
    <p:extLst>
      <p:ext uri="{BB962C8B-B14F-4D97-AF65-F5344CB8AC3E}">
        <p14:creationId xmlns:p14="http://schemas.microsoft.com/office/powerpoint/2010/main" val="520106136"/>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Lst>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Background"/>
          <p:cNvSpPr/>
          <p:nvPr/>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MH BG Image"/>
          <p:cNvPicPr>
            <a:picLocks noChangeAspect="1"/>
          </p:cNvPicPr>
          <p:nvPr/>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1" y="1943668"/>
            <a:ext cx="8682180" cy="4914333"/>
          </a:xfrm>
          <a:prstGeom prst="rect">
            <a:avLst/>
          </a:prstGeom>
        </p:spPr>
      </p:pic>
      <p:sp>
        <p:nvSpPr>
          <p:cNvPr id="8" name="Copyright" descr="©McGraw-Hill Education"/>
          <p:cNvSpPr txBox="1"/>
          <p:nvPr/>
        </p:nvSpPr>
        <p:spPr>
          <a:xfrm>
            <a:off x="0" y="6629400"/>
            <a:ext cx="1828800" cy="215444"/>
          </a:xfrm>
          <a:prstGeom prst="rect">
            <a:avLst/>
          </a:prstGeom>
          <a:noFill/>
        </p:spPr>
        <p:txBody>
          <a:bodyPr wrap="square" rtlCol="0">
            <a:spAutoFit/>
          </a:bodyPr>
          <a:lstStyle/>
          <a:p>
            <a:r>
              <a:rPr lang="en-US" sz="800" dirty="0" smtClean="0">
                <a:solidFill>
                  <a:schemeClr val="bg1"/>
                </a:solidFill>
              </a:rPr>
              <a:t>©McGraw-Hill Education</a:t>
            </a:r>
          </a:p>
        </p:txBody>
      </p:sp>
    </p:spTree>
    <p:extLst>
      <p:ext uri="{BB962C8B-B14F-4D97-AF65-F5344CB8AC3E}">
        <p14:creationId xmlns:p14="http://schemas.microsoft.com/office/powerpoint/2010/main" val="263611861"/>
      </p:ext>
    </p:extLst>
  </p:cSld>
  <p:clrMap bg1="lt1" tx1="dk1" bg2="lt2" tx2="dk2" accent1="accent1" accent2="accent2" accent3="accent3" accent4="accent4" accent5="accent5" accent6="accent6" hlink="hlink" folHlink="folHlink"/>
  <p:sldLayoutIdLst>
    <p:sldLayoutId id="2147483677" r:id="rId1"/>
    <p:sldLayoutId id="2147483769" r:id="rId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rgbClr val="6A6A6A"/>
                </a:solidFill>
                <a:effectLst/>
                <a:latin typeface="+mn-lt"/>
                <a:ea typeface="+mn-ea"/>
                <a:cs typeface="+mn-cs"/>
              </a:rPr>
              <a:t>©McGraw-Hill Education.</a:t>
            </a:r>
            <a:endParaRPr lang="en-US" sz="3200" kern="1200" dirty="0">
              <a:solidFill>
                <a:srgbClr val="6A6A6A"/>
              </a:solidFill>
              <a:effectLst/>
              <a:latin typeface="+mn-lt"/>
              <a:ea typeface="+mn-ea"/>
              <a:cs typeface="+mn-cs"/>
            </a:endParaRPr>
          </a:p>
        </p:txBody>
      </p:sp>
    </p:spTree>
    <p:extLst>
      <p:ext uri="{BB962C8B-B14F-4D97-AF65-F5344CB8AC3E}">
        <p14:creationId xmlns:p14="http://schemas.microsoft.com/office/powerpoint/2010/main" val="782738187"/>
      </p:ext>
    </p:extLst>
  </p:cSld>
  <p:clrMap bg1="lt1" tx1="dk1" bg2="lt2" tx2="dk2" accent1="accent1" accent2="accent2" accent3="accent3" accent4="accent4" accent5="accent5" accent6="accent6" hlink="hlink" folHlink="folHlink"/>
  <p:sldLayoutIdLst>
    <p:sldLayoutId id="2147483902" r:id="rId1"/>
    <p:sldLayoutId id="2147483906" r:id="rId2"/>
    <p:sldLayoutId id="2147483755" r:id="rId3"/>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1" name="Copyright"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smtClean="0">
                <a:solidFill>
                  <a:schemeClr val="bg1"/>
                </a:solidFill>
                <a:effectLst/>
                <a:latin typeface="+mn-lt"/>
                <a:ea typeface="+mn-ea"/>
                <a:cs typeface="+mn-cs"/>
              </a:rPr>
              <a:t>©McGraw-Hill Education.</a:t>
            </a:r>
            <a:endParaRPr lang="en-US" sz="3200" kern="1200" dirty="0">
              <a:solidFill>
                <a:schemeClr val="bg1"/>
              </a:solidFill>
              <a:effectLst/>
              <a:latin typeface="+mn-lt"/>
              <a:ea typeface="+mn-ea"/>
              <a:cs typeface="+mn-cs"/>
            </a:endParaRPr>
          </a:p>
        </p:txBody>
      </p:sp>
    </p:spTree>
    <p:extLst>
      <p:ext uri="{BB962C8B-B14F-4D97-AF65-F5344CB8AC3E}">
        <p14:creationId xmlns:p14="http://schemas.microsoft.com/office/powerpoint/2010/main" val="2366522392"/>
      </p:ext>
    </p:extLst>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6.xml"/><Relationship Id="rId4" Type="http://schemas.openxmlformats.org/officeDocument/2006/relationships/image" Target="../media/image8.jpe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9.jpeg"/><Relationship Id="rId1" Type="http://schemas.openxmlformats.org/officeDocument/2006/relationships/slideLayout" Target="../slideLayouts/slideLayout26.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ctrTitle"/>
          </p:nvPr>
        </p:nvSpPr>
        <p:spPr/>
        <p:txBody>
          <a:bodyPr/>
          <a:lstStyle/>
          <a:p>
            <a:pPr algn="r"/>
            <a:r>
              <a:rPr lang="en-US" sz="3400" dirty="0" smtClean="0"/>
              <a:t> </a:t>
            </a:r>
            <a:r>
              <a:rPr lang="en-US" sz="3400" dirty="0"/>
              <a:t>Applied Numerical </a:t>
            </a:r>
            <a:r>
              <a:rPr lang="en-US" sz="3400" dirty="0" smtClean="0"/>
              <a:t>Methods</a:t>
            </a:r>
            <a:r>
              <a:rPr lang="en-US" sz="3200" dirty="0"/>
              <a:t> </a:t>
            </a:r>
            <a:r>
              <a:rPr lang="en-US" sz="3200" dirty="0" smtClean="0"/>
              <a:t>with </a:t>
            </a:r>
            <a:r>
              <a:rPr lang="en-US" sz="3200" dirty="0"/>
              <a:t>MATLAB</a:t>
            </a:r>
            <a:r>
              <a:rPr lang="en-US" sz="3200" dirty="0" smtClean="0"/>
              <a:t>®</a:t>
            </a:r>
            <a:r>
              <a:rPr lang="en-US" sz="3200" dirty="0"/>
              <a:t/>
            </a:r>
            <a:br>
              <a:rPr lang="en-US" sz="3200" dirty="0"/>
            </a:br>
            <a:r>
              <a:rPr lang="en-US" sz="3200" dirty="0"/>
              <a:t> </a:t>
            </a:r>
            <a:r>
              <a:rPr lang="en-US" sz="2800" i="1" dirty="0"/>
              <a:t>for Engineers and </a:t>
            </a:r>
            <a:r>
              <a:rPr lang="en-US" sz="2800" i="1" dirty="0" smtClean="0"/>
              <a:t>Scientists</a:t>
            </a:r>
            <a:br>
              <a:rPr lang="en-US" sz="2800" i="1" dirty="0" smtClean="0"/>
            </a:br>
            <a:r>
              <a:rPr lang="en-US" sz="2800" dirty="0" smtClean="0"/>
              <a:t>4th Edition</a:t>
            </a:r>
            <a:endParaRPr lang="en-US" sz="2800" dirty="0"/>
          </a:p>
        </p:txBody>
      </p:sp>
      <p:sp>
        <p:nvSpPr>
          <p:cNvPr id="6" name="Content Placeholder 2"/>
          <p:cNvSpPr>
            <a:spLocks noGrp="1"/>
          </p:cNvSpPr>
          <p:nvPr>
            <p:ph sz="quarter" idx="12"/>
          </p:nvPr>
        </p:nvSpPr>
        <p:spPr/>
        <p:txBody>
          <a:bodyPr/>
          <a:lstStyle/>
          <a:p>
            <a:pPr algn="l"/>
            <a:r>
              <a:rPr lang="en-US" sz="2800" dirty="0"/>
              <a:t>Steven C. Chapra</a:t>
            </a:r>
            <a:endParaRPr lang="en-US" sz="2800" dirty="0">
              <a:solidFill>
                <a:schemeClr val="bg1"/>
              </a:solidFill>
            </a:endParaRPr>
          </a:p>
        </p:txBody>
      </p:sp>
      <p:pic>
        <p:nvPicPr>
          <p:cNvPr id="8" name="Picture 3"/>
          <p:cNvPicPr>
            <a:picLocks noGrp="1" noChangeAspect="1"/>
          </p:cNvPicPr>
          <p:nvPr>
            <p:ph sz="quarter" idx="18"/>
          </p:nvPr>
        </p:nvPicPr>
        <p:blipFill>
          <a:blip r:embed="rId3">
            <a:extLst>
              <a:ext uri="{28A0092B-C50C-407E-A947-70E740481C1C}">
                <a14:useLocalDpi xmlns:a14="http://schemas.microsoft.com/office/drawing/2010/main" val="0"/>
              </a:ext>
            </a:extLst>
          </a:blip>
          <a:srcRect/>
          <a:stretch>
            <a:fillRect/>
          </a:stretch>
        </p:blipFill>
        <p:spPr bwMode="auto">
          <a:xfrm>
            <a:off x="5368577" y="0"/>
            <a:ext cx="3774184" cy="466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4"/>
          <p:cNvSpPr>
            <a:spLocks noGrp="1"/>
          </p:cNvSpPr>
          <p:nvPr>
            <p:ph sz="quarter" idx="14"/>
          </p:nvPr>
        </p:nvSpPr>
        <p:spPr/>
        <p:txBody>
          <a:bodyPr/>
          <a:lstStyle/>
          <a:p>
            <a:r>
              <a:rPr lang="en-US" altLang="en-US" dirty="0"/>
              <a:t>PowerPoints organized by Dr. Michael R. Gustafson II, Duke University and Prof. Steve Chapra, Tufts </a:t>
            </a:r>
            <a:r>
              <a:rPr lang="en-US" altLang="en-US" dirty="0" smtClean="0"/>
              <a:t>University</a:t>
            </a:r>
            <a:endParaRPr lang="en-US" altLang="en-US" dirty="0"/>
          </a:p>
        </p:txBody>
      </p:sp>
      <p:sp>
        <p:nvSpPr>
          <p:cNvPr id="4" name="Content Placeholder 5"/>
          <p:cNvSpPr>
            <a:spLocks noGrp="1"/>
          </p:cNvSpPr>
          <p:nvPr>
            <p:ph sz="quarter" idx="17"/>
          </p:nvPr>
        </p:nvSpPr>
        <p:spPr/>
        <p:txBody>
          <a:bodyPr/>
          <a:lstStyle/>
          <a:p>
            <a:pPr lvl="0"/>
            <a:r>
              <a:rPr lang="en-US" dirty="0"/>
              <a:t>©McGraw-Hill Education. All rights reserved. Authorized only for instructor use in the classroom.  No reproduction or further distribution permitted without the prior written consent of McGraw-Hill Education</a:t>
            </a:r>
            <a:r>
              <a:rPr lang="en-US" dirty="0" smtClean="0"/>
              <a:t>.</a:t>
            </a:r>
            <a:endParaRPr lang="en-US" dirty="0"/>
          </a:p>
        </p:txBody>
      </p:sp>
    </p:spTree>
    <p:extLst>
      <p:ext uri="{BB962C8B-B14F-4D97-AF65-F5344CB8AC3E}">
        <p14:creationId xmlns:p14="http://schemas.microsoft.com/office/powerpoint/2010/main" val="142759815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altLang="en-US" dirty="0"/>
              <a:t>Linear Least-Squares Regression</a:t>
            </a:r>
            <a:endParaRPr lang="en-US" altLang="en-US" sz="4000"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432560"/>
                <a:ext cx="8321040" cy="5120640"/>
              </a:xfrm>
            </p:spPr>
            <p:txBody>
              <a:bodyPr/>
              <a:lstStyle/>
              <a:p>
                <a:r>
                  <a:rPr lang="en-US" altLang="en-US" sz="2800" dirty="0" smtClean="0"/>
                  <a:t>Linear least-squares regression is a method to determine the “best” coefficients in a linear model for given data set.</a:t>
                </a:r>
              </a:p>
              <a:p>
                <a:r>
                  <a:rPr lang="en-US" altLang="en-US" sz="2800" dirty="0"/>
                  <a:t>“Best” for least-squares regression means minimizing the sum of the squares of the </a:t>
                </a:r>
                <a:r>
                  <a:rPr lang="en-US" altLang="en-US" sz="2800" i="1" dirty="0"/>
                  <a:t>estimate</a:t>
                </a:r>
                <a:r>
                  <a:rPr lang="en-US" altLang="en-US" sz="2800" dirty="0"/>
                  <a:t> residuals.  For a straight line model, this gives</a:t>
                </a:r>
                <a:r>
                  <a:rPr lang="en-US" altLang="en-US" sz="2800" dirty="0" smtClean="0"/>
                  <a:t>:</a:t>
                </a:r>
              </a:p>
              <a:p>
                <a:pPr/>
                <a14:m>
                  <m:oMathPara xmlns:m="http://schemas.openxmlformats.org/officeDocument/2006/math">
                    <m:oMathParaPr>
                      <m:jc m:val="centerGroup"/>
                    </m:oMathParaPr>
                    <m:oMath xmlns:m="http://schemas.openxmlformats.org/officeDocument/2006/math">
                      <m:r>
                        <a:rPr lang="en-US" altLang="en-US" sz="2800" b="0" i="1" smtClean="0">
                          <a:latin typeface="Cambria Math"/>
                        </a:rPr>
                        <m:t>𝑆</m:t>
                      </m:r>
                      <m:r>
                        <a:rPr lang="en-US" altLang="en-US" sz="2800" b="0" i="1" baseline="-25000" smtClean="0">
                          <a:latin typeface="Cambria Math"/>
                        </a:rPr>
                        <m:t>𝑟</m:t>
                      </m:r>
                      <m:r>
                        <a:rPr lang="en-US" altLang="en-US" sz="2800" b="0" i="1" smtClean="0">
                          <a:latin typeface="Cambria Math"/>
                        </a:rPr>
                        <m:t>=</m:t>
                      </m:r>
                      <m:nary>
                        <m:naryPr>
                          <m:chr m:val="∑"/>
                          <m:ctrlPr>
                            <a:rPr lang="en-US" altLang="en-US" sz="2800" b="0" i="1" smtClean="0">
                              <a:latin typeface="Cambria Math"/>
                            </a:rPr>
                          </m:ctrlPr>
                        </m:naryPr>
                        <m:sub>
                          <m:r>
                            <m:rPr>
                              <m:brk m:alnAt="23"/>
                            </m:rPr>
                            <a:rPr lang="en-US" altLang="en-US" sz="2800" b="0" i="1" smtClean="0">
                              <a:latin typeface="Cambria Math"/>
                            </a:rPr>
                            <m:t>𝑖</m:t>
                          </m:r>
                          <m:r>
                            <a:rPr lang="en-US" altLang="en-US" sz="2800" b="0" i="1" smtClean="0">
                              <a:latin typeface="Cambria Math"/>
                            </a:rPr>
                            <m:t>=1</m:t>
                          </m:r>
                        </m:sub>
                        <m:sup>
                          <m:r>
                            <a:rPr lang="en-US" altLang="en-US" sz="2800" b="0" i="1" smtClean="0">
                              <a:latin typeface="Cambria Math"/>
                            </a:rPr>
                            <m:t>𝑛</m:t>
                          </m:r>
                        </m:sup>
                        <m:e>
                          <m:sSubSup>
                            <m:sSubSupPr>
                              <m:ctrlPr>
                                <a:rPr lang="en-US" altLang="en-US" sz="2800" b="0" i="1" smtClean="0">
                                  <a:latin typeface="Cambria Math"/>
                                </a:rPr>
                              </m:ctrlPr>
                            </m:sSubSupPr>
                            <m:e>
                              <m:r>
                                <a:rPr lang="en-US" altLang="en-US" sz="2800" b="0" i="1" smtClean="0">
                                  <a:latin typeface="Cambria Math"/>
                                </a:rPr>
                                <m:t>𝑒</m:t>
                              </m:r>
                            </m:e>
                            <m:sub>
                              <m:r>
                                <a:rPr lang="en-US" altLang="en-US" sz="2800" b="0" i="1" smtClean="0">
                                  <a:latin typeface="Cambria Math"/>
                                </a:rPr>
                                <m:t>𝑖</m:t>
                              </m:r>
                            </m:sub>
                            <m:sup>
                              <m:r>
                                <a:rPr lang="en-US" altLang="en-US" sz="2800" b="0" i="1" smtClean="0">
                                  <a:latin typeface="Cambria Math"/>
                                </a:rPr>
                                <m:t>2</m:t>
                              </m:r>
                            </m:sup>
                          </m:sSubSup>
                          <m:r>
                            <a:rPr lang="en-US" altLang="en-US" sz="2800" b="0" i="1" smtClean="0">
                              <a:latin typeface="Cambria Math"/>
                            </a:rPr>
                            <m:t>=</m:t>
                          </m:r>
                          <m:nary>
                            <m:naryPr>
                              <m:chr m:val="∑"/>
                              <m:ctrlPr>
                                <a:rPr lang="en-US" altLang="en-US" sz="2800" b="0" i="1" smtClean="0">
                                  <a:latin typeface="Cambria Math"/>
                                </a:rPr>
                              </m:ctrlPr>
                            </m:naryPr>
                            <m:sub>
                              <m:r>
                                <m:rPr>
                                  <m:brk m:alnAt="23"/>
                                </m:rPr>
                                <a:rPr lang="en-US" altLang="en-US" sz="2800" b="0" i="1" smtClean="0">
                                  <a:latin typeface="Cambria Math"/>
                                </a:rPr>
                                <m:t>𝑖</m:t>
                              </m:r>
                              <m:r>
                                <a:rPr lang="en-US" altLang="en-US" sz="2800" b="0" i="1" smtClean="0">
                                  <a:latin typeface="Cambria Math"/>
                                </a:rPr>
                                <m:t>=1</m:t>
                              </m:r>
                            </m:sub>
                            <m:sup>
                              <m:r>
                                <a:rPr lang="en-US" altLang="en-US" sz="2800" b="0" i="1" smtClean="0">
                                  <a:latin typeface="Cambria Math"/>
                                </a:rPr>
                                <m:t>𝑛</m:t>
                              </m:r>
                            </m:sup>
                            <m:e>
                              <m:d>
                                <m:dPr>
                                  <m:ctrlPr>
                                    <a:rPr lang="en-US" altLang="en-US" sz="2800" b="0" i="1" smtClean="0">
                                      <a:latin typeface="Cambria Math"/>
                                    </a:rPr>
                                  </m:ctrlPr>
                                </m:dPr>
                                <m:e>
                                  <m:r>
                                    <a:rPr lang="en-US" altLang="en-US" sz="2800" b="0" i="1" smtClean="0">
                                      <a:latin typeface="Cambria Math"/>
                                    </a:rPr>
                                    <m:t>𝑦</m:t>
                                  </m:r>
                                  <m:r>
                                    <a:rPr lang="en-US" altLang="en-US" sz="2800" b="0" i="1" baseline="-25000" smtClean="0">
                                      <a:latin typeface="Cambria Math"/>
                                    </a:rPr>
                                    <m:t>𝑖</m:t>
                                  </m:r>
                                  <m:r>
                                    <a:rPr lang="en-US" altLang="en-US" sz="2800" b="0" i="1" smtClean="0">
                                      <a:latin typeface="Cambria Math"/>
                                    </a:rPr>
                                    <m:t>−</m:t>
                                  </m:r>
                                  <m:r>
                                    <a:rPr lang="en-US" altLang="en-US" sz="2800" b="0" i="1" smtClean="0">
                                      <a:latin typeface="Cambria Math"/>
                                    </a:rPr>
                                    <m:t>𝑎</m:t>
                                  </m:r>
                                  <m:r>
                                    <a:rPr lang="en-US" altLang="en-US" sz="2800" b="0" i="1" baseline="-25000" smtClean="0">
                                      <a:latin typeface="Cambria Math"/>
                                    </a:rPr>
                                    <m:t>0</m:t>
                                  </m:r>
                                  <m:r>
                                    <a:rPr lang="en-US" altLang="en-US" sz="2800" b="0" i="1" smtClean="0">
                                      <a:latin typeface="Cambria Math"/>
                                    </a:rPr>
                                    <m:t>−</m:t>
                                  </m:r>
                                  <m:r>
                                    <a:rPr lang="en-US" altLang="en-US" sz="2800" b="0" i="1" smtClean="0">
                                      <a:latin typeface="Cambria Math"/>
                                    </a:rPr>
                                    <m:t>𝑎</m:t>
                                  </m:r>
                                  <m:r>
                                    <a:rPr lang="en-US" altLang="en-US" sz="2800" b="0" i="1" baseline="-25000" smtClean="0">
                                      <a:latin typeface="Cambria Math"/>
                                    </a:rPr>
                                    <m:t>1</m:t>
                                  </m:r>
                                  <m:r>
                                    <a:rPr lang="en-US" altLang="en-US" sz="2800" b="0" i="1" smtClean="0">
                                      <a:latin typeface="Cambria Math"/>
                                    </a:rPr>
                                    <m:t>𝑥</m:t>
                                  </m:r>
                                  <m:r>
                                    <a:rPr lang="en-US" altLang="en-US" sz="2800" b="0" i="1" baseline="-25000" smtClean="0">
                                      <a:latin typeface="Cambria Math"/>
                                    </a:rPr>
                                    <m:t>𝑖</m:t>
                                  </m:r>
                                </m:e>
                              </m:d>
                              <m:r>
                                <a:rPr lang="en-US" altLang="en-US" sz="2800" b="0" i="1" baseline="30000" smtClean="0">
                                  <a:latin typeface="Cambria Math"/>
                                </a:rPr>
                                <m:t>2</m:t>
                              </m:r>
                            </m:e>
                          </m:nary>
                        </m:e>
                      </m:nary>
                    </m:oMath>
                  </m:oMathPara>
                </a14:m>
                <a:endParaRPr lang="en-US" altLang="en-US" sz="2800" dirty="0"/>
              </a:p>
              <a:p>
                <a:r>
                  <a:rPr lang="en-US" altLang="en-US" sz="2800" dirty="0"/>
                  <a:t>This method will yield a unique line for a given set of data.</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432560"/>
                <a:ext cx="8321040" cy="5120640"/>
              </a:xfrm>
              <a:blipFill rotWithShape="1">
                <a:blip r:embed="rId2"/>
                <a:stretch>
                  <a:fillRect l="-1465" t="-1190" b="-3810"/>
                </a:stretch>
              </a:blipFill>
            </p:spPr>
            <p:txBody>
              <a:bodyPr/>
              <a:lstStyle/>
              <a:p>
                <a:r>
                  <a:rPr lang="en-US">
                    <a:noFill/>
                  </a:rPr>
                  <a:t> </a:t>
                </a:r>
              </a:p>
            </p:txBody>
          </p:sp>
        </mc:Fallback>
      </mc:AlternateContent>
    </p:spTree>
    <p:extLst>
      <p:ext uri="{BB962C8B-B14F-4D97-AF65-F5344CB8AC3E}">
        <p14:creationId xmlns:p14="http://schemas.microsoft.com/office/powerpoint/2010/main" val="1954300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altLang="en-US" dirty="0"/>
              <a:t>Least-Squares Fit of a Straight Line</a:t>
            </a:r>
            <a:endParaRPr lang="en-US" altLang="en-US" sz="4000"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432560"/>
                <a:ext cx="8321040" cy="5120640"/>
              </a:xfrm>
            </p:spPr>
            <p:txBody>
              <a:bodyPr/>
              <a:lstStyle/>
              <a:p>
                <a:pPr>
                  <a:spcBef>
                    <a:spcPts val="1800"/>
                  </a:spcBef>
                </a:pPr>
                <a:r>
                  <a:rPr lang="en-US" altLang="en-US" dirty="0" smtClean="0"/>
                  <a:t>Using the model:</a:t>
                </a:r>
              </a:p>
              <a:p>
                <a:pPr>
                  <a:spcBef>
                    <a:spcPts val="1800"/>
                  </a:spcBef>
                  <a:spcAft>
                    <a:spcPts val="1800"/>
                  </a:spcAft>
                </a:pPr>
                <a14:m>
                  <m:oMathPara xmlns:m="http://schemas.openxmlformats.org/officeDocument/2006/math">
                    <m:oMathParaPr>
                      <m:jc m:val="centerGroup"/>
                    </m:oMathParaPr>
                    <m:oMath xmlns:m="http://schemas.openxmlformats.org/officeDocument/2006/math">
                      <m:r>
                        <a:rPr lang="en-US" altLang="en-US" sz="3600" b="0" i="1" smtClean="0">
                          <a:latin typeface="Cambria Math"/>
                        </a:rPr>
                        <m:t>𝑦</m:t>
                      </m:r>
                      <m:r>
                        <a:rPr lang="en-US" altLang="en-US" sz="3600" b="0" i="1" smtClean="0">
                          <a:latin typeface="Cambria Math"/>
                        </a:rPr>
                        <m:t>=</m:t>
                      </m:r>
                      <m:r>
                        <a:rPr lang="en-US" altLang="en-US" sz="3600" b="0" i="1" smtClean="0">
                          <a:latin typeface="Cambria Math"/>
                        </a:rPr>
                        <m:t>𝑎</m:t>
                      </m:r>
                      <m:r>
                        <a:rPr lang="en-US" altLang="en-US" sz="3600" b="0" i="1" baseline="-25000" smtClean="0">
                          <a:latin typeface="Cambria Math"/>
                        </a:rPr>
                        <m:t>0</m:t>
                      </m:r>
                      <m:r>
                        <a:rPr lang="en-US" altLang="en-US" sz="3600" b="0" i="1" smtClean="0">
                          <a:latin typeface="Cambria Math"/>
                        </a:rPr>
                        <m:t>+</m:t>
                      </m:r>
                      <m:r>
                        <a:rPr lang="en-US" altLang="en-US" sz="3600" b="0" i="1" smtClean="0">
                          <a:latin typeface="Cambria Math"/>
                        </a:rPr>
                        <m:t>𝑎</m:t>
                      </m:r>
                      <m:r>
                        <a:rPr lang="en-US" altLang="en-US" sz="3600" b="0" i="1" baseline="-25000" smtClean="0">
                          <a:latin typeface="Cambria Math"/>
                        </a:rPr>
                        <m:t>1</m:t>
                      </m:r>
                      <m:r>
                        <a:rPr lang="en-US" altLang="en-US" sz="3600" b="0" i="1" smtClean="0">
                          <a:latin typeface="Cambria Math"/>
                        </a:rPr>
                        <m:t>𝑥</m:t>
                      </m:r>
                    </m:oMath>
                  </m:oMathPara>
                </a14:m>
                <a:r>
                  <a:rPr lang="en-US" altLang="en-US" dirty="0"/>
                  <a:t/>
                </a:r>
                <a:br>
                  <a:rPr lang="en-US" altLang="en-US" dirty="0"/>
                </a:br>
                <a:r>
                  <a:rPr lang="en-US" altLang="en-US" dirty="0"/>
                  <a:t>the slope and intercept producing the best fit can be found using</a:t>
                </a:r>
                <a:r>
                  <a:rPr lang="en-US" altLang="en-US" dirty="0" smtClean="0"/>
                  <a:t>:</a:t>
                </a:r>
              </a:p>
              <a:p>
                <a:pPr>
                  <a:spcAft>
                    <a:spcPts val="1800"/>
                  </a:spcAft>
                </a:pPr>
                <a14:m>
                  <m:oMathPara xmlns:m="http://schemas.openxmlformats.org/officeDocument/2006/math">
                    <m:oMathParaPr>
                      <m:jc m:val="left"/>
                    </m:oMathParaPr>
                    <m:oMath xmlns:m="http://schemas.openxmlformats.org/officeDocument/2006/math">
                      <m:r>
                        <a:rPr lang="en-US" altLang="en-US" sz="3600" b="0" i="1" smtClean="0">
                          <a:latin typeface="Cambria Math"/>
                        </a:rPr>
                        <m:t>              </m:t>
                      </m:r>
                      <m:r>
                        <a:rPr lang="en-US" altLang="en-US" sz="3600" b="0" i="1" smtClean="0">
                          <a:latin typeface="Cambria Math"/>
                        </a:rPr>
                        <m:t>𝑎</m:t>
                      </m:r>
                      <m:r>
                        <a:rPr lang="en-US" altLang="en-US" sz="3600" b="0" i="1" baseline="-25000" smtClean="0">
                          <a:latin typeface="Cambria Math"/>
                        </a:rPr>
                        <m:t>1</m:t>
                      </m:r>
                      <m:r>
                        <a:rPr lang="en-US" altLang="en-US" sz="3600" b="0" i="1" smtClean="0">
                          <a:latin typeface="Cambria Math"/>
                        </a:rPr>
                        <m:t>=</m:t>
                      </m:r>
                      <m:f>
                        <m:fPr>
                          <m:ctrlPr>
                            <a:rPr lang="en-US" altLang="en-US" sz="3600" b="0" i="1" smtClean="0">
                              <a:latin typeface="Cambria Math"/>
                            </a:rPr>
                          </m:ctrlPr>
                        </m:fPr>
                        <m:num>
                          <m:r>
                            <a:rPr lang="en-US" altLang="en-US" sz="3600" b="0" i="1" smtClean="0">
                              <a:latin typeface="Cambria Math"/>
                            </a:rPr>
                            <m:t>𝑛</m:t>
                          </m:r>
                          <m:nary>
                            <m:naryPr>
                              <m:chr m:val="∑"/>
                              <m:subHide m:val="on"/>
                              <m:supHide m:val="on"/>
                              <m:ctrlPr>
                                <a:rPr lang="en-US" altLang="en-US" sz="3600" b="0" i="1" smtClean="0">
                                  <a:latin typeface="Cambria Math"/>
                                </a:rPr>
                              </m:ctrlPr>
                            </m:naryPr>
                            <m:sub/>
                            <m:sup/>
                            <m:e>
                              <m:r>
                                <a:rPr lang="en-US" altLang="en-US" sz="3600" b="0" i="1" smtClean="0">
                                  <a:latin typeface="Cambria Math"/>
                                </a:rPr>
                                <m:t>𝑥</m:t>
                              </m:r>
                              <m:r>
                                <a:rPr lang="en-US" altLang="en-US" sz="3600" b="0" i="1" baseline="-25000" smtClean="0">
                                  <a:latin typeface="Cambria Math"/>
                                </a:rPr>
                                <m:t>𝑖</m:t>
                              </m:r>
                              <m:r>
                                <a:rPr lang="en-US" altLang="en-US" sz="3600" b="0" i="1" smtClean="0">
                                  <a:latin typeface="Cambria Math"/>
                                </a:rPr>
                                <m:t> </m:t>
                              </m:r>
                              <m:r>
                                <a:rPr lang="en-US" altLang="en-US" sz="3600" b="0" i="1" smtClean="0">
                                  <a:latin typeface="Cambria Math"/>
                                </a:rPr>
                                <m:t>𝑦𝑖</m:t>
                              </m:r>
                            </m:e>
                          </m:nary>
                          <m:r>
                            <a:rPr lang="en-US" altLang="en-US" sz="3600" b="0" i="1" smtClean="0">
                              <a:latin typeface="Cambria Math"/>
                            </a:rPr>
                            <m:t>−</m:t>
                          </m:r>
                          <m:nary>
                            <m:naryPr>
                              <m:chr m:val="∑"/>
                              <m:subHide m:val="on"/>
                              <m:supHide m:val="on"/>
                              <m:ctrlPr>
                                <a:rPr lang="en-US" altLang="en-US" sz="3600" i="1" smtClean="0">
                                  <a:latin typeface="Cambria Math"/>
                                </a:rPr>
                              </m:ctrlPr>
                            </m:naryPr>
                            <m:sub/>
                            <m:sup/>
                            <m:e>
                              <m:r>
                                <a:rPr lang="en-US" altLang="en-US" sz="3600" i="1">
                                  <a:latin typeface="Cambria Math"/>
                                </a:rPr>
                                <m:t>𝑥</m:t>
                              </m:r>
                              <m:r>
                                <a:rPr lang="en-US" altLang="en-US" sz="3600" i="1" baseline="-25000">
                                  <a:latin typeface="Cambria Math"/>
                                </a:rPr>
                                <m:t>𝑖</m:t>
                              </m:r>
                            </m:e>
                          </m:nary>
                          <m:nary>
                            <m:naryPr>
                              <m:chr m:val="∑"/>
                              <m:subHide m:val="on"/>
                              <m:supHide m:val="on"/>
                              <m:ctrlPr>
                                <a:rPr lang="en-US" altLang="en-US" sz="3600" i="1">
                                  <a:latin typeface="Cambria Math"/>
                                </a:rPr>
                              </m:ctrlPr>
                            </m:naryPr>
                            <m:sub/>
                            <m:sup/>
                            <m:e>
                              <m:r>
                                <a:rPr lang="en-US" altLang="en-US" sz="3600" i="1">
                                  <a:latin typeface="Cambria Math"/>
                                </a:rPr>
                                <m:t>𝑦</m:t>
                              </m:r>
                              <m:r>
                                <a:rPr lang="en-US" altLang="en-US" sz="3600" i="1" baseline="-25000">
                                  <a:latin typeface="Cambria Math"/>
                                </a:rPr>
                                <m:t>𝑖</m:t>
                              </m:r>
                            </m:e>
                          </m:nary>
                        </m:num>
                        <m:den>
                          <m:r>
                            <a:rPr lang="en-US" altLang="en-US" sz="3600" b="0" i="1" smtClean="0">
                              <a:latin typeface="Cambria Math"/>
                            </a:rPr>
                            <m:t>𝑛</m:t>
                          </m:r>
                          <m:nary>
                            <m:naryPr>
                              <m:chr m:val="∑"/>
                              <m:subHide m:val="on"/>
                              <m:supHide m:val="on"/>
                              <m:ctrlPr>
                                <a:rPr lang="en-US" altLang="en-US" sz="3600" b="0" i="1" smtClean="0">
                                  <a:latin typeface="Cambria Math"/>
                                </a:rPr>
                              </m:ctrlPr>
                            </m:naryPr>
                            <m:sub/>
                            <m:sup/>
                            <m:e>
                              <m:sSubSup>
                                <m:sSubSupPr>
                                  <m:ctrlPr>
                                    <a:rPr lang="en-US" altLang="en-US" sz="3600" b="0" i="1" smtClean="0">
                                      <a:latin typeface="Cambria Math"/>
                                    </a:rPr>
                                  </m:ctrlPr>
                                </m:sSubSupPr>
                                <m:e>
                                  <m:r>
                                    <a:rPr lang="en-US" altLang="en-US" sz="3600" b="0" i="1" smtClean="0">
                                      <a:latin typeface="Cambria Math"/>
                                    </a:rPr>
                                    <m:t>𝑥</m:t>
                                  </m:r>
                                </m:e>
                                <m:sub>
                                  <m:r>
                                    <a:rPr lang="en-US" altLang="en-US" sz="3600" b="0" i="1" smtClean="0">
                                      <a:latin typeface="Cambria Math"/>
                                    </a:rPr>
                                    <m:t>𝑖</m:t>
                                  </m:r>
                                </m:sub>
                                <m:sup>
                                  <m:r>
                                    <a:rPr lang="en-US" altLang="en-US" sz="3600" b="0" i="1" smtClean="0">
                                      <a:latin typeface="Cambria Math"/>
                                    </a:rPr>
                                    <m:t>2</m:t>
                                  </m:r>
                                </m:sup>
                              </m:sSubSup>
                              <m:r>
                                <a:rPr lang="en-US" altLang="en-US" sz="3600" b="0" i="1" smtClean="0">
                                  <a:latin typeface="Cambria Math"/>
                                </a:rPr>
                                <m:t>−</m:t>
                              </m:r>
                              <m:d>
                                <m:dPr>
                                  <m:ctrlPr>
                                    <a:rPr lang="en-US" altLang="en-US" sz="3600" b="0" i="1" smtClean="0">
                                      <a:latin typeface="Cambria Math"/>
                                    </a:rPr>
                                  </m:ctrlPr>
                                </m:dPr>
                                <m:e>
                                  <m:nary>
                                    <m:naryPr>
                                      <m:chr m:val="∑"/>
                                      <m:subHide m:val="on"/>
                                      <m:supHide m:val="on"/>
                                      <m:ctrlPr>
                                        <a:rPr lang="en-US" altLang="en-US" sz="3600" b="0" i="1" smtClean="0">
                                          <a:latin typeface="Cambria Math"/>
                                        </a:rPr>
                                      </m:ctrlPr>
                                    </m:naryPr>
                                    <m:sub/>
                                    <m:sup/>
                                    <m:e>
                                      <m:r>
                                        <a:rPr lang="en-US" altLang="en-US" sz="3600" b="0" i="1" smtClean="0">
                                          <a:latin typeface="Cambria Math"/>
                                        </a:rPr>
                                        <m:t>𝑥</m:t>
                                      </m:r>
                                      <m:r>
                                        <a:rPr lang="en-US" altLang="en-US" sz="3600" b="0" i="1" baseline="-25000" smtClean="0">
                                          <a:latin typeface="Cambria Math"/>
                                        </a:rPr>
                                        <m:t>𝑖</m:t>
                                      </m:r>
                                    </m:e>
                                  </m:nary>
                                </m:e>
                              </m:d>
                              <m:r>
                                <a:rPr lang="en-US" altLang="en-US" sz="3600" b="0" i="1" baseline="30000" smtClean="0">
                                  <a:latin typeface="Cambria Math"/>
                                </a:rPr>
                                <m:t>2</m:t>
                              </m:r>
                            </m:e>
                          </m:nary>
                        </m:den>
                      </m:f>
                    </m:oMath>
                  </m:oMathPara>
                </a14:m>
                <a:endParaRPr lang="en-US" altLang="en-US" sz="3600" dirty="0" smtClean="0"/>
              </a:p>
              <a:p>
                <a:pPr>
                  <a:spcAft>
                    <a:spcPts val="1800"/>
                  </a:spcAft>
                </a:pPr>
                <a14:m>
                  <m:oMathPara xmlns:m="http://schemas.openxmlformats.org/officeDocument/2006/math">
                    <m:oMathParaPr>
                      <m:jc m:val="left"/>
                    </m:oMathParaPr>
                    <m:oMath xmlns:m="http://schemas.openxmlformats.org/officeDocument/2006/math">
                      <m:r>
                        <a:rPr lang="en-US" altLang="en-US" sz="3600" b="0" i="1" smtClean="0">
                          <a:latin typeface="Cambria Math"/>
                        </a:rPr>
                        <m:t>              </m:t>
                      </m:r>
                      <m:r>
                        <a:rPr lang="en-US" altLang="en-US" sz="3600" b="0" i="1" smtClean="0">
                          <a:latin typeface="Cambria Math"/>
                        </a:rPr>
                        <m:t>𝑎</m:t>
                      </m:r>
                      <m:r>
                        <a:rPr lang="en-US" altLang="en-US" sz="3600" b="0" i="1" baseline="-25000" smtClean="0">
                          <a:latin typeface="Cambria Math"/>
                        </a:rPr>
                        <m:t>0</m:t>
                      </m:r>
                      <m:r>
                        <a:rPr lang="en-US" altLang="en-US" sz="3600" b="0" i="1" smtClean="0">
                          <a:latin typeface="Cambria Math"/>
                        </a:rPr>
                        <m:t>=</m:t>
                      </m:r>
                      <m:acc>
                        <m:accPr>
                          <m:chr m:val="̅"/>
                          <m:ctrlPr>
                            <a:rPr lang="en-US" altLang="en-US" sz="3600" b="0" i="1" smtClean="0">
                              <a:latin typeface="Cambria Math"/>
                            </a:rPr>
                          </m:ctrlPr>
                        </m:accPr>
                        <m:e>
                          <m:r>
                            <a:rPr lang="en-US" altLang="en-US" sz="3600" b="0" i="1" smtClean="0">
                              <a:latin typeface="Cambria Math"/>
                            </a:rPr>
                            <m:t>𝑦</m:t>
                          </m:r>
                        </m:e>
                      </m:acc>
                      <m:r>
                        <a:rPr lang="en-US" altLang="en-US" sz="3600" b="0" i="1" smtClean="0">
                          <a:latin typeface="Cambria Math"/>
                        </a:rPr>
                        <m:t>−</m:t>
                      </m:r>
                      <m:r>
                        <a:rPr lang="en-US" altLang="en-US" sz="3600" b="0" i="1" smtClean="0">
                          <a:latin typeface="Cambria Math"/>
                        </a:rPr>
                        <m:t>𝑎</m:t>
                      </m:r>
                      <m:r>
                        <a:rPr lang="en-US" altLang="en-US" sz="3600" b="0" i="1" baseline="-25000" smtClean="0">
                          <a:latin typeface="Cambria Math"/>
                        </a:rPr>
                        <m:t>1</m:t>
                      </m:r>
                      <m:acc>
                        <m:accPr>
                          <m:chr m:val="̅"/>
                          <m:ctrlPr>
                            <a:rPr lang="en-US" altLang="en-US" sz="3600" b="0" i="1" smtClean="0">
                              <a:latin typeface="Cambria Math"/>
                            </a:rPr>
                          </m:ctrlPr>
                        </m:accPr>
                        <m:e>
                          <m:r>
                            <a:rPr lang="en-US" altLang="en-US" sz="3600" b="0" i="1" smtClean="0">
                              <a:latin typeface="Cambria Math"/>
                            </a:rPr>
                            <m:t>𝑥</m:t>
                          </m:r>
                        </m:e>
                      </m:acc>
                    </m:oMath>
                  </m:oMathPara>
                </a14:m>
                <a:endParaRPr lang="en-US" altLang="en-US" sz="36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432560"/>
                <a:ext cx="8321040" cy="5120640"/>
              </a:xfrm>
              <a:blipFill rotWithShape="1">
                <a:blip r:embed="rId2"/>
                <a:stretch>
                  <a:fillRect l="-1832" t="-1548" r="-1319"/>
                </a:stretch>
              </a:blipFill>
            </p:spPr>
            <p:txBody>
              <a:bodyPr/>
              <a:lstStyle/>
              <a:p>
                <a:r>
                  <a:rPr lang="en-US">
                    <a:noFill/>
                  </a:rPr>
                  <a:t> </a:t>
                </a:r>
              </a:p>
            </p:txBody>
          </p:sp>
        </mc:Fallback>
      </mc:AlternateContent>
    </p:spTree>
    <p:extLst>
      <p:ext uri="{BB962C8B-B14F-4D97-AF65-F5344CB8AC3E}">
        <p14:creationId xmlns:p14="http://schemas.microsoft.com/office/powerpoint/2010/main" val="16961658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t>Least-Squares Fit of a Straight </a:t>
            </a:r>
            <a:r>
              <a:rPr lang="en-US" altLang="en-US" dirty="0" smtClean="0"/>
              <a:t>Line Example</a:t>
            </a:r>
            <a:endParaRPr lang="en-US" dirty="0"/>
          </a:p>
        </p:txBody>
      </p:sp>
      <p:graphicFrame>
        <p:nvGraphicFramePr>
          <p:cNvPr id="14" name="Table 2"/>
          <p:cNvGraphicFramePr>
            <a:graphicFrameLocks noGrp="1"/>
          </p:cNvGraphicFramePr>
          <p:nvPr>
            <p:extLst>
              <p:ext uri="{D42A27DB-BD31-4B8C-83A1-F6EECF244321}">
                <p14:modId xmlns:p14="http://schemas.microsoft.com/office/powerpoint/2010/main" val="1217883091"/>
              </p:ext>
            </p:extLst>
          </p:nvPr>
        </p:nvGraphicFramePr>
        <p:xfrm>
          <a:off x="152400" y="1579874"/>
          <a:ext cx="3511296" cy="4287526"/>
        </p:xfrm>
        <a:graphic>
          <a:graphicData uri="http://schemas.openxmlformats.org/drawingml/2006/table">
            <a:tbl>
              <a:tblPr firstRow="1" bandRow="1">
                <a:tableStyleId>{5C22544A-7EE6-4342-B048-85BDC9FD1C3A}</a:tableStyleId>
              </a:tblPr>
              <a:tblGrid>
                <a:gridCol w="338328"/>
                <a:gridCol w="658368"/>
                <a:gridCol w="685800"/>
                <a:gridCol w="841248"/>
                <a:gridCol w="987552"/>
              </a:tblGrid>
              <a:tr h="370840">
                <a:tc>
                  <a:txBody>
                    <a:bodyPr/>
                    <a:lstStyle/>
                    <a:p>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1" u="none" strike="noStrike" cap="none" normalizeH="0" baseline="0" dirty="0" smtClean="0">
                          <a:ln>
                            <a:noFill/>
                          </a:ln>
                          <a:solidFill>
                            <a:schemeClr val="tx1"/>
                          </a:solidFill>
                          <a:effectLst/>
                          <a:latin typeface="Arial" charset="0"/>
                          <a:ea typeface="ＭＳ Ｐゴシック" pitchFamily="20" charset="-128"/>
                        </a:rPr>
                        <a:t>V</a:t>
                      </a:r>
                      <a:br>
                        <a:rPr kumimoji="0" lang="en-US" sz="1600" b="0" i="1" u="none" strike="noStrike" cap="none" normalizeH="0" baseline="0" dirty="0" smtClean="0">
                          <a:ln>
                            <a:noFill/>
                          </a:ln>
                          <a:solidFill>
                            <a:schemeClr val="tx1"/>
                          </a:solidFill>
                          <a:effectLst/>
                          <a:latin typeface="Arial" charset="0"/>
                          <a:ea typeface="ＭＳ Ｐゴシック" pitchFamily="20" charset="-128"/>
                        </a:rPr>
                      </a:br>
                      <a:r>
                        <a:rPr kumimoji="0" lang="en-US" sz="1600" b="0" i="0" u="none" strike="noStrike" cap="none" normalizeH="0" baseline="0" dirty="0" smtClean="0">
                          <a:ln>
                            <a:noFill/>
                          </a:ln>
                          <a:solidFill>
                            <a:schemeClr val="tx1"/>
                          </a:solidFill>
                          <a:effectLst/>
                          <a:latin typeface="Arial" charset="0"/>
                          <a:ea typeface="ＭＳ Ｐゴシック" pitchFamily="20" charset="-128"/>
                        </a:rPr>
                        <a:t>(m/s)</a:t>
                      </a:r>
                      <a:endParaRPr kumimoji="0" lang="en-US" sz="1600" b="0" i="1" u="none" strike="noStrike" cap="none" normalizeH="0" baseline="0" dirty="0" smtClean="0">
                        <a:ln>
                          <a:noFill/>
                        </a:ln>
                        <a:solidFill>
                          <a:schemeClr val="tx1"/>
                        </a:solidFill>
                        <a:effectLst/>
                        <a:latin typeface="Arial" charset="0"/>
                        <a:ea typeface="ＭＳ Ｐゴシック" pitchFamily="20" charset="-128"/>
                      </a:endParaRP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1" u="none" strike="noStrike" cap="none" normalizeH="0" baseline="0" dirty="0" smtClean="0">
                          <a:ln>
                            <a:noFill/>
                          </a:ln>
                          <a:solidFill>
                            <a:schemeClr val="tx1"/>
                          </a:solidFill>
                          <a:effectLst/>
                          <a:latin typeface="Arial" charset="0"/>
                          <a:ea typeface="ＭＳ Ｐゴシック" pitchFamily="20" charset="-128"/>
                        </a:rPr>
                        <a:t>F</a:t>
                      </a:r>
                      <a:br>
                        <a:rPr kumimoji="0" lang="en-US" sz="1600" b="0" i="1" u="none" strike="noStrike" cap="none" normalizeH="0" baseline="0" dirty="0" smtClean="0">
                          <a:ln>
                            <a:noFill/>
                          </a:ln>
                          <a:solidFill>
                            <a:schemeClr val="tx1"/>
                          </a:solidFill>
                          <a:effectLst/>
                          <a:latin typeface="Arial" charset="0"/>
                          <a:ea typeface="ＭＳ Ｐゴシック" pitchFamily="20" charset="-128"/>
                        </a:rPr>
                      </a:br>
                      <a:r>
                        <a:rPr kumimoji="0" lang="en-US" sz="1600" b="0" i="0" u="none" strike="noStrike" cap="none" normalizeH="0" baseline="0" dirty="0" smtClean="0">
                          <a:ln>
                            <a:noFill/>
                          </a:ln>
                          <a:solidFill>
                            <a:schemeClr val="tx1"/>
                          </a:solidFill>
                          <a:effectLst/>
                          <a:latin typeface="Arial" charset="0"/>
                          <a:ea typeface="ＭＳ Ｐゴシック" pitchFamily="20" charset="-128"/>
                        </a:rPr>
                        <a:t>(N)</a:t>
                      </a:r>
                      <a:endParaRPr kumimoji="0" lang="en-US" sz="1600" b="0" i="1" u="none" strike="noStrike" cap="none" normalizeH="0" baseline="0" dirty="0" smtClean="0">
                        <a:ln>
                          <a:noFill/>
                        </a:ln>
                        <a:solidFill>
                          <a:schemeClr val="tx1"/>
                        </a:solidFill>
                        <a:effectLst/>
                        <a:latin typeface="Arial" charset="0"/>
                        <a:ea typeface="ＭＳ Ｐゴシック" pitchFamily="20" charset="-128"/>
                      </a:endParaRP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1" u="none" strike="noStrike" cap="none" normalizeH="0" baseline="0" dirty="0" err="1" smtClean="0">
                          <a:ln>
                            <a:noFill/>
                          </a:ln>
                          <a:solidFill>
                            <a:schemeClr val="tx1"/>
                          </a:solidFill>
                          <a:effectLst/>
                          <a:latin typeface="Arial" charset="0"/>
                          <a:ea typeface="ＭＳ Ｐゴシック" pitchFamily="20" charset="-128"/>
                        </a:rPr>
                        <a:t>i</a:t>
                      </a:r>
                      <a:endParaRPr kumimoji="0" lang="en-US" sz="1600" b="0" i="1" u="none" strike="noStrike" cap="none" normalizeH="0" baseline="0" dirty="0" smtClean="0">
                        <a:ln>
                          <a:noFill/>
                        </a:ln>
                        <a:solidFill>
                          <a:schemeClr val="tx1"/>
                        </a:solidFill>
                        <a:effectLst/>
                        <a:latin typeface="Arial" charset="0"/>
                        <a:ea typeface="ＭＳ Ｐゴシック" pitchFamily="20" charset="-128"/>
                      </a:endParaRP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1" u="none" strike="noStrike" cap="none" normalizeH="0" baseline="0" dirty="0" smtClean="0">
                          <a:ln>
                            <a:noFill/>
                          </a:ln>
                          <a:solidFill>
                            <a:schemeClr val="tx1"/>
                          </a:solidFill>
                          <a:effectLst/>
                          <a:latin typeface="Arial" charset="0"/>
                          <a:ea typeface="ＭＳ Ｐゴシック" pitchFamily="20" charset="-128"/>
                        </a:rPr>
                        <a:t>x</a:t>
                      </a:r>
                      <a:r>
                        <a:rPr kumimoji="0" lang="en-US" sz="1600" b="0" i="1" u="none" strike="noStrike" cap="none" normalizeH="0" baseline="-25000" dirty="0" smtClean="0">
                          <a:ln>
                            <a:noFill/>
                          </a:ln>
                          <a:solidFill>
                            <a:schemeClr val="tx1"/>
                          </a:solidFill>
                          <a:effectLst/>
                          <a:latin typeface="Arial" charset="0"/>
                          <a:ea typeface="ＭＳ Ｐゴシック" pitchFamily="20" charset="-128"/>
                        </a:rPr>
                        <a:t>i</a:t>
                      </a:r>
                      <a:endParaRPr kumimoji="0" lang="en-US" sz="1600" b="0" i="1" u="none" strike="noStrike" cap="none" normalizeH="0" baseline="0" dirty="0" smtClean="0">
                        <a:ln>
                          <a:noFill/>
                        </a:ln>
                        <a:solidFill>
                          <a:schemeClr val="tx1"/>
                        </a:solidFill>
                        <a:effectLst/>
                        <a:latin typeface="Arial" charset="0"/>
                        <a:ea typeface="ＭＳ Ｐゴシック" pitchFamily="20" charset="-128"/>
                      </a:endParaRP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1" u="none" strike="noStrike" cap="none" normalizeH="0" baseline="0" dirty="0" err="1" smtClean="0">
                          <a:ln>
                            <a:noFill/>
                          </a:ln>
                          <a:solidFill>
                            <a:schemeClr val="tx1"/>
                          </a:solidFill>
                          <a:effectLst/>
                          <a:latin typeface="Arial" charset="0"/>
                          <a:ea typeface="ＭＳ Ｐゴシック" pitchFamily="20" charset="-128"/>
                        </a:rPr>
                        <a:t>y</a:t>
                      </a:r>
                      <a:r>
                        <a:rPr kumimoji="0" lang="en-US" sz="1600" b="0" i="1" u="none" strike="noStrike" cap="none" normalizeH="0" baseline="-25000" dirty="0" err="1" smtClean="0">
                          <a:ln>
                            <a:noFill/>
                          </a:ln>
                          <a:solidFill>
                            <a:schemeClr val="tx1"/>
                          </a:solidFill>
                          <a:effectLst/>
                          <a:latin typeface="Arial" charset="0"/>
                          <a:ea typeface="ＭＳ Ｐゴシック" pitchFamily="20" charset="-128"/>
                        </a:rPr>
                        <a:t>i</a:t>
                      </a:r>
                      <a:endParaRPr kumimoji="0" lang="en-US" sz="1600" b="0" i="1" u="none" strike="noStrike" cap="none" normalizeH="0" baseline="0" dirty="0" smtClean="0">
                        <a:ln>
                          <a:noFill/>
                        </a:ln>
                        <a:solidFill>
                          <a:schemeClr val="tx1"/>
                        </a:solidFill>
                        <a:effectLst/>
                        <a:latin typeface="Arial" charset="0"/>
                        <a:ea typeface="ＭＳ Ｐゴシック" pitchFamily="20" charset="-128"/>
                      </a:endParaRP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1" u="none" strike="noStrike" cap="none" normalizeH="0" baseline="0" dirty="0" smtClean="0">
                          <a:ln>
                            <a:noFill/>
                          </a:ln>
                          <a:solidFill>
                            <a:schemeClr val="tx1"/>
                          </a:solidFill>
                          <a:effectLst/>
                          <a:latin typeface="Arial" charset="0"/>
                          <a:ea typeface="ＭＳ Ｐゴシック" pitchFamily="20" charset="-128"/>
                        </a:rPr>
                        <a:t>(x</a:t>
                      </a:r>
                      <a:r>
                        <a:rPr kumimoji="0" lang="en-US" sz="1600" b="0" i="1" u="none" strike="noStrike" cap="none" normalizeH="0" baseline="-25000" dirty="0" smtClean="0">
                          <a:ln>
                            <a:noFill/>
                          </a:ln>
                          <a:solidFill>
                            <a:schemeClr val="tx1"/>
                          </a:solidFill>
                          <a:effectLst/>
                          <a:latin typeface="Arial" charset="0"/>
                          <a:ea typeface="ＭＳ Ｐゴシック" pitchFamily="20" charset="-128"/>
                        </a:rPr>
                        <a:t>i</a:t>
                      </a:r>
                      <a:r>
                        <a:rPr kumimoji="0" lang="en-US" sz="1600" b="0" i="0" u="none" strike="noStrike" cap="none" normalizeH="0" baseline="0" dirty="0" smtClean="0">
                          <a:ln>
                            <a:noFill/>
                          </a:ln>
                          <a:solidFill>
                            <a:schemeClr val="tx1"/>
                          </a:solidFill>
                          <a:effectLst/>
                          <a:latin typeface="Arial" charset="0"/>
                          <a:ea typeface="ＭＳ Ｐゴシック" pitchFamily="20" charset="-128"/>
                        </a:rPr>
                        <a:t>)</a:t>
                      </a:r>
                      <a:r>
                        <a:rPr kumimoji="0" lang="en-US" sz="1600" b="0" i="0" u="none" strike="noStrike" cap="none" normalizeH="0" baseline="30000" dirty="0" smtClean="0">
                          <a:ln>
                            <a:noFill/>
                          </a:ln>
                          <a:solidFill>
                            <a:schemeClr val="tx1"/>
                          </a:solidFill>
                          <a:effectLst/>
                          <a:latin typeface="Arial" charset="0"/>
                          <a:ea typeface="ＭＳ Ｐゴシック" pitchFamily="20" charset="-128"/>
                        </a:rPr>
                        <a:t>2</a:t>
                      </a:r>
                      <a:endParaRPr kumimoji="0" lang="en-US" sz="1600" b="0" i="1" u="none" strike="noStrike" cap="none" normalizeH="0" baseline="0" dirty="0" smtClean="0">
                        <a:ln>
                          <a:noFill/>
                        </a:ln>
                        <a:solidFill>
                          <a:schemeClr val="tx1"/>
                        </a:solidFill>
                        <a:effectLst/>
                        <a:latin typeface="Arial" charset="0"/>
                        <a:ea typeface="ＭＳ Ｐゴシック" pitchFamily="20" charset="-128"/>
                      </a:endParaRP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1" u="none" strike="noStrike" cap="none" normalizeH="0" baseline="0" dirty="0" err="1" smtClean="0">
                          <a:ln>
                            <a:noFill/>
                          </a:ln>
                          <a:solidFill>
                            <a:schemeClr val="tx1"/>
                          </a:solidFill>
                          <a:effectLst/>
                          <a:latin typeface="Arial" charset="0"/>
                          <a:ea typeface="ＭＳ Ｐゴシック" pitchFamily="20" charset="-128"/>
                        </a:rPr>
                        <a:t>x</a:t>
                      </a:r>
                      <a:r>
                        <a:rPr kumimoji="0" lang="en-US" sz="1600" b="0" i="1" u="none" strike="noStrike" cap="none" normalizeH="0" baseline="-25000" dirty="0" err="1" smtClean="0">
                          <a:ln>
                            <a:noFill/>
                          </a:ln>
                          <a:solidFill>
                            <a:schemeClr val="tx1"/>
                          </a:solidFill>
                          <a:effectLst/>
                          <a:latin typeface="Arial" charset="0"/>
                          <a:ea typeface="ＭＳ Ｐゴシック" pitchFamily="20" charset="-128"/>
                        </a:rPr>
                        <a:t>i</a:t>
                      </a:r>
                      <a:r>
                        <a:rPr kumimoji="0" lang="en-US" sz="1600" b="0" i="1" u="none" strike="noStrike" cap="none" normalizeH="0" baseline="0" dirty="0" err="1" smtClean="0">
                          <a:ln>
                            <a:noFill/>
                          </a:ln>
                          <a:solidFill>
                            <a:schemeClr val="tx1"/>
                          </a:solidFill>
                          <a:effectLst/>
                          <a:latin typeface="Arial" charset="0"/>
                          <a:ea typeface="ＭＳ Ｐゴシック" pitchFamily="20" charset="-128"/>
                        </a:rPr>
                        <a:t>y</a:t>
                      </a:r>
                      <a:r>
                        <a:rPr kumimoji="0" lang="en-US" sz="1600" b="0" i="1" u="none" strike="noStrike" cap="none" normalizeH="0" baseline="-25000" dirty="0" err="1" smtClean="0">
                          <a:ln>
                            <a:noFill/>
                          </a:ln>
                          <a:solidFill>
                            <a:schemeClr val="tx1"/>
                          </a:solidFill>
                          <a:effectLst/>
                          <a:latin typeface="Arial" charset="0"/>
                          <a:ea typeface="ＭＳ Ｐゴシック" pitchFamily="20" charset="-128"/>
                        </a:rPr>
                        <a:t>i</a:t>
                      </a:r>
                      <a:endParaRPr kumimoji="0" lang="en-US" sz="1600" b="0" i="1" u="none" strike="noStrike" cap="none" normalizeH="0" baseline="0" dirty="0" smtClean="0">
                        <a:ln>
                          <a:noFill/>
                        </a:ln>
                        <a:solidFill>
                          <a:schemeClr val="tx1"/>
                        </a:solidFill>
                        <a:effectLst/>
                        <a:latin typeface="Arial" charset="0"/>
                        <a:ea typeface="ＭＳ Ｐゴシック" pitchFamily="20" charset="-128"/>
                      </a:endParaRP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20" charset="-128"/>
                        </a:rPr>
                        <a:t>1</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10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20" charset="-128"/>
                        </a:rPr>
                        <a:t>25</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100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250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2</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20" charset="-128"/>
                        </a:rPr>
                        <a:t>20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70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400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1400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3</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20" charset="-128"/>
                        </a:rPr>
                        <a:t>30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20" charset="-128"/>
                        </a:rPr>
                        <a:t>380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900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11400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4</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40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20" charset="-128"/>
                        </a:rPr>
                        <a:t>550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20" charset="-128"/>
                        </a:rPr>
                        <a:t>1600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22000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5</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50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610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20" charset="-128"/>
                        </a:rPr>
                        <a:t>2500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20" charset="-128"/>
                        </a:rPr>
                        <a:t>30500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6</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60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1220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3600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20" charset="-128"/>
                        </a:rPr>
                        <a:t>73200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7</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70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830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4900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20" charset="-128"/>
                        </a:rPr>
                        <a:t>58100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8</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80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1450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6400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20" charset="-128"/>
                        </a:rPr>
                        <a:t>116000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Symbol" pitchFamily="18" charset="2"/>
                          <a:ea typeface="ＭＳ Ｐゴシック" pitchFamily="20" charset="-128"/>
                        </a:rPr>
                        <a:t></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360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5135</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20400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20" charset="-128"/>
                        </a:rPr>
                        <a:t>312850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mc:AlternateContent xmlns:mc="http://schemas.openxmlformats.org/markup-compatibility/2006" xmlns:a14="http://schemas.microsoft.com/office/drawing/2010/main">
        <mc:Choice Requires="a14">
          <p:sp>
            <p:nvSpPr>
              <p:cNvPr id="8" name="Content Placeholder 3"/>
              <p:cNvSpPr>
                <a:spLocks noGrp="1"/>
              </p:cNvSpPr>
              <p:nvPr>
                <p:ph idx="1"/>
              </p:nvPr>
            </p:nvSpPr>
            <p:spPr>
              <a:xfrm>
                <a:off x="3764280" y="1737360"/>
                <a:ext cx="5303520" cy="1005840"/>
              </a:xfrm>
            </p:spPr>
            <p:txBody>
              <a:bodyPr/>
              <a:lstStyle/>
              <a:p>
                <a:pPr/>
                <a14:m>
                  <m:oMathPara xmlns:m="http://schemas.openxmlformats.org/officeDocument/2006/math">
                    <m:oMathParaPr>
                      <m:jc m:val="left"/>
                    </m:oMathParaPr>
                    <m:oMath xmlns:m="http://schemas.openxmlformats.org/officeDocument/2006/math">
                      <m:r>
                        <a:rPr lang="en-US" altLang="en-US" sz="1400" i="1" smtClean="0">
                          <a:latin typeface="Cambria Math"/>
                        </a:rPr>
                        <m:t>𝑎</m:t>
                      </m:r>
                      <m:r>
                        <a:rPr lang="en-US" altLang="en-US" sz="1400" i="1" baseline="-25000">
                          <a:latin typeface="Cambria Math"/>
                        </a:rPr>
                        <m:t>1</m:t>
                      </m:r>
                      <m:r>
                        <a:rPr lang="en-US" altLang="en-US" sz="1400" i="1">
                          <a:latin typeface="Cambria Math"/>
                        </a:rPr>
                        <m:t>=</m:t>
                      </m:r>
                      <m:f>
                        <m:fPr>
                          <m:ctrlPr>
                            <a:rPr lang="en-US" altLang="en-US" sz="1400" i="1">
                              <a:latin typeface="Cambria Math"/>
                            </a:rPr>
                          </m:ctrlPr>
                        </m:fPr>
                        <m:num>
                          <m:r>
                            <a:rPr lang="en-US" altLang="en-US" sz="1400" i="1">
                              <a:latin typeface="Cambria Math"/>
                            </a:rPr>
                            <m:t>𝑛</m:t>
                          </m:r>
                          <m:nary>
                            <m:naryPr>
                              <m:chr m:val="∑"/>
                              <m:subHide m:val="on"/>
                              <m:supHide m:val="on"/>
                              <m:ctrlPr>
                                <a:rPr lang="en-US" altLang="en-US" sz="1400" i="1">
                                  <a:latin typeface="Cambria Math"/>
                                </a:rPr>
                              </m:ctrlPr>
                            </m:naryPr>
                            <m:sub/>
                            <m:sup/>
                            <m:e>
                              <m:r>
                                <a:rPr lang="en-US" altLang="en-US" sz="1400" i="1">
                                  <a:latin typeface="Cambria Math"/>
                                </a:rPr>
                                <m:t>𝑥</m:t>
                              </m:r>
                              <m:r>
                                <a:rPr lang="en-US" altLang="en-US" sz="1400" i="1" baseline="-25000">
                                  <a:latin typeface="Cambria Math"/>
                                </a:rPr>
                                <m:t>𝑖</m:t>
                              </m:r>
                              <m:r>
                                <a:rPr lang="en-US" altLang="en-US" sz="1400" i="1">
                                  <a:latin typeface="Cambria Math"/>
                                </a:rPr>
                                <m:t> </m:t>
                              </m:r>
                              <m:r>
                                <a:rPr lang="en-US" altLang="en-US" sz="1400" i="1">
                                  <a:latin typeface="Cambria Math"/>
                                </a:rPr>
                                <m:t>𝑦𝑖</m:t>
                              </m:r>
                            </m:e>
                          </m:nary>
                          <m:r>
                            <a:rPr lang="en-US" altLang="en-US" sz="1400" i="1">
                              <a:latin typeface="Cambria Math"/>
                            </a:rPr>
                            <m:t>−</m:t>
                          </m:r>
                          <m:nary>
                            <m:naryPr>
                              <m:chr m:val="∑"/>
                              <m:subHide m:val="on"/>
                              <m:supHide m:val="on"/>
                              <m:ctrlPr>
                                <a:rPr lang="en-US" altLang="en-US" sz="1400" i="1">
                                  <a:latin typeface="Cambria Math"/>
                                </a:rPr>
                              </m:ctrlPr>
                            </m:naryPr>
                            <m:sub/>
                            <m:sup/>
                            <m:e>
                              <m:r>
                                <a:rPr lang="en-US" altLang="en-US" sz="1400" i="1">
                                  <a:latin typeface="Cambria Math"/>
                                </a:rPr>
                                <m:t>𝑥</m:t>
                              </m:r>
                              <m:r>
                                <a:rPr lang="en-US" altLang="en-US" sz="1400" i="1" baseline="-25000">
                                  <a:latin typeface="Cambria Math"/>
                                </a:rPr>
                                <m:t>𝑖</m:t>
                              </m:r>
                            </m:e>
                          </m:nary>
                          <m:nary>
                            <m:naryPr>
                              <m:chr m:val="∑"/>
                              <m:subHide m:val="on"/>
                              <m:supHide m:val="on"/>
                              <m:ctrlPr>
                                <a:rPr lang="en-US" altLang="en-US" sz="1400" i="1">
                                  <a:latin typeface="Cambria Math"/>
                                </a:rPr>
                              </m:ctrlPr>
                            </m:naryPr>
                            <m:sub/>
                            <m:sup/>
                            <m:e>
                              <m:r>
                                <a:rPr lang="en-US" altLang="en-US" sz="1400" i="1">
                                  <a:latin typeface="Cambria Math"/>
                                </a:rPr>
                                <m:t>𝑦</m:t>
                              </m:r>
                              <m:r>
                                <a:rPr lang="en-US" altLang="en-US" sz="1400" i="1" baseline="-25000">
                                  <a:latin typeface="Cambria Math"/>
                                </a:rPr>
                                <m:t>𝑖</m:t>
                              </m:r>
                            </m:e>
                          </m:nary>
                        </m:num>
                        <m:den>
                          <m:r>
                            <a:rPr lang="en-US" altLang="en-US" sz="1400" i="1">
                              <a:latin typeface="Cambria Math"/>
                            </a:rPr>
                            <m:t>𝑛</m:t>
                          </m:r>
                          <m:nary>
                            <m:naryPr>
                              <m:chr m:val="∑"/>
                              <m:subHide m:val="on"/>
                              <m:supHide m:val="on"/>
                              <m:ctrlPr>
                                <a:rPr lang="en-US" altLang="en-US" sz="1400" i="1">
                                  <a:latin typeface="Cambria Math"/>
                                </a:rPr>
                              </m:ctrlPr>
                            </m:naryPr>
                            <m:sub/>
                            <m:sup/>
                            <m:e>
                              <m:sSubSup>
                                <m:sSubSupPr>
                                  <m:ctrlPr>
                                    <a:rPr lang="en-US" altLang="en-US" sz="1400" i="1">
                                      <a:latin typeface="Cambria Math"/>
                                    </a:rPr>
                                  </m:ctrlPr>
                                </m:sSubSupPr>
                                <m:e>
                                  <m:r>
                                    <a:rPr lang="en-US" altLang="en-US" sz="1400" i="1">
                                      <a:latin typeface="Cambria Math"/>
                                    </a:rPr>
                                    <m:t>𝑥</m:t>
                                  </m:r>
                                </m:e>
                                <m:sub>
                                  <m:r>
                                    <a:rPr lang="en-US" altLang="en-US" sz="1400" i="1">
                                      <a:latin typeface="Cambria Math"/>
                                    </a:rPr>
                                    <m:t>𝑖</m:t>
                                  </m:r>
                                </m:sub>
                                <m:sup>
                                  <m:r>
                                    <a:rPr lang="en-US" altLang="en-US" sz="1400" i="1">
                                      <a:latin typeface="Cambria Math"/>
                                    </a:rPr>
                                    <m:t>2</m:t>
                                  </m:r>
                                </m:sup>
                              </m:sSubSup>
                              <m:r>
                                <a:rPr lang="en-US" altLang="en-US" sz="1400" i="1">
                                  <a:latin typeface="Cambria Math"/>
                                </a:rPr>
                                <m:t>−</m:t>
                              </m:r>
                              <m:d>
                                <m:dPr>
                                  <m:ctrlPr>
                                    <a:rPr lang="en-US" altLang="en-US" sz="1400" i="1">
                                      <a:latin typeface="Cambria Math"/>
                                    </a:rPr>
                                  </m:ctrlPr>
                                </m:dPr>
                                <m:e>
                                  <m:nary>
                                    <m:naryPr>
                                      <m:chr m:val="∑"/>
                                      <m:subHide m:val="on"/>
                                      <m:supHide m:val="on"/>
                                      <m:ctrlPr>
                                        <a:rPr lang="en-US" altLang="en-US" sz="1400" i="1">
                                          <a:latin typeface="Cambria Math"/>
                                        </a:rPr>
                                      </m:ctrlPr>
                                    </m:naryPr>
                                    <m:sub/>
                                    <m:sup/>
                                    <m:e>
                                      <m:r>
                                        <a:rPr lang="en-US" altLang="en-US" sz="1400" i="1">
                                          <a:latin typeface="Cambria Math"/>
                                        </a:rPr>
                                        <m:t>𝑥</m:t>
                                      </m:r>
                                      <m:r>
                                        <a:rPr lang="en-US" altLang="en-US" sz="1400" i="1" baseline="-25000">
                                          <a:latin typeface="Cambria Math"/>
                                        </a:rPr>
                                        <m:t>𝑖</m:t>
                                      </m:r>
                                    </m:e>
                                  </m:nary>
                                </m:e>
                              </m:d>
                              <m:r>
                                <a:rPr lang="en-US" altLang="en-US" sz="1400" i="1" baseline="30000">
                                  <a:latin typeface="Cambria Math"/>
                                </a:rPr>
                                <m:t>2</m:t>
                              </m:r>
                            </m:e>
                          </m:nary>
                        </m:den>
                      </m:f>
                      <m:r>
                        <a:rPr lang="en-US" altLang="en-US" sz="1400" b="0" i="1" smtClean="0">
                          <a:latin typeface="Cambria Math"/>
                        </a:rPr>
                        <m:t>=</m:t>
                      </m:r>
                      <m:f>
                        <m:fPr>
                          <m:ctrlPr>
                            <a:rPr lang="en-US" altLang="en-US" sz="1400" b="0" i="1" smtClean="0">
                              <a:latin typeface="Cambria Math"/>
                            </a:rPr>
                          </m:ctrlPr>
                        </m:fPr>
                        <m:num>
                          <m:r>
                            <a:rPr lang="en-US" altLang="en-US" sz="1400" b="0" i="1" smtClean="0">
                              <a:latin typeface="Cambria Math"/>
                            </a:rPr>
                            <m:t>8</m:t>
                          </m:r>
                          <m:d>
                            <m:dPr>
                              <m:ctrlPr>
                                <a:rPr lang="en-US" altLang="en-US" sz="1400" b="0" i="1" smtClean="0">
                                  <a:latin typeface="Cambria Math"/>
                                </a:rPr>
                              </m:ctrlPr>
                            </m:dPr>
                            <m:e>
                              <m:r>
                                <a:rPr lang="en-US" altLang="en-US" sz="1400" b="0" i="1" smtClean="0">
                                  <a:latin typeface="Cambria Math"/>
                                </a:rPr>
                                <m:t>312850</m:t>
                              </m:r>
                            </m:e>
                          </m:d>
                          <m:r>
                            <a:rPr lang="en-US" altLang="en-US" sz="1400" b="0" i="1" smtClean="0">
                              <a:latin typeface="Cambria Math"/>
                            </a:rPr>
                            <m:t>−(360)(5135)</m:t>
                          </m:r>
                        </m:num>
                        <m:den>
                          <m:r>
                            <a:rPr lang="en-US" altLang="en-US" sz="1400" b="0" i="1" smtClean="0">
                              <a:latin typeface="Cambria Math"/>
                            </a:rPr>
                            <m:t>8</m:t>
                          </m:r>
                          <m:d>
                            <m:dPr>
                              <m:ctrlPr>
                                <a:rPr lang="en-US" altLang="en-US" sz="1400" b="0" i="1" smtClean="0">
                                  <a:latin typeface="Cambria Math"/>
                                </a:rPr>
                              </m:ctrlPr>
                            </m:dPr>
                            <m:e>
                              <m:r>
                                <a:rPr lang="en-US" altLang="en-US" sz="1400" b="0" i="1" smtClean="0">
                                  <a:latin typeface="Cambria Math"/>
                                </a:rPr>
                                <m:t>20400</m:t>
                              </m:r>
                            </m:e>
                          </m:d>
                          <m:r>
                            <a:rPr lang="en-US" altLang="en-US" sz="1400" b="0" i="1" smtClean="0">
                              <a:latin typeface="Cambria Math"/>
                            </a:rPr>
                            <m:t>−</m:t>
                          </m:r>
                          <m:d>
                            <m:dPr>
                              <m:ctrlPr>
                                <a:rPr lang="en-US" altLang="en-US" sz="1400" b="0" i="1" smtClean="0">
                                  <a:latin typeface="Cambria Math"/>
                                </a:rPr>
                              </m:ctrlPr>
                            </m:dPr>
                            <m:e>
                              <m:r>
                                <a:rPr lang="en-US" altLang="en-US" sz="1400" b="0" i="1" smtClean="0">
                                  <a:latin typeface="Cambria Math"/>
                                </a:rPr>
                                <m:t>360</m:t>
                              </m:r>
                            </m:e>
                          </m:d>
                          <m:r>
                            <a:rPr lang="en-US" altLang="en-US" sz="1400" b="0" i="1" baseline="30000" smtClean="0">
                              <a:latin typeface="Cambria Math"/>
                            </a:rPr>
                            <m:t>2</m:t>
                          </m:r>
                        </m:den>
                      </m:f>
                      <m:r>
                        <a:rPr lang="en-US" altLang="en-US" sz="1400" b="0" i="1" smtClean="0">
                          <a:latin typeface="Cambria Math"/>
                        </a:rPr>
                        <m:t>=19.47024</m:t>
                      </m:r>
                    </m:oMath>
                  </m:oMathPara>
                </a14:m>
                <a:endParaRPr lang="en-US" altLang="en-US" sz="1400" b="0" dirty="0" smtClean="0"/>
              </a:p>
              <a:p>
                <a:pPr/>
                <a14:m>
                  <m:oMathPara xmlns:m="http://schemas.openxmlformats.org/officeDocument/2006/math">
                    <m:oMathParaPr>
                      <m:jc m:val="left"/>
                    </m:oMathParaPr>
                    <m:oMath xmlns:m="http://schemas.openxmlformats.org/officeDocument/2006/math">
                      <m:r>
                        <a:rPr lang="en-US" sz="1400" b="0" i="1" smtClean="0">
                          <a:latin typeface="Cambria Math"/>
                        </a:rPr>
                        <m:t>𝑎</m:t>
                      </m:r>
                      <m:r>
                        <a:rPr lang="en-US" sz="1400" b="0" i="1" baseline="-25000" smtClean="0">
                          <a:latin typeface="Cambria Math"/>
                        </a:rPr>
                        <m:t>0</m:t>
                      </m:r>
                      <m:r>
                        <a:rPr lang="en-US" sz="1400" b="0" i="1" smtClean="0">
                          <a:latin typeface="Cambria Math"/>
                        </a:rPr>
                        <m:t>=</m:t>
                      </m:r>
                      <m:acc>
                        <m:accPr>
                          <m:chr m:val="̅"/>
                          <m:ctrlPr>
                            <a:rPr lang="en-US" sz="1400" b="0" i="1" smtClean="0">
                              <a:latin typeface="Cambria Math"/>
                            </a:rPr>
                          </m:ctrlPr>
                        </m:accPr>
                        <m:e>
                          <m:r>
                            <a:rPr lang="en-US" sz="1400" b="0" i="1" smtClean="0">
                              <a:latin typeface="Cambria Math"/>
                            </a:rPr>
                            <m:t>𝑦</m:t>
                          </m:r>
                        </m:e>
                      </m:acc>
                      <m:r>
                        <a:rPr lang="en-US" sz="1400" b="0" i="1" smtClean="0">
                          <a:latin typeface="Cambria Math"/>
                        </a:rPr>
                        <m:t>−</m:t>
                      </m:r>
                      <m:r>
                        <a:rPr lang="en-US" sz="1400" b="0" i="1" smtClean="0">
                          <a:latin typeface="Cambria Math"/>
                        </a:rPr>
                        <m:t>𝑎</m:t>
                      </m:r>
                      <m:r>
                        <a:rPr lang="en-US" sz="1400" b="0" i="1" baseline="-25000" smtClean="0">
                          <a:latin typeface="Cambria Math"/>
                        </a:rPr>
                        <m:t>1</m:t>
                      </m:r>
                      <m:acc>
                        <m:accPr>
                          <m:chr m:val="̅"/>
                          <m:ctrlPr>
                            <a:rPr lang="en-US" sz="1400" b="0" i="1" smtClean="0">
                              <a:latin typeface="Cambria Math"/>
                            </a:rPr>
                          </m:ctrlPr>
                        </m:accPr>
                        <m:e>
                          <m:r>
                            <a:rPr lang="en-US" sz="1400" b="0" i="1" smtClean="0">
                              <a:latin typeface="Cambria Math"/>
                            </a:rPr>
                            <m:t>𝑥</m:t>
                          </m:r>
                        </m:e>
                      </m:acc>
                      <m:r>
                        <a:rPr lang="en-US" sz="1400" b="0" i="1" smtClean="0">
                          <a:latin typeface="Cambria Math"/>
                        </a:rPr>
                        <m:t>=641.875−19.47024</m:t>
                      </m:r>
                      <m:d>
                        <m:dPr>
                          <m:ctrlPr>
                            <a:rPr lang="en-US" sz="1400" b="0" i="1" smtClean="0">
                              <a:latin typeface="Cambria Math"/>
                            </a:rPr>
                          </m:ctrlPr>
                        </m:dPr>
                        <m:e>
                          <m:r>
                            <a:rPr lang="en-US" sz="1400" b="0" i="1" smtClean="0">
                              <a:latin typeface="Cambria Math"/>
                            </a:rPr>
                            <m:t>45</m:t>
                          </m:r>
                        </m:e>
                      </m:d>
                      <m:r>
                        <a:rPr lang="en-US" sz="1400" b="0" i="1" smtClean="0">
                          <a:latin typeface="Cambria Math"/>
                        </a:rPr>
                        <m:t>=−234.2857</m:t>
                      </m:r>
                    </m:oMath>
                  </m:oMathPara>
                </a14:m>
                <a:endParaRPr lang="en-US" sz="1400" dirty="0"/>
              </a:p>
            </p:txBody>
          </p:sp>
        </mc:Choice>
        <mc:Fallback xmlns="">
          <p:sp>
            <p:nvSpPr>
              <p:cNvPr id="8" name="Content Placeholder 3"/>
              <p:cNvSpPr>
                <a:spLocks noGrp="1" noRot="1" noChangeAspect="1" noMove="1" noResize="1" noEditPoints="1" noAdjustHandles="1" noChangeArrowheads="1" noChangeShapeType="1" noTextEdit="1"/>
              </p:cNvSpPr>
              <p:nvPr>
                <p:ph idx="1"/>
              </p:nvPr>
            </p:nvSpPr>
            <p:spPr>
              <a:xfrm>
                <a:off x="3764280" y="1737360"/>
                <a:ext cx="5303520" cy="1005840"/>
              </a:xfrm>
              <a:blipFill rotWithShape="1">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Content Placeholder 4"/>
              <p:cNvSpPr>
                <a:spLocks noGrp="1"/>
              </p:cNvSpPr>
              <p:nvPr>
                <p:ph idx="18"/>
              </p:nvPr>
            </p:nvSpPr>
            <p:spPr>
              <a:xfrm>
                <a:off x="4876800" y="3048000"/>
                <a:ext cx="3657600" cy="457200"/>
              </a:xfrm>
            </p:spPr>
            <p:txBody>
              <a:bodyPr/>
              <a:lstStyle/>
              <a:p>
                <a:pPr/>
                <a14:m>
                  <m:oMathPara xmlns:m="http://schemas.openxmlformats.org/officeDocument/2006/math">
                    <m:oMathParaPr>
                      <m:jc m:val="centerGroup"/>
                    </m:oMathParaPr>
                    <m:oMath xmlns:m="http://schemas.openxmlformats.org/officeDocument/2006/math">
                      <m:r>
                        <a:rPr lang="en-US" sz="2000" b="0" i="1" smtClean="0">
                          <a:latin typeface="Cambria Math"/>
                        </a:rPr>
                        <m:t>𝐹</m:t>
                      </m:r>
                      <m:r>
                        <a:rPr lang="en-US" sz="2000" b="0" i="1" baseline="-25000" smtClean="0">
                          <a:latin typeface="Cambria Math"/>
                        </a:rPr>
                        <m:t>𝑒𝑠𝑡</m:t>
                      </m:r>
                      <m:r>
                        <a:rPr lang="en-US" sz="2000" b="0" i="1" smtClean="0">
                          <a:latin typeface="Cambria Math"/>
                        </a:rPr>
                        <m:t>=−234.2857+19.47024</m:t>
                      </m:r>
                      <m:r>
                        <a:rPr lang="en-US" sz="2000" b="0" i="1" smtClean="0">
                          <a:latin typeface="Cambria Math"/>
                        </a:rPr>
                        <m:t>𝑣</m:t>
                      </m:r>
                    </m:oMath>
                  </m:oMathPara>
                </a14:m>
                <a:endParaRPr lang="en-US" sz="2000" dirty="0"/>
              </a:p>
            </p:txBody>
          </p:sp>
        </mc:Choice>
        <mc:Fallback xmlns="">
          <p:sp>
            <p:nvSpPr>
              <p:cNvPr id="12" name="Content Placeholder 4"/>
              <p:cNvSpPr>
                <a:spLocks noGrp="1" noRot="1" noChangeAspect="1" noMove="1" noResize="1" noEditPoints="1" noAdjustHandles="1" noChangeArrowheads="1" noChangeShapeType="1" noTextEdit="1"/>
              </p:cNvSpPr>
              <p:nvPr>
                <p:ph idx="18"/>
              </p:nvPr>
            </p:nvSpPr>
            <p:spPr>
              <a:xfrm>
                <a:off x="4876800" y="3048000"/>
                <a:ext cx="3657600" cy="457200"/>
              </a:xfrm>
              <a:blipFill rotWithShape="1">
                <a:blip r:embed="rId3"/>
                <a:stretch>
                  <a:fillRect/>
                </a:stretch>
              </a:blipFill>
            </p:spPr>
            <p:txBody>
              <a:bodyPr/>
              <a:lstStyle/>
              <a:p>
                <a:r>
                  <a:rPr lang="en-US">
                    <a:noFill/>
                  </a:rPr>
                  <a:t> </a:t>
                </a:r>
              </a:p>
            </p:txBody>
          </p:sp>
        </mc:Fallback>
      </mc:AlternateContent>
      <p:pic>
        <p:nvPicPr>
          <p:cNvPr id="3074" name="Picture 5"/>
          <p:cNvPicPr>
            <a:picLocks noGrp="1" noChangeAspect="1" noChangeArrowheads="1"/>
          </p:cNvPicPr>
          <p:nvPr>
            <p:ph idx="17"/>
          </p:nvPr>
        </p:nvPicPr>
        <p:blipFill>
          <a:blip r:embed="rId4">
            <a:extLst>
              <a:ext uri="{28A0092B-C50C-407E-A947-70E740481C1C}">
                <a14:useLocalDpi xmlns:a14="http://schemas.microsoft.com/office/drawing/2010/main" val="0"/>
              </a:ext>
            </a:extLst>
          </a:blip>
          <a:srcRect/>
          <a:stretch>
            <a:fillRect/>
          </a:stretch>
        </p:blipFill>
        <p:spPr bwMode="auto">
          <a:xfrm>
            <a:off x="4441935" y="3505200"/>
            <a:ext cx="4397265" cy="29260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43306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Quantification of Error</a:t>
            </a:r>
            <a:endParaRPr lang="en-US" dirty="0"/>
          </a:p>
        </p:txBody>
      </p:sp>
      <p:sp>
        <p:nvSpPr>
          <p:cNvPr id="3" name="Content Placeholder 2"/>
          <p:cNvSpPr>
            <a:spLocks noGrp="1"/>
          </p:cNvSpPr>
          <p:nvPr>
            <p:ph idx="1"/>
          </p:nvPr>
        </p:nvSpPr>
        <p:spPr>
          <a:xfrm>
            <a:off x="457200" y="1432560"/>
            <a:ext cx="8229600" cy="1158240"/>
          </a:xfrm>
        </p:spPr>
        <p:txBody>
          <a:bodyPr/>
          <a:lstStyle/>
          <a:p>
            <a:r>
              <a:rPr lang="en-US" altLang="en-US" dirty="0"/>
              <a:t>Recall for a straight line, the sum of the squares of the estimate residuals</a:t>
            </a:r>
            <a:r>
              <a:rPr lang="en-US" altLang="en-US" dirty="0" smtClean="0"/>
              <a:t>:</a:t>
            </a:r>
            <a:endParaRPr lang="en-US" dirty="0"/>
          </a:p>
        </p:txBody>
      </p:sp>
      <p:pic>
        <p:nvPicPr>
          <p:cNvPr id="4098" name="Picture 3"/>
          <p:cNvPicPr>
            <a:picLocks noGrp="1" noChangeAspect="1" noChangeArrowheads="1"/>
          </p:cNvPicPr>
          <p:nvPr>
            <p:ph idx="17"/>
          </p:nvPr>
        </p:nvPicPr>
        <p:blipFill>
          <a:blip r:embed="rId2">
            <a:extLst>
              <a:ext uri="{28A0092B-C50C-407E-A947-70E740481C1C}">
                <a14:useLocalDpi xmlns:a14="http://schemas.microsoft.com/office/drawing/2010/main" val="0"/>
              </a:ext>
            </a:extLst>
          </a:blip>
          <a:srcRect/>
          <a:stretch>
            <a:fillRect/>
          </a:stretch>
        </p:blipFill>
        <p:spPr bwMode="auto">
          <a:xfrm>
            <a:off x="838200" y="2514599"/>
            <a:ext cx="3158481" cy="2468880"/>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7" name="Content Placeholder 4"/>
              <p:cNvSpPr>
                <a:spLocks noGrp="1"/>
              </p:cNvSpPr>
              <p:nvPr>
                <p:ph idx="18"/>
              </p:nvPr>
            </p:nvSpPr>
            <p:spPr>
              <a:xfrm>
                <a:off x="4191000" y="3124200"/>
                <a:ext cx="4572000" cy="1219200"/>
              </a:xfrm>
            </p:spPr>
            <p:txBody>
              <a:bodyPr/>
              <a:lstStyle/>
              <a:p>
                <a:pPr/>
                <a14:m>
                  <m:oMathPara xmlns:m="http://schemas.openxmlformats.org/officeDocument/2006/math">
                    <m:oMathParaPr>
                      <m:jc m:val="centerGroup"/>
                    </m:oMathParaPr>
                    <m:oMath xmlns:m="http://schemas.openxmlformats.org/officeDocument/2006/math">
                      <m:r>
                        <a:rPr lang="en-US" sz="2400" b="0" i="1" smtClean="0">
                          <a:latin typeface="Cambria Math"/>
                        </a:rPr>
                        <m:t>𝑆</m:t>
                      </m:r>
                      <m:r>
                        <a:rPr lang="en-US" sz="2400" b="0" i="1" baseline="-25000" smtClean="0">
                          <a:latin typeface="Cambria Math"/>
                        </a:rPr>
                        <m:t>𝑟</m:t>
                      </m:r>
                      <m:r>
                        <a:rPr lang="en-US" sz="2400" b="0" i="1" smtClean="0">
                          <a:latin typeface="Cambria Math"/>
                        </a:rPr>
                        <m:t>=</m:t>
                      </m:r>
                      <m:nary>
                        <m:naryPr>
                          <m:chr m:val="∑"/>
                          <m:ctrlPr>
                            <a:rPr lang="en-US" sz="2400" b="0" i="1" smtClean="0">
                              <a:latin typeface="Cambria Math"/>
                            </a:rPr>
                          </m:ctrlPr>
                        </m:naryPr>
                        <m:sub>
                          <m:r>
                            <a:rPr lang="en-US" sz="2400" b="0" i="1" smtClean="0">
                              <a:latin typeface="Cambria Math"/>
                            </a:rPr>
                            <m:t>𝑖</m:t>
                          </m:r>
                          <m:r>
                            <a:rPr lang="en-US" sz="2400" b="0" i="1" smtClean="0">
                              <a:latin typeface="Cambria Math"/>
                            </a:rPr>
                            <m:t>=1</m:t>
                          </m:r>
                        </m:sub>
                        <m:sup>
                          <m:r>
                            <a:rPr lang="en-US" sz="2400" b="0" i="1" smtClean="0">
                              <a:latin typeface="Cambria Math"/>
                            </a:rPr>
                            <m:t>𝑛</m:t>
                          </m:r>
                        </m:sup>
                        <m:e>
                          <m:sSubSup>
                            <m:sSubSupPr>
                              <m:ctrlPr>
                                <a:rPr lang="en-US" sz="2400" b="0" i="1" smtClean="0">
                                  <a:latin typeface="Cambria Math"/>
                                </a:rPr>
                              </m:ctrlPr>
                            </m:sSubSupPr>
                            <m:e>
                              <m:r>
                                <a:rPr lang="en-US" sz="2400" b="0" i="1" smtClean="0">
                                  <a:latin typeface="Cambria Math"/>
                                </a:rPr>
                                <m:t>𝑒</m:t>
                              </m:r>
                            </m:e>
                            <m:sub>
                              <m:r>
                                <a:rPr lang="en-US" sz="2400" b="0" i="1" smtClean="0">
                                  <a:latin typeface="Cambria Math"/>
                                </a:rPr>
                                <m:t>𝑖</m:t>
                              </m:r>
                            </m:sub>
                            <m:sup>
                              <m:r>
                                <a:rPr lang="en-US" sz="2400" b="0" i="1" smtClean="0">
                                  <a:latin typeface="Cambria Math"/>
                                </a:rPr>
                                <m:t>2</m:t>
                              </m:r>
                            </m:sup>
                          </m:sSubSup>
                          <m:r>
                            <a:rPr lang="en-US" sz="2400" b="0" i="1" smtClean="0">
                              <a:latin typeface="Cambria Math"/>
                            </a:rPr>
                            <m:t>=</m:t>
                          </m:r>
                          <m:nary>
                            <m:naryPr>
                              <m:chr m:val="∑"/>
                              <m:ctrlPr>
                                <a:rPr lang="en-US" sz="2400" b="0" i="1" smtClean="0">
                                  <a:latin typeface="Cambria Math"/>
                                </a:rPr>
                              </m:ctrlPr>
                            </m:naryPr>
                            <m:sub>
                              <m:r>
                                <a:rPr lang="en-US" sz="2400" b="0" i="1" smtClean="0">
                                  <a:latin typeface="Cambria Math"/>
                                </a:rPr>
                                <m:t>𝑖</m:t>
                              </m:r>
                              <m:r>
                                <a:rPr lang="en-US" sz="2400" b="0" i="1" smtClean="0">
                                  <a:latin typeface="Cambria Math"/>
                                </a:rPr>
                                <m:t>=1</m:t>
                              </m:r>
                            </m:sub>
                            <m:sup>
                              <m:r>
                                <a:rPr lang="en-US" sz="2400" b="0" i="1" smtClean="0">
                                  <a:latin typeface="Cambria Math"/>
                                </a:rPr>
                                <m:t>𝑛</m:t>
                              </m:r>
                            </m:sup>
                            <m:e>
                              <m:d>
                                <m:dPr>
                                  <m:ctrlPr>
                                    <a:rPr lang="en-US" sz="2400" b="0" i="1" smtClean="0">
                                      <a:latin typeface="Cambria Math"/>
                                    </a:rPr>
                                  </m:ctrlPr>
                                </m:dPr>
                                <m:e>
                                  <m:r>
                                    <a:rPr lang="en-US" sz="2400" b="0" i="1" smtClean="0">
                                      <a:latin typeface="Cambria Math"/>
                                    </a:rPr>
                                    <m:t>𝑦</m:t>
                                  </m:r>
                                  <m:r>
                                    <a:rPr lang="en-US" sz="2400" b="0" i="1" baseline="-25000" smtClean="0">
                                      <a:latin typeface="Cambria Math"/>
                                    </a:rPr>
                                    <m:t>𝑖</m:t>
                                  </m:r>
                                  <m:r>
                                    <a:rPr lang="en-US" sz="2400" b="0" i="1" smtClean="0">
                                      <a:latin typeface="Cambria Math"/>
                                    </a:rPr>
                                    <m:t>−</m:t>
                                  </m:r>
                                  <m:r>
                                    <a:rPr lang="en-US" sz="2400" b="0" i="1" smtClean="0">
                                      <a:latin typeface="Cambria Math"/>
                                    </a:rPr>
                                    <m:t>𝑎</m:t>
                                  </m:r>
                                  <m:r>
                                    <a:rPr lang="en-US" sz="2400" b="0" i="1" baseline="-25000" smtClean="0">
                                      <a:latin typeface="Cambria Math"/>
                                    </a:rPr>
                                    <m:t>0</m:t>
                                  </m:r>
                                  <m:r>
                                    <a:rPr lang="en-US" sz="2400" b="0" i="1" smtClean="0">
                                      <a:latin typeface="Cambria Math"/>
                                    </a:rPr>
                                    <m:t>−</m:t>
                                  </m:r>
                                  <m:r>
                                    <a:rPr lang="en-US" sz="2400" b="0" i="1" smtClean="0">
                                      <a:latin typeface="Cambria Math"/>
                                    </a:rPr>
                                    <m:t>𝑎</m:t>
                                  </m:r>
                                  <m:r>
                                    <a:rPr lang="en-US" sz="2400" b="0" i="1" baseline="-25000" smtClean="0">
                                      <a:latin typeface="Cambria Math"/>
                                    </a:rPr>
                                    <m:t>1</m:t>
                                  </m:r>
                                  <m:r>
                                    <a:rPr lang="en-US" sz="2400" b="0" i="1" smtClean="0">
                                      <a:latin typeface="Cambria Math"/>
                                    </a:rPr>
                                    <m:t>𝑥</m:t>
                                  </m:r>
                                  <m:r>
                                    <a:rPr lang="en-US" sz="2400" b="0" i="1" baseline="-25000" smtClean="0">
                                      <a:latin typeface="Cambria Math"/>
                                    </a:rPr>
                                    <m:t>𝑖</m:t>
                                  </m:r>
                                </m:e>
                              </m:d>
                              <m:r>
                                <a:rPr lang="en-US" sz="2400" b="0" i="1" baseline="30000" smtClean="0">
                                  <a:latin typeface="Cambria Math"/>
                                </a:rPr>
                                <m:t>2</m:t>
                              </m:r>
                            </m:e>
                          </m:nary>
                        </m:e>
                      </m:nary>
                    </m:oMath>
                  </m:oMathPara>
                </a14:m>
                <a:endParaRPr lang="en-US" sz="2400" dirty="0"/>
              </a:p>
            </p:txBody>
          </p:sp>
        </mc:Choice>
        <mc:Fallback xmlns="">
          <p:sp>
            <p:nvSpPr>
              <p:cNvPr id="7" name="Content Placeholder 4"/>
              <p:cNvSpPr>
                <a:spLocks noGrp="1" noRot="1" noChangeAspect="1" noMove="1" noResize="1" noEditPoints="1" noAdjustHandles="1" noChangeArrowheads="1" noChangeShapeType="1" noTextEdit="1"/>
              </p:cNvSpPr>
              <p:nvPr>
                <p:ph idx="18"/>
              </p:nvPr>
            </p:nvSpPr>
            <p:spPr>
              <a:xfrm>
                <a:off x="4191000" y="3124200"/>
                <a:ext cx="4572000" cy="1219200"/>
              </a:xfrm>
              <a:blipFill rotWithShape="1">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Content Placeholder 5"/>
              <p:cNvSpPr>
                <a:spLocks noGrp="1"/>
              </p:cNvSpPr>
              <p:nvPr>
                <p:ph idx="19"/>
              </p:nvPr>
            </p:nvSpPr>
            <p:spPr>
              <a:xfrm>
                <a:off x="457200" y="4953000"/>
                <a:ext cx="8229600" cy="1676400"/>
              </a:xfrm>
            </p:spPr>
            <p:txBody>
              <a:bodyPr/>
              <a:lstStyle/>
              <a:p>
                <a:pPr>
                  <a:spcBef>
                    <a:spcPts val="0"/>
                  </a:spcBef>
                  <a:spcAft>
                    <a:spcPts val="0"/>
                  </a:spcAft>
                </a:pPr>
                <a:r>
                  <a:rPr lang="en-US" altLang="en-US" i="1" dirty="0" smtClean="0"/>
                  <a:t>Standard error of the estimate:</a:t>
                </a:r>
              </a:p>
              <a:p>
                <a:pPr>
                  <a:spcBef>
                    <a:spcPts val="0"/>
                  </a:spcBef>
                  <a:spcAft>
                    <a:spcPts val="0"/>
                  </a:spcAft>
                </a:pPr>
                <a14:m>
                  <m:oMathPara xmlns:m="http://schemas.openxmlformats.org/officeDocument/2006/math">
                    <m:oMathParaPr>
                      <m:jc m:val="centerGroup"/>
                    </m:oMathParaPr>
                    <m:oMath xmlns:m="http://schemas.openxmlformats.org/officeDocument/2006/math">
                      <m:r>
                        <a:rPr lang="en-US" altLang="en-US" sz="2400" b="0" i="1" smtClean="0">
                          <a:latin typeface="Cambria Math"/>
                        </a:rPr>
                        <m:t>𝑠</m:t>
                      </m:r>
                      <m:r>
                        <a:rPr lang="en-US" altLang="en-US" sz="2400" b="0" i="1" baseline="-25000" smtClean="0">
                          <a:latin typeface="Cambria Math"/>
                        </a:rPr>
                        <m:t>𝑦</m:t>
                      </m:r>
                      <m:r>
                        <a:rPr lang="en-US" altLang="en-US" sz="2400" b="0" i="1" baseline="-15000" smtClean="0">
                          <a:latin typeface="Cambria Math"/>
                        </a:rPr>
                        <m:t>/</m:t>
                      </m:r>
                      <m:r>
                        <a:rPr lang="en-US" altLang="en-US" sz="2400" b="0" i="1" baseline="-25000" smtClean="0">
                          <a:latin typeface="Cambria Math"/>
                        </a:rPr>
                        <m:t>𝑥</m:t>
                      </m:r>
                      <m:r>
                        <a:rPr lang="en-US" altLang="en-US" sz="2400" b="0" i="1" smtClean="0">
                          <a:latin typeface="Cambria Math"/>
                        </a:rPr>
                        <m:t>=</m:t>
                      </m:r>
                      <m:rad>
                        <m:radPr>
                          <m:degHide m:val="on"/>
                          <m:ctrlPr>
                            <a:rPr lang="en-US" altLang="en-US" sz="2400" b="0" i="1" smtClean="0">
                              <a:latin typeface="Cambria Math"/>
                            </a:rPr>
                          </m:ctrlPr>
                        </m:radPr>
                        <m:deg/>
                        <m:e>
                          <m:f>
                            <m:fPr>
                              <m:ctrlPr>
                                <a:rPr lang="en-US" altLang="en-US" sz="2400" b="0" i="1" smtClean="0">
                                  <a:latin typeface="Cambria Math"/>
                                </a:rPr>
                              </m:ctrlPr>
                            </m:fPr>
                            <m:num>
                              <m:r>
                                <a:rPr lang="en-US" altLang="en-US" sz="2400" b="0" i="1" smtClean="0">
                                  <a:latin typeface="Cambria Math"/>
                                </a:rPr>
                                <m:t>𝑆</m:t>
                              </m:r>
                              <m:r>
                                <a:rPr lang="en-US" altLang="en-US" sz="2400" b="0" i="1" baseline="-25000" smtClean="0">
                                  <a:latin typeface="Cambria Math"/>
                                </a:rPr>
                                <m:t>𝑟</m:t>
                              </m:r>
                            </m:num>
                            <m:den>
                              <m:r>
                                <a:rPr lang="en-US" altLang="en-US" sz="2400" b="0" i="1" smtClean="0">
                                  <a:latin typeface="Cambria Math"/>
                                </a:rPr>
                                <m:t>𝑛</m:t>
                              </m:r>
                              <m:r>
                                <a:rPr lang="en-US" altLang="en-US" sz="2400" b="0" i="1" smtClean="0">
                                  <a:latin typeface="Cambria Math"/>
                                </a:rPr>
                                <m:t>−2</m:t>
                              </m:r>
                            </m:den>
                          </m:f>
                        </m:e>
                      </m:rad>
                    </m:oMath>
                  </m:oMathPara>
                </a14:m>
                <a:endParaRPr lang="en-US" altLang="en-US" sz="2400" i="1" dirty="0"/>
              </a:p>
            </p:txBody>
          </p:sp>
        </mc:Choice>
        <mc:Fallback xmlns="">
          <p:sp>
            <p:nvSpPr>
              <p:cNvPr id="8" name="Content Placeholder 5"/>
              <p:cNvSpPr>
                <a:spLocks noGrp="1" noRot="1" noChangeAspect="1" noMove="1" noResize="1" noEditPoints="1" noAdjustHandles="1" noChangeArrowheads="1" noChangeShapeType="1" noTextEdit="1"/>
              </p:cNvSpPr>
              <p:nvPr>
                <p:ph idx="19"/>
              </p:nvPr>
            </p:nvSpPr>
            <p:spPr>
              <a:xfrm>
                <a:off x="457200" y="4953000"/>
                <a:ext cx="8229600" cy="1676400"/>
              </a:xfrm>
              <a:blipFill rotWithShape="1">
                <a:blip r:embed="rId4"/>
                <a:stretch>
                  <a:fillRect l="-1852" t="-4727"/>
                </a:stretch>
              </a:blipFill>
            </p:spPr>
            <p:txBody>
              <a:bodyPr/>
              <a:lstStyle/>
              <a:p>
                <a:r>
                  <a:rPr lang="en-US">
                    <a:noFill/>
                  </a:rPr>
                  <a:t> </a:t>
                </a:r>
              </a:p>
            </p:txBody>
          </p:sp>
        </mc:Fallback>
      </mc:AlternateContent>
    </p:spTree>
    <p:extLst>
      <p:ext uri="{BB962C8B-B14F-4D97-AF65-F5344CB8AC3E}">
        <p14:creationId xmlns:p14="http://schemas.microsoft.com/office/powerpoint/2010/main" val="12407223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ltLang="en-US" dirty="0"/>
              <a:t>Standard Error of the Estimate</a:t>
            </a:r>
            <a:endParaRPr lang="en-US" dirty="0"/>
          </a:p>
        </p:txBody>
      </p:sp>
      <p:sp>
        <p:nvSpPr>
          <p:cNvPr id="2" name="Content Placeholder 2"/>
          <p:cNvSpPr>
            <a:spLocks noGrp="1"/>
          </p:cNvSpPr>
          <p:nvPr>
            <p:ph idx="1"/>
          </p:nvPr>
        </p:nvSpPr>
        <p:spPr>
          <a:xfrm>
            <a:off x="457200" y="1432560"/>
            <a:ext cx="8229600" cy="1158240"/>
          </a:xfrm>
        </p:spPr>
        <p:txBody>
          <a:bodyPr/>
          <a:lstStyle/>
          <a:p>
            <a:r>
              <a:rPr lang="en-US" altLang="en-US" sz="2400" dirty="0"/>
              <a:t>Regression data showing (a) the spread of data around the mean of the dependent data and (b) the spread of the data around the best fit line:</a:t>
            </a:r>
            <a:endParaRPr lang="en-US" sz="2400" dirty="0"/>
          </a:p>
        </p:txBody>
      </p:sp>
      <p:pic>
        <p:nvPicPr>
          <p:cNvPr id="5122" name="Picture 3"/>
          <p:cNvPicPr>
            <a:picLocks noGrp="1" noChangeAspect="1" noChangeArrowheads="1"/>
          </p:cNvPicPr>
          <p:nvPr>
            <p:ph idx="18"/>
          </p:nvPr>
        </p:nvPicPr>
        <p:blipFill>
          <a:blip r:embed="rId2">
            <a:extLst>
              <a:ext uri="{28A0092B-C50C-407E-A947-70E740481C1C}">
                <a14:useLocalDpi xmlns:a14="http://schemas.microsoft.com/office/drawing/2010/main" val="0"/>
              </a:ext>
            </a:extLst>
          </a:blip>
          <a:srcRect/>
          <a:stretch>
            <a:fillRect/>
          </a:stretch>
        </p:blipFill>
        <p:spPr bwMode="auto">
          <a:xfrm>
            <a:off x="1092119" y="2666999"/>
            <a:ext cx="6959763" cy="3017520"/>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4"/>
          <p:cNvSpPr>
            <a:spLocks noGrp="1"/>
          </p:cNvSpPr>
          <p:nvPr>
            <p:ph idx="17"/>
          </p:nvPr>
        </p:nvSpPr>
        <p:spPr>
          <a:xfrm>
            <a:off x="457200" y="5730240"/>
            <a:ext cx="8229600" cy="822960"/>
          </a:xfrm>
        </p:spPr>
        <p:txBody>
          <a:bodyPr/>
          <a:lstStyle/>
          <a:p>
            <a:r>
              <a:rPr lang="en-US" altLang="en-US" sz="2400" dirty="0"/>
              <a:t>The reduction in spread represents the improvement due to linear regression</a:t>
            </a:r>
            <a:r>
              <a:rPr lang="en-US" altLang="en-US" sz="2400" dirty="0" smtClean="0"/>
              <a:t>.</a:t>
            </a:r>
            <a:endParaRPr lang="en-US" altLang="en-US" sz="2400" dirty="0"/>
          </a:p>
        </p:txBody>
      </p:sp>
    </p:spTree>
    <p:extLst>
      <p:ext uri="{BB962C8B-B14F-4D97-AF65-F5344CB8AC3E}">
        <p14:creationId xmlns:p14="http://schemas.microsoft.com/office/powerpoint/2010/main" val="27253855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altLang="en-US" dirty="0"/>
              <a:t>Coefficient of Determination</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432560"/>
                <a:ext cx="8321040" cy="5120640"/>
              </a:xfrm>
            </p:spPr>
            <p:txBody>
              <a:bodyPr/>
              <a:lstStyle/>
              <a:p>
                <a:pPr>
                  <a:lnSpc>
                    <a:spcPct val="90000"/>
                  </a:lnSpc>
                  <a:spcAft>
                    <a:spcPts val="1200"/>
                  </a:spcAft>
                </a:pPr>
                <a:r>
                  <a:rPr lang="en-US" altLang="en-US" sz="2400" dirty="0" smtClean="0"/>
                  <a:t>The </a:t>
                </a:r>
                <a:r>
                  <a:rPr lang="en-US" altLang="en-US" sz="2400" i="1" dirty="0"/>
                  <a:t>coefficient of determination</a:t>
                </a:r>
                <a:r>
                  <a:rPr lang="en-US" altLang="en-US" sz="2400" dirty="0"/>
                  <a:t> </a:t>
                </a:r>
                <a:r>
                  <a:rPr lang="en-US" altLang="en-US" sz="2400" i="1" dirty="0"/>
                  <a:t>r</a:t>
                </a:r>
                <a:r>
                  <a:rPr lang="en-US" altLang="en-US" sz="2400" baseline="30000" dirty="0"/>
                  <a:t>2</a:t>
                </a:r>
                <a:r>
                  <a:rPr lang="en-US" altLang="en-US" sz="2400" dirty="0"/>
                  <a:t> is the difference between the sum of the squares of the data residuals and the sum of the squares of the estimate residuals, normalized by the sum of the squares of the data residuals:</a:t>
                </a:r>
                <a:endParaRPr lang="en-US" altLang="en-US" sz="2400" dirty="0" smtClean="0"/>
              </a:p>
              <a:p>
                <a:pPr>
                  <a:lnSpc>
                    <a:spcPct val="90000"/>
                  </a:lnSpc>
                  <a:spcAft>
                    <a:spcPts val="1800"/>
                  </a:spcAft>
                </a:pPr>
                <a14:m>
                  <m:oMathPara xmlns:m="http://schemas.openxmlformats.org/officeDocument/2006/math">
                    <m:oMathParaPr>
                      <m:jc m:val="centerGroup"/>
                    </m:oMathParaPr>
                    <m:oMath xmlns:m="http://schemas.openxmlformats.org/officeDocument/2006/math">
                      <m:r>
                        <a:rPr lang="en-US" altLang="en-US" sz="2800" b="0" i="1" smtClean="0">
                          <a:latin typeface="Cambria Math"/>
                        </a:rPr>
                        <m:t>𝑟</m:t>
                      </m:r>
                      <m:r>
                        <a:rPr lang="en-US" altLang="en-US" sz="2800" b="0" i="1" baseline="30000" smtClean="0">
                          <a:latin typeface="Cambria Math"/>
                        </a:rPr>
                        <m:t>2</m:t>
                      </m:r>
                      <m:r>
                        <a:rPr lang="en-US" altLang="en-US" sz="2800" b="0" i="1" smtClean="0">
                          <a:latin typeface="Cambria Math"/>
                        </a:rPr>
                        <m:t>=</m:t>
                      </m:r>
                      <m:f>
                        <m:fPr>
                          <m:ctrlPr>
                            <a:rPr lang="en-US" altLang="en-US" sz="2800" b="0" i="1" smtClean="0">
                              <a:latin typeface="Cambria Math"/>
                            </a:rPr>
                          </m:ctrlPr>
                        </m:fPr>
                        <m:num>
                          <m:r>
                            <a:rPr lang="en-US" altLang="en-US" sz="2800" b="0" i="1" smtClean="0">
                              <a:latin typeface="Cambria Math"/>
                            </a:rPr>
                            <m:t>𝑆</m:t>
                          </m:r>
                          <m:r>
                            <a:rPr lang="en-US" altLang="en-US" sz="2800" b="0" i="1" baseline="-25000" smtClean="0">
                              <a:latin typeface="Cambria Math"/>
                            </a:rPr>
                            <m:t>𝑡</m:t>
                          </m:r>
                          <m:r>
                            <a:rPr lang="en-US" altLang="en-US" sz="2800" b="0" i="1" smtClean="0">
                              <a:latin typeface="Cambria Math"/>
                            </a:rPr>
                            <m:t>−</m:t>
                          </m:r>
                          <m:r>
                            <a:rPr lang="en-US" altLang="en-US" sz="2800" b="0" i="1" smtClean="0">
                              <a:latin typeface="Cambria Math"/>
                            </a:rPr>
                            <m:t>𝑆𝑟</m:t>
                          </m:r>
                        </m:num>
                        <m:den>
                          <m:r>
                            <a:rPr lang="en-US" altLang="en-US" sz="2800" b="0" i="1" smtClean="0">
                              <a:latin typeface="Cambria Math"/>
                            </a:rPr>
                            <m:t>𝑆</m:t>
                          </m:r>
                          <m:r>
                            <a:rPr lang="en-US" altLang="en-US" sz="2800" b="0" i="1" baseline="-25000" smtClean="0">
                              <a:latin typeface="Cambria Math"/>
                            </a:rPr>
                            <m:t>𝑡</m:t>
                          </m:r>
                        </m:den>
                      </m:f>
                    </m:oMath>
                  </m:oMathPara>
                </a14:m>
                <a:endParaRPr lang="en-US" altLang="en-US" sz="2800" dirty="0"/>
              </a:p>
              <a:p>
                <a:pPr>
                  <a:lnSpc>
                    <a:spcPct val="90000"/>
                  </a:lnSpc>
                  <a:spcBef>
                    <a:spcPts val="0"/>
                  </a:spcBef>
                </a:pPr>
                <a:r>
                  <a:rPr lang="en-US" altLang="en-US" sz="2400" i="1" dirty="0"/>
                  <a:t>r</a:t>
                </a:r>
                <a:r>
                  <a:rPr lang="en-US" altLang="en-US" sz="2400" baseline="30000" dirty="0"/>
                  <a:t>2</a:t>
                </a:r>
                <a:r>
                  <a:rPr lang="en-US" altLang="en-US" sz="2400" dirty="0"/>
                  <a:t> represents the percentage of the original uncertainty explained by the model.</a:t>
                </a:r>
              </a:p>
              <a:p>
                <a:pPr>
                  <a:lnSpc>
                    <a:spcPct val="90000"/>
                  </a:lnSpc>
                </a:pPr>
                <a:r>
                  <a:rPr lang="en-US" altLang="en-US" sz="2400" dirty="0"/>
                  <a:t>For a perfect fit, </a:t>
                </a:r>
                <a:r>
                  <a:rPr lang="en-US" altLang="en-US" sz="2400" i="1" dirty="0" err="1"/>
                  <a:t>S</a:t>
                </a:r>
                <a:r>
                  <a:rPr lang="en-US" altLang="en-US" sz="2400" i="1" baseline="-25000" dirty="0" err="1"/>
                  <a:t>r</a:t>
                </a:r>
                <a:r>
                  <a:rPr lang="en-US" altLang="en-US" sz="2400" i="1" baseline="-25000" dirty="0"/>
                  <a:t> </a:t>
                </a:r>
                <a:r>
                  <a:rPr lang="en-US" altLang="en-US" sz="2400" dirty="0"/>
                  <a:t>= 0 and </a:t>
                </a:r>
                <a:r>
                  <a:rPr lang="en-US" altLang="en-US" sz="2400" i="1" dirty="0"/>
                  <a:t>r</a:t>
                </a:r>
                <a:r>
                  <a:rPr lang="en-US" altLang="en-US" sz="2400" baseline="30000" dirty="0"/>
                  <a:t>2 </a:t>
                </a:r>
                <a:r>
                  <a:rPr lang="en-US" altLang="en-US" sz="2400" dirty="0"/>
                  <a:t>= 1.</a:t>
                </a:r>
              </a:p>
              <a:p>
                <a:pPr>
                  <a:lnSpc>
                    <a:spcPct val="90000"/>
                  </a:lnSpc>
                </a:pPr>
                <a:r>
                  <a:rPr lang="en-US" altLang="en-US" sz="2400" dirty="0"/>
                  <a:t>If </a:t>
                </a:r>
                <a:r>
                  <a:rPr lang="en-US" altLang="en-US" sz="2400" i="1" dirty="0"/>
                  <a:t>r</a:t>
                </a:r>
                <a:r>
                  <a:rPr lang="en-US" altLang="en-US" sz="2400" baseline="30000" dirty="0"/>
                  <a:t>2 </a:t>
                </a:r>
                <a:r>
                  <a:rPr lang="en-US" altLang="en-US" sz="2400" dirty="0"/>
                  <a:t>= 0, there is no improvement over simply picking the mean.</a:t>
                </a:r>
              </a:p>
              <a:p>
                <a:pPr>
                  <a:lnSpc>
                    <a:spcPct val="90000"/>
                  </a:lnSpc>
                </a:pPr>
                <a:r>
                  <a:rPr lang="en-US" altLang="en-US" sz="2400" dirty="0"/>
                  <a:t>If </a:t>
                </a:r>
                <a:r>
                  <a:rPr lang="en-US" altLang="en-US" sz="2400" i="1" dirty="0"/>
                  <a:t>r</a:t>
                </a:r>
                <a:r>
                  <a:rPr lang="en-US" altLang="en-US" sz="2400" baseline="30000" dirty="0"/>
                  <a:t>2 </a:t>
                </a:r>
                <a:r>
                  <a:rPr lang="en-US" altLang="en-US" sz="2400" dirty="0"/>
                  <a:t>&lt; 0, the model is </a:t>
                </a:r>
                <a:r>
                  <a:rPr lang="en-US" altLang="en-US" sz="2400" i="1" dirty="0"/>
                  <a:t>worse</a:t>
                </a:r>
                <a:r>
                  <a:rPr lang="en-US" altLang="en-US" sz="2400" dirty="0"/>
                  <a:t> than simply picking the mean!</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432560"/>
                <a:ext cx="8321040" cy="5120640"/>
              </a:xfrm>
              <a:blipFill rotWithShape="1">
                <a:blip r:embed="rId2"/>
                <a:stretch>
                  <a:fillRect l="-1099" t="-1548" r="-806" b="-714"/>
                </a:stretch>
              </a:blipFill>
            </p:spPr>
            <p:txBody>
              <a:bodyPr/>
              <a:lstStyle/>
              <a:p>
                <a:r>
                  <a:rPr lang="en-US">
                    <a:noFill/>
                  </a:rPr>
                  <a:t> </a:t>
                </a:r>
              </a:p>
            </p:txBody>
          </p:sp>
        </mc:Fallback>
      </mc:AlternateContent>
    </p:spTree>
    <p:extLst>
      <p:ext uri="{BB962C8B-B14F-4D97-AF65-F5344CB8AC3E}">
        <p14:creationId xmlns:p14="http://schemas.microsoft.com/office/powerpoint/2010/main" val="5672432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Coefficient of Determination </a:t>
            </a:r>
            <a:r>
              <a:rPr lang="en-US" altLang="en-US" dirty="0" smtClean="0"/>
              <a:t>Example</a:t>
            </a:r>
            <a:endParaRPr lang="en-US" dirty="0"/>
          </a:p>
        </p:txBody>
      </p:sp>
      <mc:AlternateContent xmlns:mc="http://schemas.openxmlformats.org/markup-compatibility/2006" xmlns:a14="http://schemas.microsoft.com/office/drawing/2010/main">
        <mc:Choice Requires="a14">
          <p:graphicFrame>
            <p:nvGraphicFramePr>
              <p:cNvPr id="7" name="Table 2"/>
              <p:cNvGraphicFramePr>
                <a:graphicFrameLocks noGrp="1"/>
              </p:cNvGraphicFramePr>
              <p:nvPr>
                <p:extLst>
                  <p:ext uri="{D42A27DB-BD31-4B8C-83A1-F6EECF244321}">
                    <p14:modId xmlns:p14="http://schemas.microsoft.com/office/powerpoint/2010/main" val="3200025169"/>
                  </p:ext>
                </p:extLst>
              </p:nvPr>
            </p:nvGraphicFramePr>
            <p:xfrm>
              <a:off x="152400" y="1569720"/>
              <a:ext cx="5065776" cy="4754880"/>
            </p:xfrm>
            <a:graphic>
              <a:graphicData uri="http://schemas.openxmlformats.org/drawingml/2006/table">
                <a:tbl>
                  <a:tblPr firstRow="1" bandRow="1">
                    <a:tableStyleId>{5C22544A-7EE6-4342-B048-85BDC9FD1C3A}</a:tableStyleId>
                  </a:tblPr>
                  <a:tblGrid>
                    <a:gridCol w="338328"/>
                    <a:gridCol w="731520"/>
                    <a:gridCol w="685800"/>
                    <a:gridCol w="1143000"/>
                    <a:gridCol w="987552"/>
                    <a:gridCol w="1179576"/>
                  </a:tblGrid>
                  <a:tr h="640080">
                    <a:tc>
                      <a:txBody>
                        <a:bodyPr/>
                        <a:lstStyle/>
                        <a:p>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1" u="none" strike="noStrike" cap="none" normalizeH="0" baseline="0" dirty="0" smtClean="0">
                              <a:ln>
                                <a:noFill/>
                              </a:ln>
                              <a:solidFill>
                                <a:schemeClr val="tx1"/>
                              </a:solidFill>
                              <a:effectLst/>
                              <a:latin typeface="Arial" charset="0"/>
                              <a:ea typeface="ＭＳ Ｐゴシック" pitchFamily="20" charset="-128"/>
                            </a:rPr>
                            <a:t>V</a:t>
                          </a:r>
                          <a:br>
                            <a:rPr kumimoji="0" lang="en-US" sz="1600" b="0" i="1" u="none" strike="noStrike" cap="none" normalizeH="0" baseline="0" dirty="0" smtClean="0">
                              <a:ln>
                                <a:noFill/>
                              </a:ln>
                              <a:solidFill>
                                <a:schemeClr val="tx1"/>
                              </a:solidFill>
                              <a:effectLst/>
                              <a:latin typeface="Arial" charset="0"/>
                              <a:ea typeface="ＭＳ Ｐゴシック" pitchFamily="20" charset="-128"/>
                            </a:rPr>
                          </a:br>
                          <a:r>
                            <a:rPr kumimoji="0" lang="en-US" sz="1600" b="0" i="0" u="none" strike="noStrike" cap="none" normalizeH="0" baseline="0" dirty="0" smtClean="0">
                              <a:ln>
                                <a:noFill/>
                              </a:ln>
                              <a:solidFill>
                                <a:schemeClr val="tx1"/>
                              </a:solidFill>
                              <a:effectLst/>
                              <a:latin typeface="Arial" charset="0"/>
                              <a:ea typeface="ＭＳ Ｐゴシック" pitchFamily="20" charset="-128"/>
                            </a:rPr>
                            <a:t>(m/s)</a:t>
                          </a:r>
                          <a:endParaRPr kumimoji="0" lang="en-US" sz="1600" b="0" i="1" u="none" strike="noStrike" cap="none" normalizeH="0" baseline="0" dirty="0" smtClean="0">
                            <a:ln>
                              <a:noFill/>
                            </a:ln>
                            <a:solidFill>
                              <a:schemeClr val="tx1"/>
                            </a:solidFill>
                            <a:effectLst/>
                            <a:latin typeface="Arial" charset="0"/>
                            <a:ea typeface="ＭＳ Ｐゴシック" pitchFamily="20" charset="-128"/>
                          </a:endParaRP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1" u="none" strike="noStrike" cap="none" normalizeH="0" baseline="0" dirty="0" smtClean="0">
                              <a:ln>
                                <a:noFill/>
                              </a:ln>
                              <a:solidFill>
                                <a:schemeClr val="tx1"/>
                              </a:solidFill>
                              <a:effectLst/>
                              <a:latin typeface="Arial" charset="0"/>
                              <a:ea typeface="ＭＳ Ｐゴシック" pitchFamily="20" charset="-128"/>
                            </a:rPr>
                            <a:t>F</a:t>
                          </a:r>
                          <a:br>
                            <a:rPr kumimoji="0" lang="en-US" sz="1600" b="0" i="1" u="none" strike="noStrike" cap="none" normalizeH="0" baseline="0" dirty="0" smtClean="0">
                              <a:ln>
                                <a:noFill/>
                              </a:ln>
                              <a:solidFill>
                                <a:schemeClr val="tx1"/>
                              </a:solidFill>
                              <a:effectLst/>
                              <a:latin typeface="Arial" charset="0"/>
                              <a:ea typeface="ＭＳ Ｐゴシック" pitchFamily="20" charset="-128"/>
                            </a:rPr>
                          </a:br>
                          <a:r>
                            <a:rPr kumimoji="0" lang="en-US" sz="1600" b="0" i="0" u="none" strike="noStrike" cap="none" normalizeH="0" baseline="0" dirty="0" smtClean="0">
                              <a:ln>
                                <a:noFill/>
                              </a:ln>
                              <a:solidFill>
                                <a:schemeClr val="tx1"/>
                              </a:solidFill>
                              <a:effectLst/>
                              <a:latin typeface="Arial" charset="0"/>
                              <a:ea typeface="ＭＳ Ｐゴシック" pitchFamily="20" charset="-128"/>
                            </a:rPr>
                            <a:t>(N)</a:t>
                          </a:r>
                          <a:endParaRPr kumimoji="0" lang="en-US" sz="1600" b="0" i="1" u="none" strike="noStrike" cap="none" normalizeH="0" baseline="0" dirty="0" smtClean="0">
                            <a:ln>
                              <a:noFill/>
                            </a:ln>
                            <a:solidFill>
                              <a:schemeClr val="tx1"/>
                            </a:solidFill>
                            <a:effectLst/>
                            <a:latin typeface="Arial" charset="0"/>
                            <a:ea typeface="ＭＳ Ｐゴシック" pitchFamily="20" charset="-128"/>
                          </a:endParaRP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11480">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1" u="none" strike="noStrike" cap="none" normalizeH="0" baseline="0" dirty="0" err="1" smtClean="0">
                              <a:ln>
                                <a:noFill/>
                              </a:ln>
                              <a:solidFill>
                                <a:schemeClr val="tx1"/>
                              </a:solidFill>
                              <a:effectLst/>
                              <a:latin typeface="Arial" charset="0"/>
                              <a:ea typeface="ＭＳ Ｐゴシック" pitchFamily="20" charset="-128"/>
                            </a:rPr>
                            <a:t>i</a:t>
                          </a:r>
                          <a:endParaRPr kumimoji="0" lang="en-US" sz="1600" b="0" i="1" u="none" strike="noStrike" cap="none" normalizeH="0" baseline="0" dirty="0" smtClean="0">
                            <a:ln>
                              <a:noFill/>
                            </a:ln>
                            <a:solidFill>
                              <a:schemeClr val="tx1"/>
                            </a:solidFill>
                            <a:effectLst/>
                            <a:latin typeface="Arial" charset="0"/>
                            <a:ea typeface="ＭＳ Ｐゴシック" pitchFamily="20" charset="-128"/>
                          </a:endParaRP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1" u="none" strike="noStrike" cap="none" normalizeH="0" baseline="0" dirty="0" smtClean="0">
                              <a:ln>
                                <a:noFill/>
                              </a:ln>
                              <a:solidFill>
                                <a:schemeClr val="tx1"/>
                              </a:solidFill>
                              <a:effectLst/>
                              <a:latin typeface="Arial" charset="0"/>
                              <a:ea typeface="ＭＳ Ｐゴシック" pitchFamily="20" charset="-128"/>
                            </a:rPr>
                            <a:t>x</a:t>
                          </a:r>
                          <a:r>
                            <a:rPr kumimoji="0" lang="en-US" sz="1600" b="0" i="1" u="none" strike="noStrike" cap="none" normalizeH="0" baseline="-25000" dirty="0" smtClean="0">
                              <a:ln>
                                <a:noFill/>
                              </a:ln>
                              <a:solidFill>
                                <a:schemeClr val="tx1"/>
                              </a:solidFill>
                              <a:effectLst/>
                              <a:latin typeface="Arial" charset="0"/>
                              <a:ea typeface="ＭＳ Ｐゴシック" pitchFamily="20" charset="-128"/>
                            </a:rPr>
                            <a:t>i</a:t>
                          </a:r>
                          <a:endParaRPr kumimoji="0" lang="en-US" sz="1600" b="0" i="1" u="none" strike="noStrike" cap="none" normalizeH="0" baseline="0" dirty="0" smtClean="0">
                            <a:ln>
                              <a:noFill/>
                            </a:ln>
                            <a:solidFill>
                              <a:schemeClr val="tx1"/>
                            </a:solidFill>
                            <a:effectLst/>
                            <a:latin typeface="Arial" charset="0"/>
                            <a:ea typeface="ＭＳ Ｐゴシック" pitchFamily="20" charset="-128"/>
                          </a:endParaRP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1" u="none" strike="noStrike" cap="none" normalizeH="0" baseline="0" dirty="0" err="1" smtClean="0">
                              <a:ln>
                                <a:noFill/>
                              </a:ln>
                              <a:solidFill>
                                <a:schemeClr val="tx1"/>
                              </a:solidFill>
                              <a:effectLst/>
                              <a:latin typeface="Arial" charset="0"/>
                              <a:ea typeface="ＭＳ Ｐゴシック" pitchFamily="20" charset="-128"/>
                            </a:rPr>
                            <a:t>y</a:t>
                          </a:r>
                          <a:r>
                            <a:rPr kumimoji="0" lang="en-US" sz="1600" b="0" i="1" u="none" strike="noStrike" cap="none" normalizeH="0" baseline="-25000" dirty="0" err="1" smtClean="0">
                              <a:ln>
                                <a:noFill/>
                              </a:ln>
                              <a:solidFill>
                                <a:schemeClr val="tx1"/>
                              </a:solidFill>
                              <a:effectLst/>
                              <a:latin typeface="Arial" charset="0"/>
                              <a:ea typeface="ＭＳ Ｐゴシック" pitchFamily="20" charset="-128"/>
                            </a:rPr>
                            <a:t>i</a:t>
                          </a:r>
                          <a:endParaRPr kumimoji="0" lang="en-US" sz="1600" b="0" i="1" u="none" strike="noStrike" cap="none" normalizeH="0" baseline="0" dirty="0" smtClean="0">
                            <a:ln>
                              <a:noFill/>
                            </a:ln>
                            <a:solidFill>
                              <a:schemeClr val="tx1"/>
                            </a:solidFill>
                            <a:effectLst/>
                            <a:latin typeface="Arial" charset="0"/>
                            <a:ea typeface="ＭＳ Ｐゴシック" pitchFamily="20" charset="-128"/>
                          </a:endParaRP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1" u="none" strike="noStrike" cap="none" normalizeH="0" baseline="0" dirty="0" smtClean="0">
                              <a:ln>
                                <a:noFill/>
                              </a:ln>
                              <a:solidFill>
                                <a:schemeClr val="tx1"/>
                              </a:solidFill>
                              <a:effectLst/>
                              <a:latin typeface="Arial" charset="0"/>
                              <a:ea typeface="ＭＳ Ｐゴシック" pitchFamily="20" charset="-128"/>
                            </a:rPr>
                            <a:t>a</a:t>
                          </a:r>
                          <a:r>
                            <a:rPr kumimoji="0" lang="en-US" sz="1600" b="0" i="0" u="none" strike="noStrike" cap="none" normalizeH="0" baseline="-25000" dirty="0" smtClean="0">
                              <a:ln>
                                <a:noFill/>
                              </a:ln>
                              <a:solidFill>
                                <a:schemeClr val="tx1"/>
                              </a:solidFill>
                              <a:effectLst/>
                              <a:latin typeface="Arial" charset="0"/>
                              <a:ea typeface="ＭＳ Ｐゴシック" pitchFamily="20" charset="-128"/>
                            </a:rPr>
                            <a:t>0</a:t>
                          </a:r>
                          <a:r>
                            <a:rPr kumimoji="0" lang="en-US" sz="1600" b="0" i="1" u="none" strike="noStrike" cap="none" normalizeH="0" baseline="0" dirty="0" smtClean="0">
                              <a:ln>
                                <a:noFill/>
                              </a:ln>
                              <a:solidFill>
                                <a:schemeClr val="tx1"/>
                              </a:solidFill>
                              <a:effectLst/>
                              <a:latin typeface="Arial" charset="0"/>
                              <a:ea typeface="ＭＳ Ｐゴシック" pitchFamily="20" charset="-128"/>
                            </a:rPr>
                            <a:t>+a</a:t>
                          </a:r>
                          <a:r>
                            <a:rPr kumimoji="0" lang="en-US" sz="1600" b="0" i="0" u="none" strike="noStrike" cap="none" normalizeH="0" baseline="-25000" dirty="0" smtClean="0">
                              <a:ln>
                                <a:noFill/>
                              </a:ln>
                              <a:solidFill>
                                <a:schemeClr val="tx1"/>
                              </a:solidFill>
                              <a:effectLst/>
                              <a:latin typeface="Arial" charset="0"/>
                              <a:ea typeface="ＭＳ Ｐゴシック" pitchFamily="20" charset="-128"/>
                            </a:rPr>
                            <a:t>1</a:t>
                          </a:r>
                          <a:r>
                            <a:rPr kumimoji="0" lang="en-US" sz="1600" b="0" i="1" u="none" strike="noStrike" cap="none" normalizeH="0" baseline="0" dirty="0" smtClean="0">
                              <a:ln>
                                <a:noFill/>
                              </a:ln>
                              <a:solidFill>
                                <a:schemeClr val="tx1"/>
                              </a:solidFill>
                              <a:effectLst/>
                              <a:latin typeface="Arial" charset="0"/>
                              <a:ea typeface="ＭＳ Ｐゴシック" pitchFamily="20" charset="-128"/>
                            </a:rPr>
                            <a:t>x</a:t>
                          </a:r>
                          <a:r>
                            <a:rPr kumimoji="0" lang="en-US" sz="1600" b="0" i="1" u="none" strike="noStrike" cap="none" normalizeH="0" baseline="-25000" dirty="0" smtClean="0">
                              <a:ln>
                                <a:noFill/>
                              </a:ln>
                              <a:solidFill>
                                <a:schemeClr val="tx1"/>
                              </a:solidFill>
                              <a:effectLst/>
                              <a:latin typeface="Arial" charset="0"/>
                              <a:ea typeface="ＭＳ Ｐゴシック" pitchFamily="20" charset="-128"/>
                            </a:rPr>
                            <a:t>i</a:t>
                          </a:r>
                          <a:endParaRPr kumimoji="0" lang="en-US" sz="1600" b="0" i="1" u="none" strike="noStrike" cap="none" normalizeH="0" baseline="0" dirty="0" smtClean="0">
                            <a:ln>
                              <a:noFill/>
                            </a:ln>
                            <a:solidFill>
                              <a:schemeClr val="tx1"/>
                            </a:solidFill>
                            <a:effectLst/>
                            <a:latin typeface="Arial" charset="0"/>
                            <a:ea typeface="ＭＳ Ｐゴシック" pitchFamily="20" charset="-128"/>
                          </a:endParaRP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1" u="none" strike="noStrike" cap="none" normalizeH="0" baseline="0" dirty="0" smtClean="0">
                              <a:ln>
                                <a:noFill/>
                              </a:ln>
                              <a:solidFill>
                                <a:schemeClr val="tx1"/>
                              </a:solidFill>
                              <a:effectLst/>
                              <a:latin typeface="Arial" charset="0"/>
                              <a:ea typeface="ＭＳ Ｐゴシック" pitchFamily="20" charset="-128"/>
                            </a:rPr>
                            <a:t>(</a:t>
                          </a:r>
                          <a:r>
                            <a:rPr kumimoji="0" lang="en-US" sz="1600" b="0" i="1" u="none" strike="noStrike" cap="none" normalizeH="0" baseline="0" dirty="0" err="1" smtClean="0">
                              <a:ln>
                                <a:noFill/>
                              </a:ln>
                              <a:solidFill>
                                <a:schemeClr val="tx1"/>
                              </a:solidFill>
                              <a:effectLst/>
                              <a:latin typeface="Arial" charset="0"/>
                              <a:ea typeface="ＭＳ Ｐゴシック" pitchFamily="20" charset="-128"/>
                            </a:rPr>
                            <a:t>y</a:t>
                          </a:r>
                          <a:r>
                            <a:rPr kumimoji="0" lang="en-US" sz="1600" b="0" i="1" u="none" strike="noStrike" cap="none" normalizeH="0" baseline="-25000" dirty="0" err="1" smtClean="0">
                              <a:ln>
                                <a:noFill/>
                              </a:ln>
                              <a:solidFill>
                                <a:schemeClr val="tx1"/>
                              </a:solidFill>
                              <a:effectLst/>
                              <a:latin typeface="Arial" charset="0"/>
                              <a:ea typeface="ＭＳ Ｐゴシック" pitchFamily="20" charset="-128"/>
                            </a:rPr>
                            <a:t>i</a:t>
                          </a:r>
                          <a:r>
                            <a:rPr kumimoji="0" lang="en-US" sz="1600" b="0" i="1" u="none" strike="noStrike" cap="none" normalizeH="0" baseline="0" dirty="0" smtClean="0">
                              <a:ln>
                                <a:noFill/>
                              </a:ln>
                              <a:solidFill>
                                <a:schemeClr val="tx1"/>
                              </a:solidFill>
                              <a:effectLst/>
                              <a:latin typeface="Arial" charset="0"/>
                              <a:ea typeface="ＭＳ Ｐゴシック" pitchFamily="20" charset="-128"/>
                            </a:rPr>
                            <a:t>- </a:t>
                          </a:r>
                          <a:r>
                            <a:rPr kumimoji="0" lang="en-US" sz="1600" b="0" i="1" u="none" strike="noStrike" cap="none" normalizeH="0" baseline="0" dirty="0" smtClean="0">
                              <a:ln>
                                <a:noFill/>
                              </a:ln>
                              <a:solidFill>
                                <a:schemeClr val="tx1"/>
                              </a:solidFill>
                              <a:effectLst/>
                              <a:latin typeface="Lucida Grande" pitchFamily="20" charset="0"/>
                              <a:ea typeface="ＭＳ Ｐゴシック" pitchFamily="20" charset="-128"/>
                            </a:rPr>
                            <a:t>ȳ</a:t>
                          </a:r>
                          <a:r>
                            <a:rPr kumimoji="0" lang="en-US" sz="1600" b="0" i="1" u="none" strike="noStrike" cap="none" normalizeH="0" baseline="0" dirty="0" smtClean="0">
                              <a:ln>
                                <a:noFill/>
                              </a:ln>
                              <a:solidFill>
                                <a:schemeClr val="tx1"/>
                              </a:solidFill>
                              <a:effectLst/>
                              <a:latin typeface="Arial" charset="0"/>
                              <a:ea typeface="ＭＳ Ｐゴシック" pitchFamily="20" charset="-128"/>
                            </a:rPr>
                            <a:t>)</a:t>
                          </a:r>
                          <a:r>
                            <a:rPr kumimoji="0" lang="en-US" sz="1600" b="0" i="1" u="none" strike="noStrike" cap="none" normalizeH="0" baseline="30000" dirty="0" smtClean="0">
                              <a:ln>
                                <a:noFill/>
                              </a:ln>
                              <a:solidFill>
                                <a:schemeClr val="tx1"/>
                              </a:solidFill>
                              <a:effectLst/>
                              <a:latin typeface="Arial" charset="0"/>
                              <a:ea typeface="ＭＳ Ｐゴシック" pitchFamily="20" charset="-128"/>
                            </a:rPr>
                            <a:t>2</a:t>
                          </a:r>
                          <a:endParaRPr kumimoji="0" lang="en-US" sz="1600" b="0" i="1" u="none" strike="noStrike" cap="none" normalizeH="0" baseline="0" dirty="0" smtClean="0">
                            <a:ln>
                              <a:noFill/>
                            </a:ln>
                            <a:solidFill>
                              <a:schemeClr val="tx1"/>
                            </a:solidFill>
                            <a:effectLst/>
                            <a:latin typeface="Arial" charset="0"/>
                            <a:ea typeface="ＭＳ Ｐゴシック" pitchFamily="20" charset="-128"/>
                          </a:endParaRP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1" u="none" strike="noStrike" cap="none" normalizeH="0" baseline="0" dirty="0" smtClean="0">
                              <a:ln>
                                <a:noFill/>
                              </a:ln>
                              <a:solidFill>
                                <a:schemeClr val="tx1"/>
                              </a:solidFill>
                              <a:effectLst/>
                              <a:latin typeface="Arial" charset="0"/>
                              <a:ea typeface="ＭＳ Ｐゴシック" pitchFamily="20" charset="-128"/>
                            </a:rPr>
                            <a:t>(y</a:t>
                          </a:r>
                          <a:r>
                            <a:rPr kumimoji="0" lang="en-US" sz="1600" b="0" i="1" u="none" strike="noStrike" cap="none" normalizeH="0" baseline="-25000" dirty="0" smtClean="0">
                              <a:ln>
                                <a:noFill/>
                              </a:ln>
                              <a:solidFill>
                                <a:schemeClr val="tx1"/>
                              </a:solidFill>
                              <a:effectLst/>
                              <a:latin typeface="Arial" charset="0"/>
                              <a:ea typeface="ＭＳ Ｐゴシック" pitchFamily="20" charset="-128"/>
                            </a:rPr>
                            <a:t>i</a:t>
                          </a:r>
                          <a:r>
                            <a:rPr kumimoji="0" lang="en-US" sz="1600" b="0" i="1" u="none" strike="noStrike" cap="none" normalizeH="0" baseline="0" dirty="0" smtClean="0">
                              <a:ln>
                                <a:noFill/>
                              </a:ln>
                              <a:solidFill>
                                <a:schemeClr val="tx1"/>
                              </a:solidFill>
                              <a:effectLst/>
                              <a:latin typeface="Arial" charset="0"/>
                              <a:ea typeface="ＭＳ Ｐゴシック" pitchFamily="20" charset="-128"/>
                            </a:rPr>
                            <a:t>-a</a:t>
                          </a:r>
                          <a:r>
                            <a:rPr kumimoji="0" lang="en-US" sz="1600" b="0" i="0" u="none" strike="noStrike" cap="none" normalizeH="0" baseline="-25000" dirty="0" smtClean="0">
                              <a:ln>
                                <a:noFill/>
                              </a:ln>
                              <a:solidFill>
                                <a:schemeClr val="tx1"/>
                              </a:solidFill>
                              <a:effectLst/>
                              <a:latin typeface="Arial" charset="0"/>
                              <a:ea typeface="ＭＳ Ｐゴシック" pitchFamily="20" charset="-128"/>
                            </a:rPr>
                            <a:t>0</a:t>
                          </a:r>
                          <a:r>
                            <a:rPr kumimoji="0" lang="en-US" sz="1600" b="0" i="1" u="none" strike="noStrike" cap="none" normalizeH="0" baseline="0" dirty="0" smtClean="0">
                              <a:ln>
                                <a:noFill/>
                              </a:ln>
                              <a:solidFill>
                                <a:schemeClr val="tx1"/>
                              </a:solidFill>
                              <a:effectLst/>
                              <a:latin typeface="Arial" charset="0"/>
                              <a:ea typeface="ＭＳ Ｐゴシック" pitchFamily="20" charset="-128"/>
                            </a:rPr>
                            <a:t>-a</a:t>
                          </a:r>
                          <a:r>
                            <a:rPr kumimoji="0" lang="en-US" sz="1600" b="0" i="0" u="none" strike="noStrike" cap="none" normalizeH="0" baseline="-25000" dirty="0" smtClean="0">
                              <a:ln>
                                <a:noFill/>
                              </a:ln>
                              <a:solidFill>
                                <a:schemeClr val="tx1"/>
                              </a:solidFill>
                              <a:effectLst/>
                              <a:latin typeface="Arial" charset="0"/>
                              <a:ea typeface="ＭＳ Ｐゴシック" pitchFamily="20" charset="-128"/>
                            </a:rPr>
                            <a:t>1</a:t>
                          </a:r>
                          <a:r>
                            <a:rPr kumimoji="0" lang="en-US" sz="1600" b="0" i="1" u="none" strike="noStrike" cap="none" normalizeH="0" baseline="0" dirty="0" smtClean="0">
                              <a:ln>
                                <a:noFill/>
                              </a:ln>
                              <a:solidFill>
                                <a:schemeClr val="tx1"/>
                              </a:solidFill>
                              <a:effectLst/>
                              <a:latin typeface="Arial" charset="0"/>
                              <a:ea typeface="ＭＳ Ｐゴシック" pitchFamily="20" charset="-128"/>
                            </a:rPr>
                            <a:t>x</a:t>
                          </a:r>
                          <a:r>
                            <a:rPr kumimoji="0" lang="en-US" sz="1600" b="0" i="1" u="none" strike="noStrike" cap="none" normalizeH="0" baseline="-25000" dirty="0" smtClean="0">
                              <a:ln>
                                <a:noFill/>
                              </a:ln>
                              <a:solidFill>
                                <a:schemeClr val="tx1"/>
                              </a:solidFill>
                              <a:effectLst/>
                              <a:latin typeface="Arial" charset="0"/>
                              <a:ea typeface="ＭＳ Ｐゴシック" pitchFamily="20" charset="-128"/>
                            </a:rPr>
                            <a:t>i</a:t>
                          </a:r>
                          <a:r>
                            <a:rPr kumimoji="0" lang="en-US" sz="1600" b="0" i="1" u="none" strike="noStrike" cap="none" normalizeH="0" baseline="0" dirty="0" smtClean="0">
                              <a:ln>
                                <a:noFill/>
                              </a:ln>
                              <a:solidFill>
                                <a:schemeClr val="tx1"/>
                              </a:solidFill>
                              <a:effectLst/>
                              <a:latin typeface="Arial" charset="0"/>
                              <a:ea typeface="ＭＳ Ｐゴシック" pitchFamily="20" charset="-128"/>
                            </a:rPr>
                            <a:t>)</a:t>
                          </a:r>
                          <a:r>
                            <a:rPr kumimoji="0" lang="en-US" sz="1600" b="0" i="1" u="none" strike="noStrike" cap="none" normalizeH="0" baseline="30000" dirty="0" smtClean="0">
                              <a:ln>
                                <a:noFill/>
                              </a:ln>
                              <a:solidFill>
                                <a:schemeClr val="tx1"/>
                              </a:solidFill>
                              <a:effectLst/>
                              <a:latin typeface="Arial" charset="0"/>
                              <a:ea typeface="ＭＳ Ｐゴシック" pitchFamily="20" charset="-128"/>
                            </a:rPr>
                            <a:t>2</a:t>
                          </a:r>
                          <a:endParaRPr kumimoji="0" lang="en-US" sz="1600" b="0" i="1" u="none" strike="noStrike" cap="none" normalizeH="0" baseline="0" dirty="0" smtClean="0">
                            <a:ln>
                              <a:noFill/>
                            </a:ln>
                            <a:solidFill>
                              <a:schemeClr val="tx1"/>
                            </a:solidFill>
                            <a:effectLst/>
                            <a:latin typeface="Arial" charset="0"/>
                            <a:ea typeface="ＭＳ Ｐゴシック" pitchFamily="20" charset="-128"/>
                          </a:endParaRP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11480">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20" charset="-128"/>
                            </a:rPr>
                            <a:t>1</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20" charset="-128"/>
                            </a:rPr>
                            <a:t>10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20" charset="-128"/>
                            </a:rPr>
                            <a:t>25</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14:m>
                            <m:oMath xmlns:m="http://schemas.openxmlformats.org/officeDocument/2006/math">
                              <m:r>
                                <a:rPr kumimoji="0" lang="en-US" sz="1600" b="0" i="1" u="none" strike="noStrike" cap="none" normalizeH="0" baseline="0" dirty="0" smtClean="0">
                                  <a:ln>
                                    <a:noFill/>
                                  </a:ln>
                                  <a:solidFill>
                                    <a:schemeClr val="tx1"/>
                                  </a:solidFill>
                                  <a:effectLst/>
                                  <a:latin typeface="Cambria Math"/>
                                  <a:ea typeface="ＭＳ Ｐゴシック" pitchFamily="20" charset="-128"/>
                                </a:rPr>
                                <m:t>−</m:t>
                              </m:r>
                            </m:oMath>
                          </a14:m>
                          <a:r>
                            <a:rPr kumimoji="0" lang="en-US" sz="1600" b="0" i="0" u="none" strike="noStrike" cap="none" normalizeH="0" baseline="0" dirty="0" smtClean="0">
                              <a:ln>
                                <a:noFill/>
                              </a:ln>
                              <a:solidFill>
                                <a:schemeClr val="tx1"/>
                              </a:solidFill>
                              <a:effectLst/>
                              <a:latin typeface="Arial" charset="0"/>
                              <a:ea typeface="ＭＳ Ｐゴシック" pitchFamily="20" charset="-128"/>
                            </a:rPr>
                            <a:t>39.58</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380535</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4171</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11480">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2</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20" charset="-128"/>
                            </a:rPr>
                            <a:t>20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20" charset="-128"/>
                            </a:rPr>
                            <a:t>70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20" charset="-128"/>
                            </a:rPr>
                            <a:t>155.12</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327041</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7245</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11480">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3</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30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20" charset="-128"/>
                            </a:rPr>
                            <a:t>380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20" charset="-128"/>
                            </a:rPr>
                            <a:t>349.82</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20" charset="-128"/>
                            </a:rPr>
                            <a:t>68579</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911</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11480">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4</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40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550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20" charset="-128"/>
                            </a:rPr>
                            <a:t>544.52</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20" charset="-128"/>
                            </a:rPr>
                            <a:t>8441</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30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11480">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5</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50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610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20" charset="-128"/>
                            </a:rPr>
                            <a:t>739.23</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20" charset="-128"/>
                            </a:rPr>
                            <a:t>1016</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16699</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11480">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6</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60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1220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20" charset="-128"/>
                            </a:rPr>
                            <a:t>933.93</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20" charset="-128"/>
                            </a:rPr>
                            <a:t>334229</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20" charset="-128"/>
                            </a:rPr>
                            <a:t>81837</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11480">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7</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70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830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1128.63</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20" charset="-128"/>
                            </a:rPr>
                            <a:t>35391</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20" charset="-128"/>
                            </a:rPr>
                            <a:t>89180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11480">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8</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80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1450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1323.33</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20" charset="-128"/>
                            </a:rPr>
                            <a:t>653066</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20" charset="-128"/>
                            </a:rPr>
                            <a:t>16044</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11480">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Symbol" pitchFamily="18" charset="2"/>
                              <a:ea typeface="ＭＳ Ｐゴシック" pitchFamily="20" charset="-128"/>
                            </a:rPr>
                            <a:t></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360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5135</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endParaRPr kumimoji="0" lang="en-US" sz="1600" b="0" i="0" u="none" strike="noStrike" cap="none" normalizeH="0" baseline="0" smtClean="0">
                            <a:ln>
                              <a:noFill/>
                            </a:ln>
                            <a:solidFill>
                              <a:schemeClr val="tx1"/>
                            </a:solidFill>
                            <a:effectLst/>
                            <a:latin typeface="Arial" charset="0"/>
                            <a:ea typeface="ＭＳ Ｐゴシック" pitchFamily="20" charset="-128"/>
                          </a:endParaRP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1808297</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20" charset="-128"/>
                            </a:rPr>
                            <a:t>216118</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mc:Choice>
        <mc:Fallback xmlns="">
          <p:graphicFrame>
            <p:nvGraphicFramePr>
              <p:cNvPr id="7" name="Table 2"/>
              <p:cNvGraphicFramePr>
                <a:graphicFrameLocks noGrp="1"/>
              </p:cNvGraphicFramePr>
              <p:nvPr>
                <p:extLst>
                  <p:ext uri="{D42A27DB-BD31-4B8C-83A1-F6EECF244321}">
                    <p14:modId xmlns:p14="http://schemas.microsoft.com/office/powerpoint/2010/main" val="3200025169"/>
                  </p:ext>
                </p:extLst>
              </p:nvPr>
            </p:nvGraphicFramePr>
            <p:xfrm>
              <a:off x="152400" y="1569720"/>
              <a:ext cx="5065776" cy="4754880"/>
            </p:xfrm>
            <a:graphic>
              <a:graphicData uri="http://schemas.openxmlformats.org/drawingml/2006/table">
                <a:tbl>
                  <a:tblPr firstRow="1" bandRow="1">
                    <a:tableStyleId>{5C22544A-7EE6-4342-B048-85BDC9FD1C3A}</a:tableStyleId>
                  </a:tblPr>
                  <a:tblGrid>
                    <a:gridCol w="338328"/>
                    <a:gridCol w="731520"/>
                    <a:gridCol w="685800"/>
                    <a:gridCol w="1143000"/>
                    <a:gridCol w="987552"/>
                    <a:gridCol w="1179576"/>
                  </a:tblGrid>
                  <a:tr h="640080">
                    <a:tc>
                      <a:txBody>
                        <a:bodyPr/>
                        <a:lstStyle/>
                        <a:p>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1" u="none" strike="noStrike" cap="none" normalizeH="0" baseline="0" dirty="0" smtClean="0">
                              <a:ln>
                                <a:noFill/>
                              </a:ln>
                              <a:solidFill>
                                <a:schemeClr val="tx1"/>
                              </a:solidFill>
                              <a:effectLst/>
                              <a:latin typeface="Arial" charset="0"/>
                              <a:ea typeface="ＭＳ Ｐゴシック" pitchFamily="20" charset="-128"/>
                            </a:rPr>
                            <a:t>V</a:t>
                          </a:r>
                          <a:br>
                            <a:rPr kumimoji="0" lang="en-US" sz="1600" b="0" i="1" u="none" strike="noStrike" cap="none" normalizeH="0" baseline="0" dirty="0" smtClean="0">
                              <a:ln>
                                <a:noFill/>
                              </a:ln>
                              <a:solidFill>
                                <a:schemeClr val="tx1"/>
                              </a:solidFill>
                              <a:effectLst/>
                              <a:latin typeface="Arial" charset="0"/>
                              <a:ea typeface="ＭＳ Ｐゴシック" pitchFamily="20" charset="-128"/>
                            </a:rPr>
                          </a:br>
                          <a:r>
                            <a:rPr kumimoji="0" lang="en-US" sz="1600" b="0" i="0" u="none" strike="noStrike" cap="none" normalizeH="0" baseline="0" dirty="0" smtClean="0">
                              <a:ln>
                                <a:noFill/>
                              </a:ln>
                              <a:solidFill>
                                <a:schemeClr val="tx1"/>
                              </a:solidFill>
                              <a:effectLst/>
                              <a:latin typeface="Arial" charset="0"/>
                              <a:ea typeface="ＭＳ Ｐゴシック" pitchFamily="20" charset="-128"/>
                            </a:rPr>
                            <a:t>(m/s)</a:t>
                          </a:r>
                          <a:endParaRPr kumimoji="0" lang="en-US" sz="1600" b="0" i="1" u="none" strike="noStrike" cap="none" normalizeH="0" baseline="0" dirty="0" smtClean="0">
                            <a:ln>
                              <a:noFill/>
                            </a:ln>
                            <a:solidFill>
                              <a:schemeClr val="tx1"/>
                            </a:solidFill>
                            <a:effectLst/>
                            <a:latin typeface="Arial" charset="0"/>
                            <a:ea typeface="ＭＳ Ｐゴシック" pitchFamily="20" charset="-128"/>
                          </a:endParaRP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1" u="none" strike="noStrike" cap="none" normalizeH="0" baseline="0" dirty="0" smtClean="0">
                              <a:ln>
                                <a:noFill/>
                              </a:ln>
                              <a:solidFill>
                                <a:schemeClr val="tx1"/>
                              </a:solidFill>
                              <a:effectLst/>
                              <a:latin typeface="Arial" charset="0"/>
                              <a:ea typeface="ＭＳ Ｐゴシック" pitchFamily="20" charset="-128"/>
                            </a:rPr>
                            <a:t>F</a:t>
                          </a:r>
                          <a:br>
                            <a:rPr kumimoji="0" lang="en-US" sz="1600" b="0" i="1" u="none" strike="noStrike" cap="none" normalizeH="0" baseline="0" dirty="0" smtClean="0">
                              <a:ln>
                                <a:noFill/>
                              </a:ln>
                              <a:solidFill>
                                <a:schemeClr val="tx1"/>
                              </a:solidFill>
                              <a:effectLst/>
                              <a:latin typeface="Arial" charset="0"/>
                              <a:ea typeface="ＭＳ Ｐゴシック" pitchFamily="20" charset="-128"/>
                            </a:rPr>
                          </a:br>
                          <a:r>
                            <a:rPr kumimoji="0" lang="en-US" sz="1600" b="0" i="0" u="none" strike="noStrike" cap="none" normalizeH="0" baseline="0" dirty="0" smtClean="0">
                              <a:ln>
                                <a:noFill/>
                              </a:ln>
                              <a:solidFill>
                                <a:schemeClr val="tx1"/>
                              </a:solidFill>
                              <a:effectLst/>
                              <a:latin typeface="Arial" charset="0"/>
                              <a:ea typeface="ＭＳ Ｐゴシック" pitchFamily="20" charset="-128"/>
                            </a:rPr>
                            <a:t>(N)</a:t>
                          </a:r>
                          <a:endParaRPr kumimoji="0" lang="en-US" sz="1600" b="0" i="1" u="none" strike="noStrike" cap="none" normalizeH="0" baseline="0" dirty="0" smtClean="0">
                            <a:ln>
                              <a:noFill/>
                            </a:ln>
                            <a:solidFill>
                              <a:schemeClr val="tx1"/>
                            </a:solidFill>
                            <a:effectLst/>
                            <a:latin typeface="Arial" charset="0"/>
                            <a:ea typeface="ＭＳ Ｐゴシック" pitchFamily="20" charset="-128"/>
                          </a:endParaRP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11480">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1" u="none" strike="noStrike" cap="none" normalizeH="0" baseline="0" dirty="0" err="1" smtClean="0">
                              <a:ln>
                                <a:noFill/>
                              </a:ln>
                              <a:solidFill>
                                <a:schemeClr val="tx1"/>
                              </a:solidFill>
                              <a:effectLst/>
                              <a:latin typeface="Arial" charset="0"/>
                              <a:ea typeface="ＭＳ Ｐゴシック" pitchFamily="20" charset="-128"/>
                            </a:rPr>
                            <a:t>i</a:t>
                          </a:r>
                          <a:endParaRPr kumimoji="0" lang="en-US" sz="1600" b="0" i="1" u="none" strike="noStrike" cap="none" normalizeH="0" baseline="0" dirty="0" smtClean="0">
                            <a:ln>
                              <a:noFill/>
                            </a:ln>
                            <a:solidFill>
                              <a:schemeClr val="tx1"/>
                            </a:solidFill>
                            <a:effectLst/>
                            <a:latin typeface="Arial" charset="0"/>
                            <a:ea typeface="ＭＳ Ｐゴシック" pitchFamily="20" charset="-128"/>
                          </a:endParaRP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1" u="none" strike="noStrike" cap="none" normalizeH="0" baseline="0" dirty="0" smtClean="0">
                              <a:ln>
                                <a:noFill/>
                              </a:ln>
                              <a:solidFill>
                                <a:schemeClr val="tx1"/>
                              </a:solidFill>
                              <a:effectLst/>
                              <a:latin typeface="Arial" charset="0"/>
                              <a:ea typeface="ＭＳ Ｐゴシック" pitchFamily="20" charset="-128"/>
                            </a:rPr>
                            <a:t>x</a:t>
                          </a:r>
                          <a:r>
                            <a:rPr kumimoji="0" lang="en-US" sz="1600" b="0" i="1" u="none" strike="noStrike" cap="none" normalizeH="0" baseline="-25000" dirty="0" smtClean="0">
                              <a:ln>
                                <a:noFill/>
                              </a:ln>
                              <a:solidFill>
                                <a:schemeClr val="tx1"/>
                              </a:solidFill>
                              <a:effectLst/>
                              <a:latin typeface="Arial" charset="0"/>
                              <a:ea typeface="ＭＳ Ｐゴシック" pitchFamily="20" charset="-128"/>
                            </a:rPr>
                            <a:t>i</a:t>
                          </a:r>
                          <a:endParaRPr kumimoji="0" lang="en-US" sz="1600" b="0" i="1" u="none" strike="noStrike" cap="none" normalizeH="0" baseline="0" dirty="0" smtClean="0">
                            <a:ln>
                              <a:noFill/>
                            </a:ln>
                            <a:solidFill>
                              <a:schemeClr val="tx1"/>
                            </a:solidFill>
                            <a:effectLst/>
                            <a:latin typeface="Arial" charset="0"/>
                            <a:ea typeface="ＭＳ Ｐゴシック" pitchFamily="20" charset="-128"/>
                          </a:endParaRP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1" u="none" strike="noStrike" cap="none" normalizeH="0" baseline="0" dirty="0" err="1" smtClean="0">
                              <a:ln>
                                <a:noFill/>
                              </a:ln>
                              <a:solidFill>
                                <a:schemeClr val="tx1"/>
                              </a:solidFill>
                              <a:effectLst/>
                              <a:latin typeface="Arial" charset="0"/>
                              <a:ea typeface="ＭＳ Ｐゴシック" pitchFamily="20" charset="-128"/>
                            </a:rPr>
                            <a:t>y</a:t>
                          </a:r>
                          <a:r>
                            <a:rPr kumimoji="0" lang="en-US" sz="1600" b="0" i="1" u="none" strike="noStrike" cap="none" normalizeH="0" baseline="-25000" dirty="0" err="1" smtClean="0">
                              <a:ln>
                                <a:noFill/>
                              </a:ln>
                              <a:solidFill>
                                <a:schemeClr val="tx1"/>
                              </a:solidFill>
                              <a:effectLst/>
                              <a:latin typeface="Arial" charset="0"/>
                              <a:ea typeface="ＭＳ Ｐゴシック" pitchFamily="20" charset="-128"/>
                            </a:rPr>
                            <a:t>i</a:t>
                          </a:r>
                          <a:endParaRPr kumimoji="0" lang="en-US" sz="1600" b="0" i="1" u="none" strike="noStrike" cap="none" normalizeH="0" baseline="0" dirty="0" smtClean="0">
                            <a:ln>
                              <a:noFill/>
                            </a:ln>
                            <a:solidFill>
                              <a:schemeClr val="tx1"/>
                            </a:solidFill>
                            <a:effectLst/>
                            <a:latin typeface="Arial" charset="0"/>
                            <a:ea typeface="ＭＳ Ｐゴシック" pitchFamily="20" charset="-128"/>
                          </a:endParaRP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1" u="none" strike="noStrike" cap="none" normalizeH="0" baseline="0" dirty="0" smtClean="0">
                              <a:ln>
                                <a:noFill/>
                              </a:ln>
                              <a:solidFill>
                                <a:schemeClr val="tx1"/>
                              </a:solidFill>
                              <a:effectLst/>
                              <a:latin typeface="Arial" charset="0"/>
                              <a:ea typeface="ＭＳ Ｐゴシック" pitchFamily="20" charset="-128"/>
                            </a:rPr>
                            <a:t>a</a:t>
                          </a:r>
                          <a:r>
                            <a:rPr kumimoji="0" lang="en-US" sz="1600" b="0" i="0" u="none" strike="noStrike" cap="none" normalizeH="0" baseline="-25000" dirty="0" smtClean="0">
                              <a:ln>
                                <a:noFill/>
                              </a:ln>
                              <a:solidFill>
                                <a:schemeClr val="tx1"/>
                              </a:solidFill>
                              <a:effectLst/>
                              <a:latin typeface="Arial" charset="0"/>
                              <a:ea typeface="ＭＳ Ｐゴシック" pitchFamily="20" charset="-128"/>
                            </a:rPr>
                            <a:t>0</a:t>
                          </a:r>
                          <a:r>
                            <a:rPr kumimoji="0" lang="en-US" sz="1600" b="0" i="1" u="none" strike="noStrike" cap="none" normalizeH="0" baseline="0" dirty="0" smtClean="0">
                              <a:ln>
                                <a:noFill/>
                              </a:ln>
                              <a:solidFill>
                                <a:schemeClr val="tx1"/>
                              </a:solidFill>
                              <a:effectLst/>
                              <a:latin typeface="Arial" charset="0"/>
                              <a:ea typeface="ＭＳ Ｐゴシック" pitchFamily="20" charset="-128"/>
                            </a:rPr>
                            <a:t>+a</a:t>
                          </a:r>
                          <a:r>
                            <a:rPr kumimoji="0" lang="en-US" sz="1600" b="0" i="0" u="none" strike="noStrike" cap="none" normalizeH="0" baseline="-25000" dirty="0" smtClean="0">
                              <a:ln>
                                <a:noFill/>
                              </a:ln>
                              <a:solidFill>
                                <a:schemeClr val="tx1"/>
                              </a:solidFill>
                              <a:effectLst/>
                              <a:latin typeface="Arial" charset="0"/>
                              <a:ea typeface="ＭＳ Ｐゴシック" pitchFamily="20" charset="-128"/>
                            </a:rPr>
                            <a:t>1</a:t>
                          </a:r>
                          <a:r>
                            <a:rPr kumimoji="0" lang="en-US" sz="1600" b="0" i="1" u="none" strike="noStrike" cap="none" normalizeH="0" baseline="0" dirty="0" smtClean="0">
                              <a:ln>
                                <a:noFill/>
                              </a:ln>
                              <a:solidFill>
                                <a:schemeClr val="tx1"/>
                              </a:solidFill>
                              <a:effectLst/>
                              <a:latin typeface="Arial" charset="0"/>
                              <a:ea typeface="ＭＳ Ｐゴシック" pitchFamily="20" charset="-128"/>
                            </a:rPr>
                            <a:t>x</a:t>
                          </a:r>
                          <a:r>
                            <a:rPr kumimoji="0" lang="en-US" sz="1600" b="0" i="1" u="none" strike="noStrike" cap="none" normalizeH="0" baseline="-25000" dirty="0" smtClean="0">
                              <a:ln>
                                <a:noFill/>
                              </a:ln>
                              <a:solidFill>
                                <a:schemeClr val="tx1"/>
                              </a:solidFill>
                              <a:effectLst/>
                              <a:latin typeface="Arial" charset="0"/>
                              <a:ea typeface="ＭＳ Ｐゴシック" pitchFamily="20" charset="-128"/>
                            </a:rPr>
                            <a:t>i</a:t>
                          </a:r>
                          <a:endParaRPr kumimoji="0" lang="en-US" sz="1600" b="0" i="1" u="none" strike="noStrike" cap="none" normalizeH="0" baseline="0" dirty="0" smtClean="0">
                            <a:ln>
                              <a:noFill/>
                            </a:ln>
                            <a:solidFill>
                              <a:schemeClr val="tx1"/>
                            </a:solidFill>
                            <a:effectLst/>
                            <a:latin typeface="Arial" charset="0"/>
                            <a:ea typeface="ＭＳ Ｐゴシック" pitchFamily="20" charset="-128"/>
                          </a:endParaRP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1" u="none" strike="noStrike" cap="none" normalizeH="0" baseline="0" dirty="0" smtClean="0">
                              <a:ln>
                                <a:noFill/>
                              </a:ln>
                              <a:solidFill>
                                <a:schemeClr val="tx1"/>
                              </a:solidFill>
                              <a:effectLst/>
                              <a:latin typeface="Arial" charset="0"/>
                              <a:ea typeface="ＭＳ Ｐゴシック" pitchFamily="20" charset="-128"/>
                            </a:rPr>
                            <a:t>(</a:t>
                          </a:r>
                          <a:r>
                            <a:rPr kumimoji="0" lang="en-US" sz="1600" b="0" i="1" u="none" strike="noStrike" cap="none" normalizeH="0" baseline="0" dirty="0" err="1" smtClean="0">
                              <a:ln>
                                <a:noFill/>
                              </a:ln>
                              <a:solidFill>
                                <a:schemeClr val="tx1"/>
                              </a:solidFill>
                              <a:effectLst/>
                              <a:latin typeface="Arial" charset="0"/>
                              <a:ea typeface="ＭＳ Ｐゴシック" pitchFamily="20" charset="-128"/>
                            </a:rPr>
                            <a:t>y</a:t>
                          </a:r>
                          <a:r>
                            <a:rPr kumimoji="0" lang="en-US" sz="1600" b="0" i="1" u="none" strike="noStrike" cap="none" normalizeH="0" baseline="-25000" dirty="0" err="1" smtClean="0">
                              <a:ln>
                                <a:noFill/>
                              </a:ln>
                              <a:solidFill>
                                <a:schemeClr val="tx1"/>
                              </a:solidFill>
                              <a:effectLst/>
                              <a:latin typeface="Arial" charset="0"/>
                              <a:ea typeface="ＭＳ Ｐゴシック" pitchFamily="20" charset="-128"/>
                            </a:rPr>
                            <a:t>i</a:t>
                          </a:r>
                          <a:r>
                            <a:rPr kumimoji="0" lang="en-US" sz="1600" b="0" i="1" u="none" strike="noStrike" cap="none" normalizeH="0" baseline="0" dirty="0" smtClean="0">
                              <a:ln>
                                <a:noFill/>
                              </a:ln>
                              <a:solidFill>
                                <a:schemeClr val="tx1"/>
                              </a:solidFill>
                              <a:effectLst/>
                              <a:latin typeface="Arial" charset="0"/>
                              <a:ea typeface="ＭＳ Ｐゴシック" pitchFamily="20" charset="-128"/>
                            </a:rPr>
                            <a:t>- </a:t>
                          </a:r>
                          <a:r>
                            <a:rPr kumimoji="0" lang="en-US" sz="1600" b="0" i="1" u="none" strike="noStrike" cap="none" normalizeH="0" baseline="0" dirty="0" smtClean="0">
                              <a:ln>
                                <a:noFill/>
                              </a:ln>
                              <a:solidFill>
                                <a:schemeClr val="tx1"/>
                              </a:solidFill>
                              <a:effectLst/>
                              <a:latin typeface="Lucida Grande" pitchFamily="20" charset="0"/>
                              <a:ea typeface="ＭＳ Ｐゴシック" pitchFamily="20" charset="-128"/>
                            </a:rPr>
                            <a:t>ȳ</a:t>
                          </a:r>
                          <a:r>
                            <a:rPr kumimoji="0" lang="en-US" sz="1600" b="0" i="1" u="none" strike="noStrike" cap="none" normalizeH="0" baseline="0" dirty="0" smtClean="0">
                              <a:ln>
                                <a:noFill/>
                              </a:ln>
                              <a:solidFill>
                                <a:schemeClr val="tx1"/>
                              </a:solidFill>
                              <a:effectLst/>
                              <a:latin typeface="Arial" charset="0"/>
                              <a:ea typeface="ＭＳ Ｐゴシック" pitchFamily="20" charset="-128"/>
                            </a:rPr>
                            <a:t>)</a:t>
                          </a:r>
                          <a:r>
                            <a:rPr kumimoji="0" lang="en-US" sz="1600" b="0" i="1" u="none" strike="noStrike" cap="none" normalizeH="0" baseline="30000" dirty="0" smtClean="0">
                              <a:ln>
                                <a:noFill/>
                              </a:ln>
                              <a:solidFill>
                                <a:schemeClr val="tx1"/>
                              </a:solidFill>
                              <a:effectLst/>
                              <a:latin typeface="Arial" charset="0"/>
                              <a:ea typeface="ＭＳ Ｐゴシック" pitchFamily="20" charset="-128"/>
                            </a:rPr>
                            <a:t>2</a:t>
                          </a:r>
                          <a:endParaRPr kumimoji="0" lang="en-US" sz="1600" b="0" i="1" u="none" strike="noStrike" cap="none" normalizeH="0" baseline="0" dirty="0" smtClean="0">
                            <a:ln>
                              <a:noFill/>
                            </a:ln>
                            <a:solidFill>
                              <a:schemeClr val="tx1"/>
                            </a:solidFill>
                            <a:effectLst/>
                            <a:latin typeface="Arial" charset="0"/>
                            <a:ea typeface="ＭＳ Ｐゴシック" pitchFamily="20" charset="-128"/>
                          </a:endParaRP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1" u="none" strike="noStrike" cap="none" normalizeH="0" baseline="0" dirty="0" smtClean="0">
                              <a:ln>
                                <a:noFill/>
                              </a:ln>
                              <a:solidFill>
                                <a:schemeClr val="tx1"/>
                              </a:solidFill>
                              <a:effectLst/>
                              <a:latin typeface="Arial" charset="0"/>
                              <a:ea typeface="ＭＳ Ｐゴシック" pitchFamily="20" charset="-128"/>
                            </a:rPr>
                            <a:t>(y</a:t>
                          </a:r>
                          <a:r>
                            <a:rPr kumimoji="0" lang="en-US" sz="1600" b="0" i="1" u="none" strike="noStrike" cap="none" normalizeH="0" baseline="-25000" dirty="0" smtClean="0">
                              <a:ln>
                                <a:noFill/>
                              </a:ln>
                              <a:solidFill>
                                <a:schemeClr val="tx1"/>
                              </a:solidFill>
                              <a:effectLst/>
                              <a:latin typeface="Arial" charset="0"/>
                              <a:ea typeface="ＭＳ Ｐゴシック" pitchFamily="20" charset="-128"/>
                            </a:rPr>
                            <a:t>i</a:t>
                          </a:r>
                          <a:r>
                            <a:rPr kumimoji="0" lang="en-US" sz="1600" b="0" i="1" u="none" strike="noStrike" cap="none" normalizeH="0" baseline="0" dirty="0" smtClean="0">
                              <a:ln>
                                <a:noFill/>
                              </a:ln>
                              <a:solidFill>
                                <a:schemeClr val="tx1"/>
                              </a:solidFill>
                              <a:effectLst/>
                              <a:latin typeface="Arial" charset="0"/>
                              <a:ea typeface="ＭＳ Ｐゴシック" pitchFamily="20" charset="-128"/>
                            </a:rPr>
                            <a:t>-a</a:t>
                          </a:r>
                          <a:r>
                            <a:rPr kumimoji="0" lang="en-US" sz="1600" b="0" i="0" u="none" strike="noStrike" cap="none" normalizeH="0" baseline="-25000" dirty="0" smtClean="0">
                              <a:ln>
                                <a:noFill/>
                              </a:ln>
                              <a:solidFill>
                                <a:schemeClr val="tx1"/>
                              </a:solidFill>
                              <a:effectLst/>
                              <a:latin typeface="Arial" charset="0"/>
                              <a:ea typeface="ＭＳ Ｐゴシック" pitchFamily="20" charset="-128"/>
                            </a:rPr>
                            <a:t>0</a:t>
                          </a:r>
                          <a:r>
                            <a:rPr kumimoji="0" lang="en-US" sz="1600" b="0" i="1" u="none" strike="noStrike" cap="none" normalizeH="0" baseline="0" dirty="0" smtClean="0">
                              <a:ln>
                                <a:noFill/>
                              </a:ln>
                              <a:solidFill>
                                <a:schemeClr val="tx1"/>
                              </a:solidFill>
                              <a:effectLst/>
                              <a:latin typeface="Arial" charset="0"/>
                              <a:ea typeface="ＭＳ Ｐゴシック" pitchFamily="20" charset="-128"/>
                            </a:rPr>
                            <a:t>-a</a:t>
                          </a:r>
                          <a:r>
                            <a:rPr kumimoji="0" lang="en-US" sz="1600" b="0" i="0" u="none" strike="noStrike" cap="none" normalizeH="0" baseline="-25000" dirty="0" smtClean="0">
                              <a:ln>
                                <a:noFill/>
                              </a:ln>
                              <a:solidFill>
                                <a:schemeClr val="tx1"/>
                              </a:solidFill>
                              <a:effectLst/>
                              <a:latin typeface="Arial" charset="0"/>
                              <a:ea typeface="ＭＳ Ｐゴシック" pitchFamily="20" charset="-128"/>
                            </a:rPr>
                            <a:t>1</a:t>
                          </a:r>
                          <a:r>
                            <a:rPr kumimoji="0" lang="en-US" sz="1600" b="0" i="1" u="none" strike="noStrike" cap="none" normalizeH="0" baseline="0" dirty="0" smtClean="0">
                              <a:ln>
                                <a:noFill/>
                              </a:ln>
                              <a:solidFill>
                                <a:schemeClr val="tx1"/>
                              </a:solidFill>
                              <a:effectLst/>
                              <a:latin typeface="Arial" charset="0"/>
                              <a:ea typeface="ＭＳ Ｐゴシック" pitchFamily="20" charset="-128"/>
                            </a:rPr>
                            <a:t>x</a:t>
                          </a:r>
                          <a:r>
                            <a:rPr kumimoji="0" lang="en-US" sz="1600" b="0" i="1" u="none" strike="noStrike" cap="none" normalizeH="0" baseline="-25000" dirty="0" smtClean="0">
                              <a:ln>
                                <a:noFill/>
                              </a:ln>
                              <a:solidFill>
                                <a:schemeClr val="tx1"/>
                              </a:solidFill>
                              <a:effectLst/>
                              <a:latin typeface="Arial" charset="0"/>
                              <a:ea typeface="ＭＳ Ｐゴシック" pitchFamily="20" charset="-128"/>
                            </a:rPr>
                            <a:t>i</a:t>
                          </a:r>
                          <a:r>
                            <a:rPr kumimoji="0" lang="en-US" sz="1600" b="0" i="1" u="none" strike="noStrike" cap="none" normalizeH="0" baseline="0" dirty="0" smtClean="0">
                              <a:ln>
                                <a:noFill/>
                              </a:ln>
                              <a:solidFill>
                                <a:schemeClr val="tx1"/>
                              </a:solidFill>
                              <a:effectLst/>
                              <a:latin typeface="Arial" charset="0"/>
                              <a:ea typeface="ＭＳ Ｐゴシック" pitchFamily="20" charset="-128"/>
                            </a:rPr>
                            <a:t>)</a:t>
                          </a:r>
                          <a:r>
                            <a:rPr kumimoji="0" lang="en-US" sz="1600" b="0" i="1" u="none" strike="noStrike" cap="none" normalizeH="0" baseline="30000" dirty="0" smtClean="0">
                              <a:ln>
                                <a:noFill/>
                              </a:ln>
                              <a:solidFill>
                                <a:schemeClr val="tx1"/>
                              </a:solidFill>
                              <a:effectLst/>
                              <a:latin typeface="Arial" charset="0"/>
                              <a:ea typeface="ＭＳ Ｐゴシック" pitchFamily="20" charset="-128"/>
                            </a:rPr>
                            <a:t>2</a:t>
                          </a:r>
                          <a:endParaRPr kumimoji="0" lang="en-US" sz="1600" b="0" i="1" u="none" strike="noStrike" cap="none" normalizeH="0" baseline="0" dirty="0" smtClean="0">
                            <a:ln>
                              <a:noFill/>
                            </a:ln>
                            <a:solidFill>
                              <a:schemeClr val="tx1"/>
                            </a:solidFill>
                            <a:effectLst/>
                            <a:latin typeface="Arial" charset="0"/>
                            <a:ea typeface="ＭＳ Ｐゴシック" pitchFamily="20" charset="-128"/>
                          </a:endParaRP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11480">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20" charset="-128"/>
                            </a:rPr>
                            <a:t>1</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20" charset="-128"/>
                            </a:rPr>
                            <a:t>10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20" charset="-128"/>
                            </a:rPr>
                            <a:t>25</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rotWithShape="1">
                          <a:blip r:embed="rId2"/>
                          <a:stretch>
                            <a:fillRect l="-153191" t="-262687" r="-191489" b="-805970"/>
                          </a:stretch>
                        </a:blip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380535</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4171</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11480">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2</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20" charset="-128"/>
                            </a:rPr>
                            <a:t>20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20" charset="-128"/>
                            </a:rPr>
                            <a:t>70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20" charset="-128"/>
                            </a:rPr>
                            <a:t>155.12</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327041</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7245</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11480">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3</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30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20" charset="-128"/>
                            </a:rPr>
                            <a:t>380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20" charset="-128"/>
                            </a:rPr>
                            <a:t>349.82</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20" charset="-128"/>
                            </a:rPr>
                            <a:t>68579</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911</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11480">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4</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40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550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20" charset="-128"/>
                            </a:rPr>
                            <a:t>544.52</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20" charset="-128"/>
                            </a:rPr>
                            <a:t>8441</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30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11480">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5</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50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610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20" charset="-128"/>
                            </a:rPr>
                            <a:t>739.23</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20" charset="-128"/>
                            </a:rPr>
                            <a:t>1016</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16699</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11480">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6</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60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1220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20" charset="-128"/>
                            </a:rPr>
                            <a:t>933.93</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20" charset="-128"/>
                            </a:rPr>
                            <a:t>334229</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20" charset="-128"/>
                            </a:rPr>
                            <a:t>81837</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11480">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7</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70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830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1128.63</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20" charset="-128"/>
                            </a:rPr>
                            <a:t>35391</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20" charset="-128"/>
                            </a:rPr>
                            <a:t>89180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11480">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8</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80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1450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1323.33</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20" charset="-128"/>
                            </a:rPr>
                            <a:t>653066</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20" charset="-128"/>
                            </a:rPr>
                            <a:t>16044</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11480">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Symbol" pitchFamily="18" charset="2"/>
                              <a:ea typeface="ＭＳ Ｐゴシック" pitchFamily="20" charset="-128"/>
                            </a:rPr>
                            <a:t></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360</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5135</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endParaRPr kumimoji="0" lang="en-US" sz="1600" b="0" i="0" u="none" strike="noStrike" cap="none" normalizeH="0" baseline="0" smtClean="0">
                            <a:ln>
                              <a:noFill/>
                            </a:ln>
                            <a:solidFill>
                              <a:schemeClr val="tx1"/>
                            </a:solidFill>
                            <a:effectLst/>
                            <a:latin typeface="Arial" charset="0"/>
                            <a:ea typeface="ＭＳ Ｐゴシック" pitchFamily="20" charset="-128"/>
                          </a:endParaRP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ea typeface="ＭＳ Ｐゴシック" pitchFamily="20" charset="-128"/>
                            </a:rPr>
                            <a:t>1808297</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ea typeface="ＭＳ Ｐゴシック" pitchFamily="20" charset="-128"/>
                            </a:rPr>
                            <a:t>216118</a:t>
                          </a:r>
                        </a:p>
                      </a:txBody>
                      <a:tcPr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mc:Fallback>
      </mc:AlternateContent>
      <mc:AlternateContent xmlns:mc="http://schemas.openxmlformats.org/markup-compatibility/2006" xmlns:a14="http://schemas.microsoft.com/office/drawing/2010/main">
        <mc:Choice Requires="a14">
          <p:sp>
            <p:nvSpPr>
              <p:cNvPr id="3" name="Content Placeholder 3"/>
              <p:cNvSpPr>
                <a:spLocks noGrp="1"/>
              </p:cNvSpPr>
              <p:nvPr>
                <p:ph idx="1"/>
              </p:nvPr>
            </p:nvSpPr>
            <p:spPr>
              <a:xfrm>
                <a:off x="5410200" y="1539240"/>
                <a:ext cx="3657600" cy="4023360"/>
              </a:xfrm>
            </p:spPr>
            <p:txBody>
              <a:bodyPr/>
              <a:lstStyle/>
              <a:p>
                <a:pPr>
                  <a:spcBef>
                    <a:spcPts val="600"/>
                  </a:spcBef>
                  <a:spcAft>
                    <a:spcPts val="0"/>
                  </a:spcAft>
                </a:pPr>
                <a14:m>
                  <m:oMathPara xmlns:m="http://schemas.openxmlformats.org/officeDocument/2006/math">
                    <m:oMathParaPr>
                      <m:jc m:val="left"/>
                    </m:oMathParaPr>
                    <m:oMath xmlns:m="http://schemas.openxmlformats.org/officeDocument/2006/math">
                      <m:r>
                        <a:rPr lang="en-US" sz="1800" b="0" i="1" smtClean="0">
                          <a:latin typeface="Cambria Math"/>
                        </a:rPr>
                        <m:t>𝐹</m:t>
                      </m:r>
                      <m:r>
                        <a:rPr lang="en-US" sz="1800" b="0" i="1" baseline="-25000" smtClean="0">
                          <a:latin typeface="Cambria Math"/>
                        </a:rPr>
                        <m:t>𝑒𝑠𝑡</m:t>
                      </m:r>
                      <m:r>
                        <a:rPr lang="en-US" sz="1800" b="0" i="1" smtClean="0">
                          <a:latin typeface="Cambria Math"/>
                        </a:rPr>
                        <m:t>=−234.2857+19.47024</m:t>
                      </m:r>
                      <m:r>
                        <a:rPr lang="en-US" sz="1800" b="0" i="1" smtClean="0">
                          <a:latin typeface="Cambria Math"/>
                        </a:rPr>
                        <m:t>𝑣</m:t>
                      </m:r>
                    </m:oMath>
                  </m:oMathPara>
                </a14:m>
                <a:endParaRPr lang="en-US" sz="1800" b="0" dirty="0" smtClean="0"/>
              </a:p>
              <a:p>
                <a:pPr>
                  <a:spcBef>
                    <a:spcPts val="600"/>
                  </a:spcBef>
                  <a:spcAft>
                    <a:spcPts val="0"/>
                  </a:spcAft>
                </a:pPr>
                <a14:m>
                  <m:oMathPara xmlns:m="http://schemas.openxmlformats.org/officeDocument/2006/math">
                    <m:oMathParaPr>
                      <m:jc m:val="left"/>
                    </m:oMathParaPr>
                    <m:oMath xmlns:m="http://schemas.openxmlformats.org/officeDocument/2006/math">
                      <m:r>
                        <a:rPr lang="en-US" sz="1800" b="0" i="1" smtClean="0">
                          <a:latin typeface="Cambria Math"/>
                        </a:rPr>
                        <m:t>𝑆</m:t>
                      </m:r>
                      <m:r>
                        <a:rPr lang="en-US" sz="1800" b="0" i="1" baseline="-25000" smtClean="0">
                          <a:latin typeface="Cambria Math"/>
                        </a:rPr>
                        <m:t>𝑡</m:t>
                      </m:r>
                      <m:r>
                        <a:rPr lang="en-US" sz="1800" b="0" i="1" smtClean="0">
                          <a:latin typeface="Cambria Math"/>
                        </a:rPr>
                        <m:t>=</m:t>
                      </m:r>
                      <m:nary>
                        <m:naryPr>
                          <m:chr m:val="∑"/>
                          <m:subHide m:val="on"/>
                          <m:supHide m:val="on"/>
                          <m:ctrlPr>
                            <a:rPr lang="en-US" sz="1800" b="0" i="1" smtClean="0">
                              <a:latin typeface="Cambria Math"/>
                            </a:rPr>
                          </m:ctrlPr>
                        </m:naryPr>
                        <m:sub/>
                        <m:sup/>
                        <m:e>
                          <m:d>
                            <m:dPr>
                              <m:ctrlPr>
                                <a:rPr lang="en-US" sz="1800" b="0" i="1" smtClean="0">
                                  <a:latin typeface="Cambria Math"/>
                                </a:rPr>
                              </m:ctrlPr>
                            </m:dPr>
                            <m:e>
                              <m:r>
                                <a:rPr lang="en-US" sz="1800" b="0" i="1" smtClean="0">
                                  <a:latin typeface="Cambria Math"/>
                                </a:rPr>
                                <m:t>𝑦</m:t>
                              </m:r>
                              <m:r>
                                <a:rPr lang="en-US" sz="1800" b="0" i="1" baseline="-25000" smtClean="0">
                                  <a:latin typeface="Cambria Math"/>
                                </a:rPr>
                                <m:t>𝑖</m:t>
                              </m:r>
                              <m:r>
                                <a:rPr lang="en-US" sz="1800" b="0" i="1" smtClean="0">
                                  <a:latin typeface="Cambria Math"/>
                                </a:rPr>
                                <m:t>−</m:t>
                              </m:r>
                              <m:acc>
                                <m:accPr>
                                  <m:chr m:val="̅"/>
                                  <m:ctrlPr>
                                    <a:rPr lang="en-US" sz="1800" b="0" i="1" smtClean="0">
                                      <a:latin typeface="Cambria Math"/>
                                    </a:rPr>
                                  </m:ctrlPr>
                                </m:accPr>
                                <m:e>
                                  <m:r>
                                    <a:rPr lang="en-US" sz="1800" b="0" i="1" smtClean="0">
                                      <a:latin typeface="Cambria Math"/>
                                    </a:rPr>
                                    <m:t>𝑦</m:t>
                                  </m:r>
                                </m:e>
                              </m:acc>
                            </m:e>
                          </m:d>
                          <m:r>
                            <a:rPr lang="en-US" sz="1800" b="0" i="1" baseline="30000" smtClean="0">
                              <a:latin typeface="Cambria Math"/>
                            </a:rPr>
                            <m:t>2</m:t>
                          </m:r>
                          <m:r>
                            <a:rPr lang="en-US" sz="1800" b="0" i="1" smtClean="0">
                              <a:latin typeface="Cambria Math"/>
                            </a:rPr>
                            <m:t>=1808297</m:t>
                          </m:r>
                        </m:e>
                      </m:nary>
                    </m:oMath>
                  </m:oMathPara>
                </a14:m>
                <a:endParaRPr lang="en-US" sz="1800" b="0" dirty="0" smtClean="0"/>
              </a:p>
              <a:p>
                <a:pPr>
                  <a:spcBef>
                    <a:spcPts val="600"/>
                  </a:spcBef>
                  <a:spcAft>
                    <a:spcPts val="0"/>
                  </a:spcAft>
                </a:pPr>
                <a14:m>
                  <m:oMathPara xmlns:m="http://schemas.openxmlformats.org/officeDocument/2006/math">
                    <m:oMathParaPr>
                      <m:jc m:val="left"/>
                    </m:oMathParaPr>
                    <m:oMath xmlns:m="http://schemas.openxmlformats.org/officeDocument/2006/math">
                      <m:r>
                        <a:rPr lang="en-US" sz="1800" i="1">
                          <a:latin typeface="Cambria Math"/>
                        </a:rPr>
                        <m:t>𝑆</m:t>
                      </m:r>
                      <m:r>
                        <a:rPr lang="en-US" sz="1800" b="0" i="1" baseline="-25000" smtClean="0">
                          <a:latin typeface="Cambria Math"/>
                        </a:rPr>
                        <m:t>𝑟</m:t>
                      </m:r>
                      <m:r>
                        <a:rPr lang="en-US" sz="1800" i="1">
                          <a:latin typeface="Cambria Math"/>
                        </a:rPr>
                        <m:t>=</m:t>
                      </m:r>
                      <m:nary>
                        <m:naryPr>
                          <m:chr m:val="∑"/>
                          <m:subHide m:val="on"/>
                          <m:supHide m:val="on"/>
                          <m:ctrlPr>
                            <a:rPr lang="en-US" sz="1800" i="1">
                              <a:latin typeface="Cambria Math"/>
                            </a:rPr>
                          </m:ctrlPr>
                        </m:naryPr>
                        <m:sub/>
                        <m:sup/>
                        <m:e>
                          <m:d>
                            <m:dPr>
                              <m:ctrlPr>
                                <a:rPr lang="en-US" sz="1800" i="1">
                                  <a:latin typeface="Cambria Math"/>
                                </a:rPr>
                              </m:ctrlPr>
                            </m:dPr>
                            <m:e>
                              <m:r>
                                <a:rPr lang="en-US" sz="1800" i="1">
                                  <a:latin typeface="Cambria Math"/>
                                </a:rPr>
                                <m:t>𝑦</m:t>
                              </m:r>
                              <m:r>
                                <a:rPr lang="en-US" sz="1800" i="1" baseline="-25000">
                                  <a:latin typeface="Cambria Math"/>
                                </a:rPr>
                                <m:t>𝑖</m:t>
                              </m:r>
                              <m:r>
                                <a:rPr lang="en-US" sz="1800" i="1">
                                  <a:latin typeface="Cambria Math"/>
                                </a:rPr>
                                <m:t>−</m:t>
                              </m:r>
                              <m:r>
                                <a:rPr lang="en-US" sz="1800" b="0" i="1" smtClean="0">
                                  <a:latin typeface="Cambria Math"/>
                                </a:rPr>
                                <m:t>𝑎</m:t>
                              </m:r>
                              <m:r>
                                <a:rPr lang="en-US" sz="1800" b="0" i="1" baseline="-25000" smtClean="0">
                                  <a:latin typeface="Cambria Math"/>
                                </a:rPr>
                                <m:t>0</m:t>
                              </m:r>
                              <m:r>
                                <a:rPr lang="en-US" sz="1800" b="0" i="1" smtClean="0">
                                  <a:latin typeface="Cambria Math"/>
                                </a:rPr>
                                <m:t>−</m:t>
                              </m:r>
                              <m:r>
                                <a:rPr lang="en-US" sz="1800" b="0" i="1" smtClean="0">
                                  <a:latin typeface="Cambria Math"/>
                                </a:rPr>
                                <m:t>𝑎</m:t>
                              </m:r>
                              <m:r>
                                <a:rPr lang="en-US" sz="1800" b="0" i="1" baseline="-25000" smtClean="0">
                                  <a:latin typeface="Cambria Math"/>
                                </a:rPr>
                                <m:t>1</m:t>
                              </m:r>
                              <m:r>
                                <a:rPr lang="en-US" sz="1800" b="0" i="1" smtClean="0">
                                  <a:latin typeface="Cambria Math"/>
                                </a:rPr>
                                <m:t>𝑥</m:t>
                              </m:r>
                              <m:r>
                                <a:rPr lang="en-US" sz="1800" b="0" i="1" baseline="-25000" smtClean="0">
                                  <a:latin typeface="Cambria Math"/>
                                </a:rPr>
                                <m:t>𝑖</m:t>
                              </m:r>
                            </m:e>
                          </m:d>
                          <m:r>
                            <a:rPr lang="en-US" sz="1800" i="1" baseline="30000">
                              <a:latin typeface="Cambria Math"/>
                            </a:rPr>
                            <m:t>2</m:t>
                          </m:r>
                          <m:r>
                            <a:rPr lang="en-US" sz="1800" i="1">
                              <a:latin typeface="Cambria Math"/>
                            </a:rPr>
                            <m:t>=</m:t>
                          </m:r>
                          <m:r>
                            <a:rPr lang="en-US" sz="1800" b="0" i="1" smtClean="0">
                              <a:latin typeface="Cambria Math"/>
                            </a:rPr>
                            <m:t>216118</m:t>
                          </m:r>
                        </m:e>
                      </m:nary>
                    </m:oMath>
                  </m:oMathPara>
                </a14:m>
                <a:endParaRPr lang="en-US" sz="1800" dirty="0" smtClean="0"/>
              </a:p>
              <a:p>
                <a:pPr>
                  <a:spcBef>
                    <a:spcPts val="600"/>
                  </a:spcBef>
                  <a:spcAft>
                    <a:spcPts val="0"/>
                  </a:spcAft>
                </a:pPr>
                <a14:m>
                  <m:oMathPara xmlns:m="http://schemas.openxmlformats.org/officeDocument/2006/math">
                    <m:oMathParaPr>
                      <m:jc m:val="left"/>
                    </m:oMathParaPr>
                    <m:oMath xmlns:m="http://schemas.openxmlformats.org/officeDocument/2006/math">
                      <m:r>
                        <a:rPr lang="en-US" sz="1800" b="0" i="1" smtClean="0">
                          <a:latin typeface="Cambria Math"/>
                        </a:rPr>
                        <m:t>𝑠</m:t>
                      </m:r>
                      <m:r>
                        <a:rPr lang="en-US" sz="1800" b="0" i="1" baseline="-25000" smtClean="0">
                          <a:latin typeface="Cambria Math"/>
                        </a:rPr>
                        <m:t>𝑦</m:t>
                      </m:r>
                      <m:r>
                        <a:rPr lang="en-US" sz="1800" b="0" i="1" smtClean="0">
                          <a:latin typeface="Cambria Math"/>
                        </a:rPr>
                        <m:t>=</m:t>
                      </m:r>
                      <m:rad>
                        <m:radPr>
                          <m:degHide m:val="on"/>
                          <m:ctrlPr>
                            <a:rPr lang="en-US" sz="1800" b="0" i="1" smtClean="0">
                              <a:latin typeface="Cambria Math"/>
                            </a:rPr>
                          </m:ctrlPr>
                        </m:radPr>
                        <m:deg/>
                        <m:e>
                          <m:f>
                            <m:fPr>
                              <m:ctrlPr>
                                <a:rPr lang="en-US" sz="1800" b="0" i="1" smtClean="0">
                                  <a:latin typeface="Cambria Math"/>
                                </a:rPr>
                              </m:ctrlPr>
                            </m:fPr>
                            <m:num>
                              <m:r>
                                <a:rPr lang="en-US" sz="1800" b="0" i="1" smtClean="0">
                                  <a:latin typeface="Cambria Math"/>
                                </a:rPr>
                                <m:t>1808297</m:t>
                              </m:r>
                            </m:num>
                            <m:den>
                              <m:r>
                                <a:rPr lang="en-US" sz="1800" b="0" i="1" smtClean="0">
                                  <a:latin typeface="Cambria Math"/>
                                </a:rPr>
                                <m:t>8−1</m:t>
                              </m:r>
                            </m:den>
                          </m:f>
                        </m:e>
                      </m:rad>
                      <m:r>
                        <a:rPr lang="en-US" sz="1800" b="0" i="1" smtClean="0">
                          <a:latin typeface="Cambria Math"/>
                        </a:rPr>
                        <m:t>=508.26</m:t>
                      </m:r>
                    </m:oMath>
                  </m:oMathPara>
                </a14:m>
                <a:endParaRPr lang="en-US" sz="1800" dirty="0" smtClean="0"/>
              </a:p>
              <a:p>
                <a:pPr>
                  <a:spcBef>
                    <a:spcPts val="600"/>
                  </a:spcBef>
                  <a:spcAft>
                    <a:spcPts val="600"/>
                  </a:spcAft>
                </a:pPr>
                <a14:m>
                  <m:oMathPara xmlns:m="http://schemas.openxmlformats.org/officeDocument/2006/math">
                    <m:oMathParaPr>
                      <m:jc m:val="left"/>
                    </m:oMathParaPr>
                    <m:oMath xmlns:m="http://schemas.openxmlformats.org/officeDocument/2006/math">
                      <m:r>
                        <a:rPr lang="en-US" sz="1800" i="1">
                          <a:latin typeface="Cambria Math"/>
                        </a:rPr>
                        <m:t>𝑠</m:t>
                      </m:r>
                      <m:r>
                        <a:rPr lang="en-US" sz="1800" i="1" baseline="-25000">
                          <a:latin typeface="Cambria Math"/>
                        </a:rPr>
                        <m:t>𝑦</m:t>
                      </m:r>
                      <m:r>
                        <a:rPr lang="en-US" sz="1800" b="0" i="1" baseline="-15000" smtClean="0">
                          <a:latin typeface="Cambria Math"/>
                        </a:rPr>
                        <m:t>/</m:t>
                      </m:r>
                      <m:r>
                        <a:rPr lang="en-US" sz="1800" b="0" i="1" baseline="-25000" smtClean="0">
                          <a:latin typeface="Cambria Math"/>
                        </a:rPr>
                        <m:t>𝑥</m:t>
                      </m:r>
                      <m:r>
                        <a:rPr lang="en-US" sz="1800" i="1">
                          <a:latin typeface="Cambria Math"/>
                        </a:rPr>
                        <m:t>=</m:t>
                      </m:r>
                      <m:rad>
                        <m:radPr>
                          <m:degHide m:val="on"/>
                          <m:ctrlPr>
                            <a:rPr lang="en-US" sz="1800" i="1">
                              <a:latin typeface="Cambria Math"/>
                            </a:rPr>
                          </m:ctrlPr>
                        </m:radPr>
                        <m:deg/>
                        <m:e>
                          <m:f>
                            <m:fPr>
                              <m:ctrlPr>
                                <a:rPr lang="en-US" sz="1800" i="1">
                                  <a:latin typeface="Cambria Math"/>
                                </a:rPr>
                              </m:ctrlPr>
                            </m:fPr>
                            <m:num>
                              <m:r>
                                <a:rPr lang="en-US" sz="1800" i="1">
                                  <a:latin typeface="Cambria Math"/>
                                </a:rPr>
                                <m:t>216118</m:t>
                              </m:r>
                            </m:num>
                            <m:den>
                              <m:r>
                                <a:rPr lang="en-US" sz="1800" i="1">
                                  <a:latin typeface="Cambria Math"/>
                                </a:rPr>
                                <m:t>8−2</m:t>
                              </m:r>
                            </m:den>
                          </m:f>
                        </m:e>
                      </m:rad>
                      <m:r>
                        <a:rPr lang="en-US" sz="1800" i="1">
                          <a:latin typeface="Cambria Math"/>
                        </a:rPr>
                        <m:t>=189.79</m:t>
                      </m:r>
                    </m:oMath>
                  </m:oMathPara>
                </a14:m>
                <a:endParaRPr lang="en-US" sz="1800" dirty="0" smtClean="0"/>
              </a:p>
              <a:p>
                <a:pPr>
                  <a:spcBef>
                    <a:spcPts val="600"/>
                  </a:spcBef>
                  <a:spcAft>
                    <a:spcPts val="0"/>
                  </a:spcAft>
                </a:pPr>
                <a14:m>
                  <m:oMathPara xmlns:m="http://schemas.openxmlformats.org/officeDocument/2006/math">
                    <m:oMathParaPr>
                      <m:jc m:val="left"/>
                    </m:oMathParaPr>
                    <m:oMath xmlns:m="http://schemas.openxmlformats.org/officeDocument/2006/math">
                      <m:r>
                        <a:rPr lang="en-US" sz="1800" b="0" i="1" smtClean="0">
                          <a:latin typeface="Cambria Math"/>
                        </a:rPr>
                        <m:t>𝑟</m:t>
                      </m:r>
                      <m:r>
                        <a:rPr lang="en-US" sz="1800" b="0" i="1" baseline="30000" smtClean="0">
                          <a:latin typeface="Cambria Math"/>
                        </a:rPr>
                        <m:t>2</m:t>
                      </m:r>
                      <m:r>
                        <a:rPr lang="en-US" sz="1800" b="0" i="1" smtClean="0">
                          <a:latin typeface="Cambria Math"/>
                        </a:rPr>
                        <m:t>=</m:t>
                      </m:r>
                      <m:f>
                        <m:fPr>
                          <m:ctrlPr>
                            <a:rPr lang="en-US" sz="1800" b="0" i="1" smtClean="0">
                              <a:latin typeface="Cambria Math"/>
                            </a:rPr>
                          </m:ctrlPr>
                        </m:fPr>
                        <m:num>
                          <m:r>
                            <a:rPr lang="en-US" sz="1800" b="0" i="1" smtClean="0">
                              <a:latin typeface="Cambria Math"/>
                            </a:rPr>
                            <m:t>1808297−216118</m:t>
                          </m:r>
                        </m:num>
                        <m:den>
                          <m:r>
                            <a:rPr lang="en-US" sz="1800" b="0" i="1" smtClean="0">
                              <a:latin typeface="Cambria Math"/>
                            </a:rPr>
                            <m:t>1808297</m:t>
                          </m:r>
                        </m:den>
                      </m:f>
                      <m:r>
                        <a:rPr lang="en-US" sz="1800" b="0" i="1" smtClean="0">
                          <a:latin typeface="Cambria Math"/>
                        </a:rPr>
                        <m:t>=0.8805</m:t>
                      </m:r>
                    </m:oMath>
                  </m:oMathPara>
                </a14:m>
                <a:endParaRPr lang="en-US" sz="1800" dirty="0"/>
              </a:p>
            </p:txBody>
          </p:sp>
        </mc:Choice>
        <mc:Fallback xmlns="">
          <p:sp>
            <p:nvSpPr>
              <p:cNvPr id="3" name="Content Placeholder 3"/>
              <p:cNvSpPr>
                <a:spLocks noGrp="1" noRot="1" noChangeAspect="1" noMove="1" noResize="1" noEditPoints="1" noAdjustHandles="1" noChangeArrowheads="1" noChangeShapeType="1" noTextEdit="1"/>
              </p:cNvSpPr>
              <p:nvPr>
                <p:ph idx="1"/>
              </p:nvPr>
            </p:nvSpPr>
            <p:spPr>
              <a:xfrm>
                <a:off x="5410200" y="1539240"/>
                <a:ext cx="3657600" cy="4023360"/>
              </a:xfrm>
              <a:blipFill rotWithShape="1">
                <a:blip r:embed="rId3"/>
                <a:stretch>
                  <a:fillRect/>
                </a:stretch>
              </a:blipFill>
            </p:spPr>
            <p:txBody>
              <a:bodyPr/>
              <a:lstStyle/>
              <a:p>
                <a:r>
                  <a:rPr lang="en-US">
                    <a:noFill/>
                  </a:rPr>
                  <a:t> </a:t>
                </a:r>
              </a:p>
            </p:txBody>
          </p:sp>
        </mc:Fallback>
      </mc:AlternateContent>
      <p:sp>
        <p:nvSpPr>
          <p:cNvPr id="6" name="Content Placeholder 4"/>
          <p:cNvSpPr>
            <a:spLocks noGrp="1"/>
          </p:cNvSpPr>
          <p:nvPr>
            <p:ph idx="17"/>
          </p:nvPr>
        </p:nvSpPr>
        <p:spPr>
          <a:xfrm>
            <a:off x="5410200" y="5562600"/>
            <a:ext cx="3657600" cy="990600"/>
          </a:xfrm>
        </p:spPr>
        <p:txBody>
          <a:bodyPr/>
          <a:lstStyle/>
          <a:p>
            <a:r>
              <a:rPr lang="en-US" altLang="en-US" sz="1800" dirty="0"/>
              <a:t>88.05% of the original </a:t>
            </a:r>
            <a:r>
              <a:rPr lang="en-US" altLang="en-US" sz="1800" dirty="0" smtClean="0"/>
              <a:t>uncertainty has </a:t>
            </a:r>
            <a:r>
              <a:rPr lang="en-US" altLang="en-US" sz="1800" dirty="0"/>
              <a:t>been explained by the </a:t>
            </a:r>
            <a:r>
              <a:rPr lang="en-US" altLang="en-US" sz="1800" dirty="0" smtClean="0"/>
              <a:t> linear model</a:t>
            </a:r>
            <a:endParaRPr lang="en-US" altLang="en-US" sz="1800" dirty="0"/>
          </a:p>
        </p:txBody>
      </p:sp>
    </p:spTree>
    <p:extLst>
      <p:ext uri="{BB962C8B-B14F-4D97-AF65-F5344CB8AC3E}">
        <p14:creationId xmlns:p14="http://schemas.microsoft.com/office/powerpoint/2010/main" val="35623908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altLang="en-US" dirty="0"/>
              <a:t>Nonlinear Relationships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381000" y="1295400"/>
                <a:ext cx="8321040" cy="5303520"/>
              </a:xfrm>
            </p:spPr>
            <p:txBody>
              <a:bodyPr/>
              <a:lstStyle/>
              <a:p>
                <a:r>
                  <a:rPr lang="en-US" altLang="en-US" dirty="0" smtClean="0"/>
                  <a:t>Linear regression is predicated on the fact that the relationship between the dependent and independent variables is linear - this is not always the case.</a:t>
                </a:r>
              </a:p>
              <a:p>
                <a:r>
                  <a:rPr lang="en-US" altLang="en-US" dirty="0"/>
                  <a:t>Three common examples are</a:t>
                </a:r>
                <a:r>
                  <a:rPr lang="en-US" altLang="en-US" dirty="0" smtClean="0"/>
                  <a:t>:</a:t>
                </a:r>
              </a:p>
              <a:p>
                <a:pPr/>
                <a14:m>
                  <m:oMathPara xmlns:m="http://schemas.openxmlformats.org/officeDocument/2006/math">
                    <m:oMathParaPr>
                      <m:jc m:val="centerGroup"/>
                    </m:oMathParaPr>
                    <m:oMath xmlns:m="http://schemas.openxmlformats.org/officeDocument/2006/math">
                      <m:r>
                        <m:rPr>
                          <m:nor/>
                        </m:rPr>
                        <a:rPr lang="en-US" altLang="en-US" b="0" i="0" smtClean="0">
                          <a:latin typeface="Cambria Math"/>
                        </a:rPr>
                        <m:t>exponential</m:t>
                      </m:r>
                      <m:r>
                        <m:rPr>
                          <m:nor/>
                        </m:rPr>
                        <a:rPr lang="en-US" altLang="en-US" b="0" i="0" smtClean="0">
                          <a:latin typeface="Cambria Math"/>
                        </a:rPr>
                        <m:t> :</m:t>
                      </m:r>
                      <m:r>
                        <a:rPr lang="en-US" altLang="en-US" b="0" i="0" smtClean="0">
                          <a:latin typeface="Cambria Math"/>
                        </a:rPr>
                        <m:t>                            </m:t>
                      </m:r>
                      <m:r>
                        <a:rPr lang="en-US" altLang="en-US" b="0" i="1" smtClean="0">
                          <a:latin typeface="Cambria Math"/>
                        </a:rPr>
                        <m:t>𝑦</m:t>
                      </m:r>
                      <m:r>
                        <a:rPr lang="en-US" altLang="en-US" b="0" i="1" smtClean="0">
                          <a:latin typeface="Cambria Math"/>
                        </a:rPr>
                        <m:t>=</m:t>
                      </m:r>
                      <m:sSup>
                        <m:sSupPr>
                          <m:ctrlPr>
                            <a:rPr lang="en-US" altLang="en-US" b="0" i="1" smtClean="0">
                              <a:latin typeface="Cambria Math"/>
                            </a:rPr>
                          </m:ctrlPr>
                        </m:sSupPr>
                        <m:e>
                          <m:r>
                            <a:rPr lang="en-US" altLang="en-US" i="1">
                              <a:latin typeface="Cambria Math"/>
                              <a:ea typeface="Cambria Math"/>
                            </a:rPr>
                            <m:t>𝛼</m:t>
                          </m:r>
                          <m:r>
                            <a:rPr lang="en-US" altLang="en-US" i="1" baseline="-25000">
                              <a:latin typeface="Cambria Math"/>
                              <a:ea typeface="Cambria Math"/>
                            </a:rPr>
                            <m:t>1</m:t>
                          </m:r>
                          <m:r>
                            <a:rPr lang="en-US" altLang="en-US" i="1">
                              <a:latin typeface="Cambria Math"/>
                              <a:ea typeface="Cambria Math"/>
                            </a:rPr>
                            <m:t>𝑒</m:t>
                          </m:r>
                        </m:e>
                        <m:sup>
                          <m:r>
                            <a:rPr lang="en-US" altLang="en-US" i="1">
                              <a:latin typeface="Cambria Math"/>
                              <a:ea typeface="Cambria Math"/>
                            </a:rPr>
                            <m:t>𝛽</m:t>
                          </m:r>
                          <m:r>
                            <a:rPr lang="en-US" altLang="en-US" i="1" baseline="-25000">
                              <a:latin typeface="Cambria Math"/>
                              <a:ea typeface="Cambria Math"/>
                            </a:rPr>
                            <m:t>1</m:t>
                          </m:r>
                          <m:r>
                            <a:rPr lang="en-US" altLang="en-US" i="1">
                              <a:latin typeface="Cambria Math"/>
                              <a:ea typeface="Cambria Math"/>
                            </a:rPr>
                            <m:t>𝑥</m:t>
                          </m:r>
                        </m:sup>
                      </m:sSup>
                    </m:oMath>
                  </m:oMathPara>
                </a14:m>
                <a:endParaRPr lang="en-US" altLang="en-US" i="1" baseline="30000" dirty="0" smtClean="0"/>
              </a:p>
              <a:p>
                <a:pPr/>
                <a14:m>
                  <m:oMathPara xmlns:m="http://schemas.openxmlformats.org/officeDocument/2006/math">
                    <m:oMathParaPr>
                      <m:jc m:val="centerGroup"/>
                    </m:oMathParaPr>
                    <m:oMath xmlns:m="http://schemas.openxmlformats.org/officeDocument/2006/math">
                      <m:r>
                        <m:rPr>
                          <m:nor/>
                        </m:rPr>
                        <a:rPr lang="en-US" altLang="en-US" b="0" i="0" smtClean="0">
                          <a:latin typeface="Cambria Math"/>
                        </a:rPr>
                        <m:t>power</m:t>
                      </m:r>
                      <m:r>
                        <m:rPr>
                          <m:nor/>
                        </m:rPr>
                        <a:rPr lang="en-US" altLang="en-US" b="0" i="0" smtClean="0">
                          <a:latin typeface="Cambria Math"/>
                        </a:rPr>
                        <m:t> :</m:t>
                      </m:r>
                      <m:r>
                        <a:rPr lang="en-US" altLang="en-US">
                          <a:latin typeface="Cambria Math"/>
                        </a:rPr>
                        <m:t>               </m:t>
                      </m:r>
                      <m:r>
                        <a:rPr lang="en-US" altLang="en-US" b="0" i="0" smtClean="0">
                          <a:latin typeface="Cambria Math"/>
                        </a:rPr>
                        <m:t>                     </m:t>
                      </m:r>
                      <m:r>
                        <a:rPr lang="en-US" altLang="en-US">
                          <a:latin typeface="Cambria Math"/>
                        </a:rPr>
                        <m:t> </m:t>
                      </m:r>
                      <m:r>
                        <a:rPr lang="en-US" altLang="en-US" i="1">
                          <a:latin typeface="Cambria Math"/>
                        </a:rPr>
                        <m:t>𝑦</m:t>
                      </m:r>
                      <m:r>
                        <a:rPr lang="en-US" altLang="en-US" i="1">
                          <a:latin typeface="Cambria Math"/>
                        </a:rPr>
                        <m:t>=</m:t>
                      </m:r>
                      <m:sSup>
                        <m:sSupPr>
                          <m:ctrlPr>
                            <a:rPr lang="en-US" altLang="en-US" i="1">
                              <a:latin typeface="Cambria Math"/>
                            </a:rPr>
                          </m:ctrlPr>
                        </m:sSupPr>
                        <m:e>
                          <m:r>
                            <a:rPr lang="en-US" altLang="en-US" i="1">
                              <a:latin typeface="Cambria Math"/>
                              <a:ea typeface="Cambria Math"/>
                            </a:rPr>
                            <m:t>𝛼</m:t>
                          </m:r>
                          <m:r>
                            <a:rPr lang="en-US" altLang="en-US" b="0" i="1" baseline="-25000" smtClean="0">
                              <a:latin typeface="Cambria Math"/>
                              <a:ea typeface="Cambria Math"/>
                            </a:rPr>
                            <m:t>2</m:t>
                          </m:r>
                          <m:r>
                            <a:rPr lang="en-US" altLang="en-US" b="0" i="1" smtClean="0">
                              <a:latin typeface="Cambria Math"/>
                              <a:ea typeface="Cambria Math"/>
                            </a:rPr>
                            <m:t>𝑥</m:t>
                          </m:r>
                        </m:e>
                        <m:sup>
                          <m:r>
                            <a:rPr lang="en-US" altLang="en-US" i="1">
                              <a:latin typeface="Cambria Math"/>
                              <a:ea typeface="Cambria Math"/>
                            </a:rPr>
                            <m:t>𝛽</m:t>
                          </m:r>
                          <m:r>
                            <a:rPr lang="en-US" altLang="en-US" b="0" i="1" baseline="-25000" smtClean="0">
                              <a:latin typeface="Cambria Math"/>
                              <a:ea typeface="Cambria Math"/>
                            </a:rPr>
                            <m:t>2</m:t>
                          </m:r>
                        </m:sup>
                      </m:sSup>
                    </m:oMath>
                  </m:oMathPara>
                </a14:m>
                <a:endParaRPr lang="en-US" altLang="en-US" i="1" dirty="0" smtClean="0">
                  <a:ea typeface="Cambria Math"/>
                </a:endParaRPr>
              </a:p>
              <a:p>
                <a:pPr/>
                <a14:m>
                  <m:oMathPara xmlns:m="http://schemas.openxmlformats.org/officeDocument/2006/math">
                    <m:oMathParaPr>
                      <m:jc m:val="centerGroup"/>
                    </m:oMathParaPr>
                    <m:oMath xmlns:m="http://schemas.openxmlformats.org/officeDocument/2006/math">
                      <m:r>
                        <m:rPr>
                          <m:nor/>
                        </m:rPr>
                        <a:rPr lang="en-US" altLang="en-US" b="0" i="0" smtClean="0">
                          <a:latin typeface="Cambria Math"/>
                        </a:rPr>
                        <m:t>saturation</m:t>
                      </m:r>
                      <m:r>
                        <m:rPr>
                          <m:nor/>
                        </m:rPr>
                        <a:rPr lang="en-US" altLang="en-US" b="0" i="0" smtClean="0">
                          <a:latin typeface="Cambria Math"/>
                        </a:rPr>
                        <m:t>−</m:t>
                      </m:r>
                      <m:r>
                        <m:rPr>
                          <m:nor/>
                        </m:rPr>
                        <a:rPr lang="en-US" altLang="en-US" b="0" i="0" smtClean="0">
                          <a:latin typeface="Cambria Math"/>
                        </a:rPr>
                        <m:t>growth</m:t>
                      </m:r>
                      <m:r>
                        <m:rPr>
                          <m:nor/>
                        </m:rPr>
                        <a:rPr lang="en-US" altLang="en-US" b="0" i="0" smtClean="0">
                          <a:latin typeface="Cambria Math"/>
                        </a:rPr>
                        <m:t>−</m:t>
                      </m:r>
                      <m:r>
                        <m:rPr>
                          <m:nor/>
                        </m:rPr>
                        <a:rPr lang="en-US" altLang="en-US" b="0" i="0" smtClean="0">
                          <a:latin typeface="Cambria Math"/>
                        </a:rPr>
                        <m:t>rate</m:t>
                      </m:r>
                      <m:r>
                        <m:rPr>
                          <m:nor/>
                        </m:rPr>
                        <a:rPr lang="en-US" altLang="en-US" b="0" i="0" smtClean="0">
                          <a:latin typeface="Cambria Math"/>
                        </a:rPr>
                        <m:t> :</m:t>
                      </m:r>
                      <m:r>
                        <a:rPr lang="en-US" altLang="en-US" b="0" i="1" smtClean="0">
                          <a:latin typeface="Cambria Math"/>
                        </a:rPr>
                        <m:t>      </m:t>
                      </m:r>
                      <m:r>
                        <a:rPr lang="en-US" altLang="en-US" b="0" i="1" smtClean="0">
                          <a:latin typeface="Cambria Math"/>
                        </a:rPr>
                        <m:t>𝑦</m:t>
                      </m:r>
                      <m:r>
                        <a:rPr lang="en-US" altLang="en-US" b="0" i="1" smtClean="0">
                          <a:latin typeface="Cambria Math"/>
                        </a:rPr>
                        <m:t>=</m:t>
                      </m:r>
                      <m:r>
                        <a:rPr lang="en-US" altLang="en-US" b="0" i="1" smtClean="0">
                          <a:latin typeface="Cambria Math"/>
                          <a:ea typeface="Cambria Math"/>
                        </a:rPr>
                        <m:t>𝛼</m:t>
                      </m:r>
                      <m:r>
                        <a:rPr lang="en-US" altLang="en-US" b="0" i="1" baseline="-25000" smtClean="0">
                          <a:latin typeface="Cambria Math"/>
                          <a:ea typeface="Cambria Math"/>
                        </a:rPr>
                        <m:t>3</m:t>
                      </m:r>
                      <m:f>
                        <m:fPr>
                          <m:ctrlPr>
                            <a:rPr lang="en-US" altLang="en-US" b="0" i="1" smtClean="0">
                              <a:latin typeface="Cambria Math"/>
                              <a:ea typeface="Cambria Math"/>
                            </a:rPr>
                          </m:ctrlPr>
                        </m:fPr>
                        <m:num>
                          <m:r>
                            <a:rPr lang="en-US" altLang="en-US" b="0" i="1" smtClean="0">
                              <a:latin typeface="Cambria Math"/>
                              <a:ea typeface="Cambria Math"/>
                            </a:rPr>
                            <m:t>𝑥</m:t>
                          </m:r>
                        </m:num>
                        <m:den>
                          <m:r>
                            <a:rPr lang="en-US" altLang="en-US" b="0" i="1" smtClean="0">
                              <a:latin typeface="Cambria Math"/>
                              <a:ea typeface="Cambria Math"/>
                            </a:rPr>
                            <m:t>𝛽</m:t>
                          </m:r>
                          <m:r>
                            <a:rPr lang="en-US" altLang="en-US" b="0" i="1" baseline="-25000" smtClean="0">
                              <a:latin typeface="Cambria Math"/>
                              <a:ea typeface="Cambria Math"/>
                            </a:rPr>
                            <m:t>3</m:t>
                          </m:r>
                          <m:r>
                            <a:rPr lang="en-US" altLang="en-US" b="0" i="1" smtClean="0">
                              <a:latin typeface="Cambria Math"/>
                              <a:ea typeface="Cambria Math"/>
                            </a:rPr>
                            <m:t>+</m:t>
                          </m:r>
                          <m:r>
                            <a:rPr lang="en-US" altLang="en-US" b="0" i="1" smtClean="0">
                              <a:latin typeface="Cambria Math"/>
                              <a:ea typeface="Cambria Math"/>
                            </a:rPr>
                            <m:t>𝑥</m:t>
                          </m:r>
                        </m:den>
                      </m:f>
                    </m:oMath>
                  </m:oMathPara>
                </a14:m>
                <a:endParaRPr lang="en-US" altLang="en-US" i="1"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381000" y="1295400"/>
                <a:ext cx="8321040" cy="5303520"/>
              </a:xfrm>
              <a:blipFill rotWithShape="1">
                <a:blip r:embed="rId2"/>
                <a:stretch>
                  <a:fillRect l="-1905" t="-1494" r="-220"/>
                </a:stretch>
              </a:blipFill>
            </p:spPr>
            <p:txBody>
              <a:bodyPr/>
              <a:lstStyle/>
              <a:p>
                <a:r>
                  <a:rPr lang="en-US">
                    <a:noFill/>
                  </a:rPr>
                  <a:t> </a:t>
                </a:r>
              </a:p>
            </p:txBody>
          </p:sp>
        </mc:Fallback>
      </mc:AlternateContent>
    </p:spTree>
    <p:extLst>
      <p:ext uri="{BB962C8B-B14F-4D97-AF65-F5344CB8AC3E}">
        <p14:creationId xmlns:p14="http://schemas.microsoft.com/office/powerpoint/2010/main" val="34105441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altLang="en-US" dirty="0"/>
              <a:t>Linearization of Nonlinear Relationships</a:t>
            </a:r>
          </a:p>
        </p:txBody>
      </p:sp>
      <p:sp>
        <p:nvSpPr>
          <p:cNvPr id="3" name="Content Placeholder 2"/>
          <p:cNvSpPr>
            <a:spLocks noGrp="1"/>
          </p:cNvSpPr>
          <p:nvPr>
            <p:ph idx="1"/>
          </p:nvPr>
        </p:nvSpPr>
        <p:spPr>
          <a:xfrm>
            <a:off x="381000" y="1295400"/>
            <a:ext cx="8321040" cy="2133600"/>
          </a:xfrm>
        </p:spPr>
        <p:txBody>
          <a:bodyPr/>
          <a:lstStyle/>
          <a:p>
            <a:r>
              <a:rPr lang="en-US" altLang="en-US" dirty="0"/>
              <a:t>One option for finding the coefficients for a nonlinear fit is to linearize it</a:t>
            </a:r>
            <a:r>
              <a:rPr lang="en-US" altLang="en-US" dirty="0" smtClean="0"/>
              <a:t>. </a:t>
            </a:r>
            <a:r>
              <a:rPr lang="en-US" altLang="en-US" dirty="0"/>
              <a:t>For the three common models, this may involve taking logarithms or inversion:</a:t>
            </a:r>
          </a:p>
        </p:txBody>
      </p:sp>
      <mc:AlternateContent xmlns:mc="http://schemas.openxmlformats.org/markup-compatibility/2006" xmlns:a14="http://schemas.microsoft.com/office/drawing/2010/main">
        <mc:Choice Requires="a14">
          <p:graphicFrame>
            <p:nvGraphicFramePr>
              <p:cNvPr id="2" name="Table 3"/>
              <p:cNvGraphicFramePr>
                <a:graphicFrameLocks noGrp="1"/>
              </p:cNvGraphicFramePr>
              <p:nvPr>
                <p:extLst>
                  <p:ext uri="{D42A27DB-BD31-4B8C-83A1-F6EECF244321}">
                    <p14:modId xmlns:p14="http://schemas.microsoft.com/office/powerpoint/2010/main" val="106122933"/>
                  </p:ext>
                </p:extLst>
              </p:nvPr>
            </p:nvGraphicFramePr>
            <p:xfrm>
              <a:off x="495300" y="3580828"/>
              <a:ext cx="8153400" cy="2819972"/>
            </p:xfrm>
            <a:graphic>
              <a:graphicData uri="http://schemas.openxmlformats.org/drawingml/2006/table">
                <a:tbl>
                  <a:tblPr firstRow="1" bandRow="1">
                    <a:tableStyleId>{5C22544A-7EE6-4342-B048-85BDC9FD1C3A}</a:tableStyleId>
                  </a:tblPr>
                  <a:tblGrid>
                    <a:gridCol w="3048000"/>
                    <a:gridCol w="2057400"/>
                    <a:gridCol w="3048000"/>
                  </a:tblGrid>
                  <a:tr h="548640">
                    <a:tc>
                      <a:txBody>
                        <a:bodyPr/>
                        <a:lstStyle/>
                        <a:p>
                          <a:pPr algn="ctr"/>
                          <a:r>
                            <a:rPr lang="en-US" sz="2200" dirty="0" smtClean="0">
                              <a:solidFill>
                                <a:schemeClr val="tx1"/>
                              </a:solidFill>
                            </a:rPr>
                            <a:t>Model</a:t>
                          </a:r>
                          <a:endParaRPr lang="en-US" sz="2200" dirty="0">
                            <a:solidFill>
                              <a:schemeClr val="tx1"/>
                            </a:solidFill>
                          </a:endParaRPr>
                        </a:p>
                      </a:txBody>
                      <a:tcPr>
                        <a:noFill/>
                      </a:tcPr>
                    </a:tc>
                    <a:tc>
                      <a:txBody>
                        <a:bodyPr/>
                        <a:lstStyle/>
                        <a:p>
                          <a:pPr algn="ctr"/>
                          <a:r>
                            <a:rPr lang="en-US" sz="2200" dirty="0" smtClean="0">
                              <a:solidFill>
                                <a:schemeClr val="tx1"/>
                              </a:solidFill>
                            </a:rPr>
                            <a:t>Nonlinear</a:t>
                          </a:r>
                          <a:endParaRPr lang="en-US" sz="2200" dirty="0">
                            <a:solidFill>
                              <a:schemeClr val="tx1"/>
                            </a:solidFill>
                          </a:endParaRPr>
                        </a:p>
                      </a:txBody>
                      <a:tcPr>
                        <a:noFill/>
                      </a:tcPr>
                    </a:tc>
                    <a:tc>
                      <a:txBody>
                        <a:bodyPr/>
                        <a:lstStyle/>
                        <a:p>
                          <a:pPr algn="ctr"/>
                          <a:r>
                            <a:rPr lang="en-US" sz="2200" dirty="0" smtClean="0">
                              <a:solidFill>
                                <a:schemeClr val="tx1"/>
                              </a:solidFill>
                            </a:rPr>
                            <a:t>Linearized</a:t>
                          </a:r>
                          <a:endParaRPr lang="en-US" sz="2200" dirty="0">
                            <a:solidFill>
                              <a:schemeClr val="tx1"/>
                            </a:solidFill>
                          </a:endParaRPr>
                        </a:p>
                      </a:txBody>
                      <a:tcPr>
                        <a:noFill/>
                      </a:tcPr>
                    </a:tc>
                  </a:tr>
                  <a:tr h="742950">
                    <a:tc>
                      <a:txBody>
                        <a:bodyPr/>
                        <a:lstStyle/>
                        <a:p>
                          <a:pPr algn="ctr"/>
                          <a:r>
                            <a:rPr lang="en-US" sz="2200" dirty="0" smtClean="0"/>
                            <a:t>exponential :</a:t>
                          </a:r>
                          <a:endParaRPr lang="en-US" sz="2200" dirty="0"/>
                        </a:p>
                      </a:txBody>
                      <a:tcPr>
                        <a:noFill/>
                      </a:tcPr>
                    </a:tc>
                    <a:tc>
                      <a:txBody>
                        <a:bodyPr/>
                        <a:lstStyle/>
                        <a:p>
                          <a:pPr/>
                          <a14:m>
                            <m:oMathPara xmlns:m="http://schemas.openxmlformats.org/officeDocument/2006/math">
                              <m:oMathParaPr>
                                <m:jc m:val="centerGroup"/>
                              </m:oMathParaPr>
                              <m:oMath xmlns:m="http://schemas.openxmlformats.org/officeDocument/2006/math">
                                <m:r>
                                  <a:rPr lang="en-US" sz="2200" b="0" i="1" smtClean="0">
                                    <a:latin typeface="Cambria Math"/>
                                  </a:rPr>
                                  <m:t>𝑦</m:t>
                                </m:r>
                                <m:r>
                                  <a:rPr lang="en-US" sz="2200" b="0" i="1" smtClean="0">
                                    <a:latin typeface="Cambria Math"/>
                                  </a:rPr>
                                  <m:t>=</m:t>
                                </m:r>
                                <m:sSup>
                                  <m:sSupPr>
                                    <m:ctrlPr>
                                      <a:rPr lang="en-US" altLang="en-US" sz="2200" b="0" i="1" smtClean="0">
                                        <a:latin typeface="Cambria Math"/>
                                      </a:rPr>
                                    </m:ctrlPr>
                                  </m:sSupPr>
                                  <m:e>
                                    <m:r>
                                      <a:rPr lang="en-US" altLang="en-US" sz="2200" i="1">
                                        <a:latin typeface="Cambria Math"/>
                                        <a:ea typeface="Cambria Math"/>
                                      </a:rPr>
                                      <m:t>𝛼</m:t>
                                    </m:r>
                                    <m:r>
                                      <a:rPr lang="en-US" altLang="en-US" sz="2200" i="1" baseline="-25000">
                                        <a:latin typeface="Cambria Math"/>
                                        <a:ea typeface="Cambria Math"/>
                                      </a:rPr>
                                      <m:t>1</m:t>
                                    </m:r>
                                    <m:r>
                                      <a:rPr lang="en-US" altLang="en-US" sz="2200" i="1">
                                        <a:latin typeface="Cambria Math"/>
                                        <a:ea typeface="Cambria Math"/>
                                      </a:rPr>
                                      <m:t>𝑒</m:t>
                                    </m:r>
                                  </m:e>
                                  <m:sup>
                                    <m:r>
                                      <a:rPr lang="en-US" altLang="en-US" sz="2200" i="1">
                                        <a:latin typeface="Cambria Math"/>
                                        <a:ea typeface="Cambria Math"/>
                                      </a:rPr>
                                      <m:t>𝛽</m:t>
                                    </m:r>
                                    <m:r>
                                      <a:rPr lang="en-US" altLang="en-US" sz="2200" i="1" baseline="-25000">
                                        <a:latin typeface="Cambria Math"/>
                                        <a:ea typeface="Cambria Math"/>
                                      </a:rPr>
                                      <m:t>1</m:t>
                                    </m:r>
                                    <m:r>
                                      <a:rPr lang="en-US" altLang="en-US" sz="2200" i="1">
                                        <a:latin typeface="Cambria Math"/>
                                        <a:ea typeface="Cambria Math"/>
                                      </a:rPr>
                                      <m:t>𝑥</m:t>
                                    </m:r>
                                  </m:sup>
                                </m:sSup>
                              </m:oMath>
                            </m:oMathPara>
                          </a14:m>
                          <a:endParaRPr lang="en-US" sz="2200" dirty="0"/>
                        </a:p>
                      </a:txBody>
                      <a:tcPr>
                        <a:noFill/>
                      </a:tcPr>
                    </a:tc>
                    <a:tc>
                      <a:txBody>
                        <a:bodyPr/>
                        <a:lstStyle/>
                        <a:p>
                          <a:pPr/>
                          <a14:m>
                            <m:oMathPara xmlns:m="http://schemas.openxmlformats.org/officeDocument/2006/math">
                              <m:oMathParaPr>
                                <m:jc m:val="centerGroup"/>
                              </m:oMathParaPr>
                              <m:oMath xmlns:m="http://schemas.openxmlformats.org/officeDocument/2006/math">
                                <m:func>
                                  <m:funcPr>
                                    <m:ctrlPr>
                                      <a:rPr lang="en-US" sz="2200" b="0" i="1" smtClean="0">
                                        <a:latin typeface="Cambria Math"/>
                                      </a:rPr>
                                    </m:ctrlPr>
                                  </m:funcPr>
                                  <m:fName>
                                    <m:r>
                                      <m:rPr>
                                        <m:sty m:val="p"/>
                                      </m:rPr>
                                      <a:rPr lang="en-US" sz="2200" b="0" i="0" smtClean="0">
                                        <a:latin typeface="Cambria Math"/>
                                      </a:rPr>
                                      <m:t>ln</m:t>
                                    </m:r>
                                  </m:fName>
                                  <m:e>
                                    <m:r>
                                      <a:rPr lang="en-US" sz="2200" b="0" i="1" smtClean="0">
                                        <a:latin typeface="Cambria Math"/>
                                      </a:rPr>
                                      <m:t>𝑦</m:t>
                                    </m:r>
                                    <m:r>
                                      <a:rPr lang="en-US" sz="2200" b="0" i="1" smtClean="0">
                                        <a:latin typeface="Cambria Math"/>
                                      </a:rPr>
                                      <m:t>=</m:t>
                                    </m:r>
                                    <m:func>
                                      <m:funcPr>
                                        <m:ctrlPr>
                                          <a:rPr lang="en-US" sz="2200" b="0" i="1" smtClean="0">
                                            <a:latin typeface="Cambria Math"/>
                                          </a:rPr>
                                        </m:ctrlPr>
                                      </m:funcPr>
                                      <m:fName>
                                        <m:r>
                                          <m:rPr>
                                            <m:sty m:val="p"/>
                                          </m:rPr>
                                          <a:rPr lang="en-US" sz="2200" b="0" i="0" smtClean="0">
                                            <a:latin typeface="Cambria Math"/>
                                          </a:rPr>
                                          <m:t>ln</m:t>
                                        </m:r>
                                      </m:fName>
                                      <m:e>
                                        <m:r>
                                          <a:rPr lang="en-US" sz="2200" b="0" i="1" smtClean="0">
                                            <a:latin typeface="Cambria Math"/>
                                            <a:ea typeface="Cambria Math"/>
                                          </a:rPr>
                                          <m:t>𝛼</m:t>
                                        </m:r>
                                        <m:r>
                                          <a:rPr lang="en-US" sz="2200" b="0" i="1" baseline="-25000" smtClean="0">
                                            <a:latin typeface="Cambria Math"/>
                                            <a:ea typeface="Cambria Math"/>
                                          </a:rPr>
                                          <m:t>1</m:t>
                                        </m:r>
                                        <m:r>
                                          <a:rPr lang="en-US" sz="2200" b="0" i="1" smtClean="0">
                                            <a:latin typeface="Cambria Math"/>
                                            <a:ea typeface="Cambria Math"/>
                                          </a:rPr>
                                          <m:t>+</m:t>
                                        </m:r>
                                        <m:r>
                                          <a:rPr lang="en-US" sz="2200" b="0" i="1" smtClean="0">
                                            <a:latin typeface="Cambria Math"/>
                                            <a:ea typeface="Cambria Math"/>
                                          </a:rPr>
                                          <m:t>𝛽</m:t>
                                        </m:r>
                                        <m:r>
                                          <a:rPr lang="en-US" sz="2200" b="0" i="1" baseline="-25000" smtClean="0">
                                            <a:latin typeface="Cambria Math"/>
                                            <a:ea typeface="Cambria Math"/>
                                          </a:rPr>
                                          <m:t>1</m:t>
                                        </m:r>
                                        <m:r>
                                          <a:rPr lang="en-US" sz="2200" b="0" i="1" smtClean="0">
                                            <a:latin typeface="Cambria Math"/>
                                            <a:ea typeface="Cambria Math"/>
                                          </a:rPr>
                                          <m:t>𝑥</m:t>
                                        </m:r>
                                      </m:e>
                                    </m:func>
                                  </m:e>
                                </m:func>
                              </m:oMath>
                            </m:oMathPara>
                          </a14:m>
                          <a:endParaRPr lang="en-US" sz="2200" dirty="0"/>
                        </a:p>
                      </a:txBody>
                      <a:tcPr>
                        <a:noFill/>
                      </a:tcPr>
                    </a:tc>
                  </a:tr>
                  <a:tr h="742950">
                    <a:tc>
                      <a:txBody>
                        <a:bodyPr/>
                        <a:lstStyle/>
                        <a:p>
                          <a:pPr algn="ctr"/>
                          <a:r>
                            <a:rPr lang="en-US" sz="2200" dirty="0" smtClean="0"/>
                            <a:t>power :</a:t>
                          </a:r>
                          <a:endParaRPr lang="en-US" sz="2200" dirty="0"/>
                        </a:p>
                      </a:txBody>
                      <a:tcPr>
                        <a:noFill/>
                      </a:tcPr>
                    </a:tc>
                    <a:tc>
                      <a:txBody>
                        <a:bodyPr/>
                        <a:lstStyle/>
                        <a:p>
                          <a:pPr/>
                          <a14:m>
                            <m:oMathPara xmlns:m="http://schemas.openxmlformats.org/officeDocument/2006/math">
                              <m:oMathParaPr>
                                <m:jc m:val="centerGroup"/>
                              </m:oMathParaPr>
                              <m:oMath xmlns:m="http://schemas.openxmlformats.org/officeDocument/2006/math">
                                <m:r>
                                  <a:rPr lang="en-US" altLang="en-US" sz="2200" i="1" smtClean="0">
                                    <a:latin typeface="Cambria Math"/>
                                  </a:rPr>
                                  <m:t>𝑦</m:t>
                                </m:r>
                                <m:r>
                                  <a:rPr lang="en-US" altLang="en-US" sz="2200" i="1" smtClean="0">
                                    <a:latin typeface="Cambria Math"/>
                                  </a:rPr>
                                  <m:t>=</m:t>
                                </m:r>
                                <m:sSup>
                                  <m:sSupPr>
                                    <m:ctrlPr>
                                      <a:rPr lang="en-US" altLang="en-US" sz="2200" i="1">
                                        <a:latin typeface="Cambria Math"/>
                                      </a:rPr>
                                    </m:ctrlPr>
                                  </m:sSupPr>
                                  <m:e>
                                    <m:r>
                                      <a:rPr lang="en-US" altLang="en-US" sz="2200" i="1">
                                        <a:latin typeface="Cambria Math"/>
                                        <a:ea typeface="Cambria Math"/>
                                      </a:rPr>
                                      <m:t>𝛼</m:t>
                                    </m:r>
                                    <m:r>
                                      <a:rPr lang="en-US" altLang="en-US" sz="2200" b="0" i="1" baseline="-25000" smtClean="0">
                                        <a:latin typeface="Cambria Math"/>
                                        <a:ea typeface="Cambria Math"/>
                                      </a:rPr>
                                      <m:t>2</m:t>
                                    </m:r>
                                    <m:r>
                                      <a:rPr lang="en-US" altLang="en-US" sz="2200" b="0" i="1" smtClean="0">
                                        <a:latin typeface="Cambria Math"/>
                                        <a:ea typeface="Cambria Math"/>
                                      </a:rPr>
                                      <m:t>𝑥</m:t>
                                    </m:r>
                                  </m:e>
                                  <m:sup>
                                    <m:r>
                                      <a:rPr lang="en-US" altLang="en-US" sz="2200" i="1">
                                        <a:latin typeface="Cambria Math"/>
                                        <a:ea typeface="Cambria Math"/>
                                      </a:rPr>
                                      <m:t>𝛽</m:t>
                                    </m:r>
                                    <m:r>
                                      <a:rPr lang="en-US" altLang="en-US" sz="2200" b="0" i="1" baseline="-25000" smtClean="0">
                                        <a:latin typeface="Cambria Math"/>
                                        <a:ea typeface="Cambria Math"/>
                                      </a:rPr>
                                      <m:t>2</m:t>
                                    </m:r>
                                  </m:sup>
                                </m:sSup>
                              </m:oMath>
                            </m:oMathPara>
                          </a14:m>
                          <a:endParaRPr lang="en-US" sz="2200" dirty="0"/>
                        </a:p>
                      </a:txBody>
                      <a:tcPr>
                        <a:noFill/>
                      </a:tcPr>
                    </a:tc>
                    <a:tc>
                      <a:txBody>
                        <a:bodyPr/>
                        <a:lstStyle/>
                        <a:p>
                          <a:pPr/>
                          <a14:m>
                            <m:oMathPara xmlns:m="http://schemas.openxmlformats.org/officeDocument/2006/math">
                              <m:oMathParaPr>
                                <m:jc m:val="centerGroup"/>
                              </m:oMathParaPr>
                              <m:oMath xmlns:m="http://schemas.openxmlformats.org/officeDocument/2006/math">
                                <m:func>
                                  <m:funcPr>
                                    <m:ctrlPr>
                                      <a:rPr lang="en-US" sz="2200" b="0" i="1" smtClean="0">
                                        <a:latin typeface="Cambria Math"/>
                                      </a:rPr>
                                    </m:ctrlPr>
                                  </m:funcPr>
                                  <m:fName>
                                    <m:r>
                                      <m:rPr>
                                        <m:sty m:val="p"/>
                                      </m:rPr>
                                      <a:rPr lang="en-US" sz="2200" b="0" i="0" smtClean="0">
                                        <a:latin typeface="Cambria Math"/>
                                      </a:rPr>
                                      <m:t>log</m:t>
                                    </m:r>
                                  </m:fName>
                                  <m:e>
                                    <m:r>
                                      <a:rPr lang="en-US" sz="2200" b="0" i="1" smtClean="0">
                                        <a:latin typeface="Cambria Math"/>
                                      </a:rPr>
                                      <m:t>𝑦</m:t>
                                    </m:r>
                                    <m:r>
                                      <a:rPr lang="en-US" sz="2200" b="0" i="1" smtClean="0">
                                        <a:latin typeface="Cambria Math"/>
                                      </a:rPr>
                                      <m:t>=</m:t>
                                    </m:r>
                                    <m:func>
                                      <m:funcPr>
                                        <m:ctrlPr>
                                          <a:rPr lang="en-US" sz="2200" b="0" i="1" smtClean="0">
                                            <a:latin typeface="Cambria Math"/>
                                          </a:rPr>
                                        </m:ctrlPr>
                                      </m:funcPr>
                                      <m:fName>
                                        <m:r>
                                          <m:rPr>
                                            <m:sty m:val="p"/>
                                          </m:rPr>
                                          <a:rPr lang="en-US" sz="2200" b="0" i="0" smtClean="0">
                                            <a:latin typeface="Cambria Math"/>
                                          </a:rPr>
                                          <m:t>log</m:t>
                                        </m:r>
                                      </m:fName>
                                      <m:e>
                                        <m:r>
                                          <a:rPr lang="en-US" sz="2200" b="0" i="1" smtClean="0">
                                            <a:latin typeface="Cambria Math"/>
                                            <a:ea typeface="Cambria Math"/>
                                          </a:rPr>
                                          <m:t>𝛼</m:t>
                                        </m:r>
                                        <m:r>
                                          <a:rPr lang="en-US" sz="2200" b="0" i="1" baseline="-25000" smtClean="0">
                                            <a:latin typeface="Cambria Math"/>
                                            <a:ea typeface="Cambria Math"/>
                                          </a:rPr>
                                          <m:t>2</m:t>
                                        </m:r>
                                        <m:r>
                                          <a:rPr lang="en-US" sz="2200" b="0" i="1" smtClean="0">
                                            <a:latin typeface="Cambria Math"/>
                                            <a:ea typeface="Cambria Math"/>
                                          </a:rPr>
                                          <m:t>+</m:t>
                                        </m:r>
                                        <m:r>
                                          <a:rPr lang="en-US" sz="2200" b="0" i="1" smtClean="0">
                                            <a:latin typeface="Cambria Math"/>
                                            <a:ea typeface="Cambria Math"/>
                                          </a:rPr>
                                          <m:t>𝛽</m:t>
                                        </m:r>
                                        <m:r>
                                          <a:rPr lang="en-US" sz="2200" b="0" i="1" baseline="-25000" smtClean="0">
                                            <a:latin typeface="Cambria Math"/>
                                            <a:ea typeface="Cambria Math"/>
                                          </a:rPr>
                                          <m:t>2</m:t>
                                        </m:r>
                                        <m:func>
                                          <m:funcPr>
                                            <m:ctrlPr>
                                              <a:rPr lang="en-US" sz="2200" b="0" i="1" smtClean="0">
                                                <a:latin typeface="Cambria Math"/>
                                                <a:ea typeface="Cambria Math"/>
                                              </a:rPr>
                                            </m:ctrlPr>
                                          </m:funcPr>
                                          <m:fName>
                                            <m:r>
                                              <m:rPr>
                                                <m:sty m:val="p"/>
                                              </m:rPr>
                                              <a:rPr lang="en-US" sz="2200" b="0" i="0" smtClean="0">
                                                <a:latin typeface="Cambria Math"/>
                                                <a:ea typeface="Cambria Math"/>
                                              </a:rPr>
                                              <m:t>log</m:t>
                                            </m:r>
                                          </m:fName>
                                          <m:e>
                                            <m:r>
                                              <a:rPr lang="en-US" sz="2200" b="0" i="1" smtClean="0">
                                                <a:latin typeface="Cambria Math"/>
                                                <a:ea typeface="Cambria Math"/>
                                              </a:rPr>
                                              <m:t>𝑥</m:t>
                                            </m:r>
                                          </m:e>
                                        </m:func>
                                      </m:e>
                                    </m:func>
                                  </m:e>
                                </m:func>
                              </m:oMath>
                            </m:oMathPara>
                          </a14:m>
                          <a:endParaRPr lang="en-US" sz="2200" dirty="0"/>
                        </a:p>
                      </a:txBody>
                      <a:tcPr>
                        <a:noFill/>
                      </a:tcPr>
                    </a:tc>
                  </a:tr>
                  <a:tr h="742950">
                    <a:tc>
                      <a:txBody>
                        <a:bodyPr/>
                        <a:lstStyle/>
                        <a:p>
                          <a:pPr algn="ctr"/>
                          <a:r>
                            <a:rPr lang="en-US" sz="2200" dirty="0" smtClean="0"/>
                            <a:t>saturation-growth-rate :</a:t>
                          </a:r>
                          <a:endParaRPr lang="en-US" sz="2200" dirty="0"/>
                        </a:p>
                      </a:txBody>
                      <a:tcPr>
                        <a:noFill/>
                      </a:tcPr>
                    </a:tc>
                    <a:tc>
                      <a:txBody>
                        <a:bodyPr/>
                        <a:lstStyle/>
                        <a:p>
                          <a:pPr/>
                          <a14:m>
                            <m:oMathPara xmlns:m="http://schemas.openxmlformats.org/officeDocument/2006/math">
                              <m:oMathParaPr>
                                <m:jc m:val="centerGroup"/>
                              </m:oMathParaPr>
                              <m:oMath xmlns:m="http://schemas.openxmlformats.org/officeDocument/2006/math">
                                <m:r>
                                  <a:rPr lang="en-US" altLang="en-US" sz="2200" b="0" i="1" smtClean="0">
                                    <a:latin typeface="Cambria Math"/>
                                  </a:rPr>
                                  <m:t>𝑦</m:t>
                                </m:r>
                                <m:r>
                                  <a:rPr lang="en-US" altLang="en-US" sz="2200" b="0" i="1" smtClean="0">
                                    <a:latin typeface="Cambria Math"/>
                                  </a:rPr>
                                  <m:t>=</m:t>
                                </m:r>
                                <m:r>
                                  <a:rPr lang="en-US" altLang="en-US" sz="2200" b="0" i="1" smtClean="0">
                                    <a:latin typeface="Cambria Math"/>
                                    <a:ea typeface="Cambria Math"/>
                                  </a:rPr>
                                  <m:t>𝛼</m:t>
                                </m:r>
                                <m:r>
                                  <a:rPr lang="en-US" altLang="en-US" sz="2200" b="0" i="1" baseline="-25000" smtClean="0">
                                    <a:latin typeface="Cambria Math"/>
                                    <a:ea typeface="Cambria Math"/>
                                  </a:rPr>
                                  <m:t>3</m:t>
                                </m:r>
                                <m:f>
                                  <m:fPr>
                                    <m:ctrlPr>
                                      <a:rPr lang="en-US" altLang="en-US" sz="2200" b="0" i="1" smtClean="0">
                                        <a:latin typeface="Cambria Math"/>
                                        <a:ea typeface="Cambria Math"/>
                                      </a:rPr>
                                    </m:ctrlPr>
                                  </m:fPr>
                                  <m:num>
                                    <m:r>
                                      <a:rPr lang="en-US" altLang="en-US" sz="2200" b="0" i="1" smtClean="0">
                                        <a:latin typeface="Cambria Math"/>
                                        <a:ea typeface="Cambria Math"/>
                                      </a:rPr>
                                      <m:t>𝑥</m:t>
                                    </m:r>
                                  </m:num>
                                  <m:den>
                                    <m:r>
                                      <a:rPr lang="en-US" altLang="en-US" sz="2200" b="0" i="1" smtClean="0">
                                        <a:latin typeface="Cambria Math"/>
                                        <a:ea typeface="Cambria Math"/>
                                      </a:rPr>
                                      <m:t>𝛽</m:t>
                                    </m:r>
                                    <m:r>
                                      <a:rPr lang="en-US" altLang="en-US" sz="2200" b="0" i="1" baseline="-25000" smtClean="0">
                                        <a:latin typeface="Cambria Math"/>
                                        <a:ea typeface="Cambria Math"/>
                                      </a:rPr>
                                      <m:t>3</m:t>
                                    </m:r>
                                    <m:r>
                                      <a:rPr lang="en-US" altLang="en-US" sz="2200" b="0" i="1" smtClean="0">
                                        <a:latin typeface="Cambria Math"/>
                                        <a:ea typeface="Cambria Math"/>
                                      </a:rPr>
                                      <m:t>+</m:t>
                                    </m:r>
                                    <m:r>
                                      <a:rPr lang="en-US" altLang="en-US" sz="2200" b="0" i="1" smtClean="0">
                                        <a:latin typeface="Cambria Math"/>
                                        <a:ea typeface="Cambria Math"/>
                                      </a:rPr>
                                      <m:t>𝑥</m:t>
                                    </m:r>
                                  </m:den>
                                </m:f>
                              </m:oMath>
                            </m:oMathPara>
                          </a14:m>
                          <a:endParaRPr lang="en-US" sz="2200" dirty="0"/>
                        </a:p>
                      </a:txBody>
                      <a:tcPr>
                        <a:noFill/>
                      </a:tcPr>
                    </a:tc>
                    <a:tc>
                      <a:txBody>
                        <a:bodyPr/>
                        <a:lstStyle/>
                        <a:p>
                          <a:pPr/>
                          <a14:m>
                            <m:oMathPara xmlns:m="http://schemas.openxmlformats.org/officeDocument/2006/math">
                              <m:oMathParaPr>
                                <m:jc m:val="centerGroup"/>
                              </m:oMathParaPr>
                              <m:oMath xmlns:m="http://schemas.openxmlformats.org/officeDocument/2006/math">
                                <m:f>
                                  <m:fPr>
                                    <m:ctrlPr>
                                      <a:rPr lang="en-US" sz="2200" i="1" smtClean="0">
                                        <a:latin typeface="Cambria Math"/>
                                      </a:rPr>
                                    </m:ctrlPr>
                                  </m:fPr>
                                  <m:num>
                                    <m:r>
                                      <a:rPr lang="en-US" sz="2200" b="0" i="1" smtClean="0">
                                        <a:latin typeface="Cambria Math"/>
                                      </a:rPr>
                                      <m:t>1</m:t>
                                    </m:r>
                                  </m:num>
                                  <m:den>
                                    <m:r>
                                      <a:rPr lang="en-US" sz="2200" b="0" i="1" smtClean="0">
                                        <a:latin typeface="Cambria Math"/>
                                      </a:rPr>
                                      <m:t>𝑦</m:t>
                                    </m:r>
                                  </m:den>
                                </m:f>
                                <m:r>
                                  <a:rPr lang="en-US" sz="2200" b="0" i="1" smtClean="0">
                                    <a:latin typeface="Cambria Math"/>
                                  </a:rPr>
                                  <m:t>=</m:t>
                                </m:r>
                                <m:f>
                                  <m:fPr>
                                    <m:ctrlPr>
                                      <a:rPr lang="en-US" sz="2200" b="0" i="1" smtClean="0">
                                        <a:latin typeface="Cambria Math"/>
                                      </a:rPr>
                                    </m:ctrlPr>
                                  </m:fPr>
                                  <m:num>
                                    <m:r>
                                      <a:rPr lang="en-US" sz="2200" b="0" i="1" smtClean="0">
                                        <a:latin typeface="Cambria Math"/>
                                      </a:rPr>
                                      <m:t>1</m:t>
                                    </m:r>
                                  </m:num>
                                  <m:den>
                                    <m:r>
                                      <a:rPr lang="en-US" sz="2200" b="0" i="1" smtClean="0">
                                        <a:latin typeface="Cambria Math"/>
                                        <a:ea typeface="Cambria Math"/>
                                      </a:rPr>
                                      <m:t>𝛼</m:t>
                                    </m:r>
                                    <m:r>
                                      <a:rPr lang="en-US" sz="2200" b="0" i="1" baseline="-25000" smtClean="0">
                                        <a:latin typeface="Cambria Math"/>
                                        <a:ea typeface="Cambria Math"/>
                                      </a:rPr>
                                      <m:t>3</m:t>
                                    </m:r>
                                  </m:den>
                                </m:f>
                                <m:r>
                                  <a:rPr lang="en-US" sz="2200" b="0" i="1" smtClean="0">
                                    <a:latin typeface="Cambria Math"/>
                                  </a:rPr>
                                  <m:t>+</m:t>
                                </m:r>
                                <m:f>
                                  <m:fPr>
                                    <m:ctrlPr>
                                      <a:rPr lang="en-US" sz="2200" b="0" i="1" smtClean="0">
                                        <a:latin typeface="Cambria Math"/>
                                      </a:rPr>
                                    </m:ctrlPr>
                                  </m:fPr>
                                  <m:num>
                                    <m:r>
                                      <a:rPr lang="en-US" sz="2200" b="0" i="1" smtClean="0">
                                        <a:latin typeface="Cambria Math"/>
                                        <a:ea typeface="Cambria Math"/>
                                      </a:rPr>
                                      <m:t>𝛽</m:t>
                                    </m:r>
                                    <m:r>
                                      <a:rPr lang="en-US" sz="2200" b="0" i="1" baseline="-25000" smtClean="0">
                                        <a:latin typeface="Cambria Math"/>
                                        <a:ea typeface="Cambria Math"/>
                                      </a:rPr>
                                      <m:t>3</m:t>
                                    </m:r>
                                  </m:num>
                                  <m:den>
                                    <m:r>
                                      <a:rPr lang="en-US" sz="2200" b="0" i="1" smtClean="0">
                                        <a:latin typeface="Cambria Math"/>
                                        <a:ea typeface="Cambria Math"/>
                                      </a:rPr>
                                      <m:t>𝛼</m:t>
                                    </m:r>
                                    <m:r>
                                      <a:rPr lang="en-US" sz="2200" b="0" i="1" baseline="-25000" smtClean="0">
                                        <a:latin typeface="Cambria Math"/>
                                        <a:ea typeface="Cambria Math"/>
                                      </a:rPr>
                                      <m:t>3</m:t>
                                    </m:r>
                                  </m:den>
                                </m:f>
                                <m:f>
                                  <m:fPr>
                                    <m:ctrlPr>
                                      <a:rPr lang="en-US" sz="2200" b="0" i="1" smtClean="0">
                                        <a:latin typeface="Cambria Math"/>
                                      </a:rPr>
                                    </m:ctrlPr>
                                  </m:fPr>
                                  <m:num>
                                    <m:r>
                                      <a:rPr lang="en-US" sz="2200" b="0" i="1" smtClean="0">
                                        <a:latin typeface="Cambria Math"/>
                                      </a:rPr>
                                      <m:t>1</m:t>
                                    </m:r>
                                  </m:num>
                                  <m:den>
                                    <m:r>
                                      <a:rPr lang="en-US" sz="2200" b="0" i="1" smtClean="0">
                                        <a:latin typeface="Cambria Math"/>
                                      </a:rPr>
                                      <m:t>𝑥</m:t>
                                    </m:r>
                                  </m:den>
                                </m:f>
                              </m:oMath>
                            </m:oMathPara>
                          </a14:m>
                          <a:endParaRPr lang="en-US" sz="2200" dirty="0"/>
                        </a:p>
                      </a:txBody>
                      <a:tcPr>
                        <a:noFill/>
                      </a:tcPr>
                    </a:tc>
                  </a:tr>
                </a:tbl>
              </a:graphicData>
            </a:graphic>
          </p:graphicFrame>
        </mc:Choice>
        <mc:Fallback xmlns="">
          <p:graphicFrame>
            <p:nvGraphicFramePr>
              <p:cNvPr id="2" name="Table 3"/>
              <p:cNvGraphicFramePr>
                <a:graphicFrameLocks noGrp="1"/>
              </p:cNvGraphicFramePr>
              <p:nvPr>
                <p:extLst>
                  <p:ext uri="{D42A27DB-BD31-4B8C-83A1-F6EECF244321}">
                    <p14:modId xmlns:p14="http://schemas.microsoft.com/office/powerpoint/2010/main" val="106122933"/>
                  </p:ext>
                </p:extLst>
              </p:nvPr>
            </p:nvGraphicFramePr>
            <p:xfrm>
              <a:off x="495300" y="3580828"/>
              <a:ext cx="8153400" cy="2819972"/>
            </p:xfrm>
            <a:graphic>
              <a:graphicData uri="http://schemas.openxmlformats.org/drawingml/2006/table">
                <a:tbl>
                  <a:tblPr firstRow="1" bandRow="1">
                    <a:tableStyleId>{5C22544A-7EE6-4342-B048-85BDC9FD1C3A}</a:tableStyleId>
                  </a:tblPr>
                  <a:tblGrid>
                    <a:gridCol w="3048000"/>
                    <a:gridCol w="2057400"/>
                    <a:gridCol w="3048000"/>
                  </a:tblGrid>
                  <a:tr h="548640">
                    <a:tc>
                      <a:txBody>
                        <a:bodyPr/>
                        <a:lstStyle/>
                        <a:p>
                          <a:pPr algn="ctr"/>
                          <a:r>
                            <a:rPr lang="en-US" sz="2200" dirty="0" smtClean="0">
                              <a:solidFill>
                                <a:schemeClr val="tx1"/>
                              </a:solidFill>
                            </a:rPr>
                            <a:t>Model</a:t>
                          </a:r>
                          <a:endParaRPr lang="en-US" sz="2200" dirty="0">
                            <a:solidFill>
                              <a:schemeClr val="tx1"/>
                            </a:solidFill>
                          </a:endParaRPr>
                        </a:p>
                      </a:txBody>
                      <a:tcPr>
                        <a:noFill/>
                      </a:tcPr>
                    </a:tc>
                    <a:tc>
                      <a:txBody>
                        <a:bodyPr/>
                        <a:lstStyle/>
                        <a:p>
                          <a:pPr algn="ctr"/>
                          <a:r>
                            <a:rPr lang="en-US" sz="2200" dirty="0" smtClean="0">
                              <a:solidFill>
                                <a:schemeClr val="tx1"/>
                              </a:solidFill>
                            </a:rPr>
                            <a:t>Nonlinear</a:t>
                          </a:r>
                          <a:endParaRPr lang="en-US" sz="2200" dirty="0">
                            <a:solidFill>
                              <a:schemeClr val="tx1"/>
                            </a:solidFill>
                          </a:endParaRPr>
                        </a:p>
                      </a:txBody>
                      <a:tcPr>
                        <a:noFill/>
                      </a:tcPr>
                    </a:tc>
                    <a:tc>
                      <a:txBody>
                        <a:bodyPr/>
                        <a:lstStyle/>
                        <a:p>
                          <a:pPr algn="ctr"/>
                          <a:r>
                            <a:rPr lang="en-US" sz="2200" dirty="0" smtClean="0">
                              <a:solidFill>
                                <a:schemeClr val="tx1"/>
                              </a:solidFill>
                            </a:rPr>
                            <a:t>Linearized</a:t>
                          </a:r>
                          <a:endParaRPr lang="en-US" sz="2200" dirty="0">
                            <a:solidFill>
                              <a:schemeClr val="tx1"/>
                            </a:solidFill>
                          </a:endParaRPr>
                        </a:p>
                      </a:txBody>
                      <a:tcPr>
                        <a:noFill/>
                      </a:tcPr>
                    </a:tc>
                  </a:tr>
                  <a:tr h="742950">
                    <a:tc>
                      <a:txBody>
                        <a:bodyPr/>
                        <a:lstStyle/>
                        <a:p>
                          <a:pPr algn="ctr"/>
                          <a:r>
                            <a:rPr lang="en-US" sz="2200" dirty="0" smtClean="0"/>
                            <a:t>exponential :</a:t>
                          </a:r>
                          <a:endParaRPr lang="en-US" sz="2200" dirty="0"/>
                        </a:p>
                      </a:txBody>
                      <a:tcPr>
                        <a:noFill/>
                      </a:tcPr>
                    </a:tc>
                    <a:tc>
                      <a:txBody>
                        <a:bodyPr/>
                        <a:lstStyle/>
                        <a:p>
                          <a:endParaRPr lang="en-US"/>
                        </a:p>
                      </a:txBody>
                      <a:tcPr>
                        <a:blipFill rotWithShape="1">
                          <a:blip r:embed="rId2"/>
                          <a:stretch>
                            <a:fillRect l="-147929" t="-78689" r="-147929" b="-205738"/>
                          </a:stretch>
                        </a:blipFill>
                      </a:tcPr>
                    </a:tc>
                    <a:tc>
                      <a:txBody>
                        <a:bodyPr/>
                        <a:lstStyle/>
                        <a:p>
                          <a:endParaRPr lang="en-US"/>
                        </a:p>
                      </a:txBody>
                      <a:tcPr>
                        <a:blipFill rotWithShape="1">
                          <a:blip r:embed="rId2"/>
                          <a:stretch>
                            <a:fillRect l="-167600" t="-78689" b="-205738"/>
                          </a:stretch>
                        </a:blipFill>
                      </a:tcPr>
                    </a:tc>
                  </a:tr>
                  <a:tr h="742950">
                    <a:tc>
                      <a:txBody>
                        <a:bodyPr/>
                        <a:lstStyle/>
                        <a:p>
                          <a:pPr algn="ctr"/>
                          <a:r>
                            <a:rPr lang="en-US" sz="2200" dirty="0" smtClean="0"/>
                            <a:t>power :</a:t>
                          </a:r>
                          <a:endParaRPr lang="en-US" sz="2200" dirty="0"/>
                        </a:p>
                      </a:txBody>
                      <a:tcPr>
                        <a:noFill/>
                      </a:tcPr>
                    </a:tc>
                    <a:tc>
                      <a:txBody>
                        <a:bodyPr/>
                        <a:lstStyle/>
                        <a:p>
                          <a:endParaRPr lang="en-US"/>
                        </a:p>
                      </a:txBody>
                      <a:tcPr>
                        <a:blipFill rotWithShape="1">
                          <a:blip r:embed="rId2"/>
                          <a:stretch>
                            <a:fillRect l="-147929" t="-178689" r="-147929" b="-105738"/>
                          </a:stretch>
                        </a:blipFill>
                      </a:tcPr>
                    </a:tc>
                    <a:tc>
                      <a:txBody>
                        <a:bodyPr/>
                        <a:lstStyle/>
                        <a:p>
                          <a:endParaRPr lang="en-US"/>
                        </a:p>
                      </a:txBody>
                      <a:tcPr>
                        <a:blipFill rotWithShape="1">
                          <a:blip r:embed="rId2"/>
                          <a:stretch>
                            <a:fillRect l="-167600" t="-178689" b="-105738"/>
                          </a:stretch>
                        </a:blipFill>
                      </a:tcPr>
                    </a:tc>
                  </a:tr>
                  <a:tr h="785432">
                    <a:tc>
                      <a:txBody>
                        <a:bodyPr/>
                        <a:lstStyle/>
                        <a:p>
                          <a:pPr algn="ctr"/>
                          <a:r>
                            <a:rPr lang="en-US" sz="2200" dirty="0" smtClean="0"/>
                            <a:t>saturation-growth-rate :</a:t>
                          </a:r>
                          <a:endParaRPr lang="en-US" sz="2200" dirty="0"/>
                        </a:p>
                      </a:txBody>
                      <a:tcPr>
                        <a:noFill/>
                      </a:tcPr>
                    </a:tc>
                    <a:tc>
                      <a:txBody>
                        <a:bodyPr/>
                        <a:lstStyle/>
                        <a:p>
                          <a:endParaRPr lang="en-US"/>
                        </a:p>
                      </a:txBody>
                      <a:tcPr>
                        <a:blipFill rotWithShape="1">
                          <a:blip r:embed="rId2"/>
                          <a:stretch>
                            <a:fillRect l="-147929" t="-263566" r="-147929"/>
                          </a:stretch>
                        </a:blipFill>
                      </a:tcPr>
                    </a:tc>
                    <a:tc>
                      <a:txBody>
                        <a:bodyPr/>
                        <a:lstStyle/>
                        <a:p>
                          <a:endParaRPr lang="en-US"/>
                        </a:p>
                      </a:txBody>
                      <a:tcPr>
                        <a:blipFill rotWithShape="1">
                          <a:blip r:embed="rId2"/>
                          <a:stretch>
                            <a:fillRect l="-167600" t="-263566"/>
                          </a:stretch>
                        </a:blipFill>
                      </a:tcPr>
                    </a:tc>
                  </a:tr>
                </a:tbl>
              </a:graphicData>
            </a:graphic>
          </p:graphicFrame>
        </mc:Fallback>
      </mc:AlternateContent>
    </p:spTree>
    <p:extLst>
      <p:ext uri="{BB962C8B-B14F-4D97-AF65-F5344CB8AC3E}">
        <p14:creationId xmlns:p14="http://schemas.microsoft.com/office/powerpoint/2010/main" val="3074316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altLang="en-US" dirty="0"/>
              <a:t>Transformation </a:t>
            </a:r>
            <a:r>
              <a:rPr lang="en-US" altLang="en-US" dirty="0" smtClean="0"/>
              <a:t>Examples</a:t>
            </a:r>
            <a:endParaRPr lang="en-US" dirty="0"/>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52280" y="1142999"/>
            <a:ext cx="7439440" cy="5486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08813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ltLang="en-US" dirty="0"/>
              <a:t>Part </a:t>
            </a:r>
            <a:r>
              <a:rPr lang="en-US" altLang="en-US" dirty="0" smtClean="0"/>
              <a:t>4 </a:t>
            </a:r>
            <a:br>
              <a:rPr lang="en-US" altLang="en-US" dirty="0" smtClean="0"/>
            </a:br>
            <a:r>
              <a:rPr lang="en-US" dirty="0" smtClean="0"/>
              <a:t>Chapter 14</a:t>
            </a:r>
            <a:endParaRPr lang="en-US" dirty="0"/>
          </a:p>
        </p:txBody>
      </p:sp>
      <p:sp>
        <p:nvSpPr>
          <p:cNvPr id="3" name="Subtitle 2"/>
          <p:cNvSpPr>
            <a:spLocks noGrp="1"/>
          </p:cNvSpPr>
          <p:nvPr>
            <p:ph type="subTitle" idx="1"/>
          </p:nvPr>
        </p:nvSpPr>
        <p:spPr>
          <a:xfrm>
            <a:off x="1371600" y="3886200"/>
            <a:ext cx="6400800" cy="1905000"/>
          </a:xfrm>
        </p:spPr>
        <p:txBody>
          <a:bodyPr/>
          <a:lstStyle/>
          <a:p>
            <a:r>
              <a:rPr lang="en-US" altLang="en-US" dirty="0"/>
              <a:t>Linear Regression</a:t>
            </a:r>
          </a:p>
        </p:txBody>
      </p:sp>
      <p:sp>
        <p:nvSpPr>
          <p:cNvPr id="5" name="Text Placeholder 3" hidden="1"/>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9550728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altLang="en-US" dirty="0"/>
              <a:t>Linear Regression Program</a:t>
            </a:r>
            <a:endParaRPr lang="en-US" dirty="0"/>
          </a:p>
        </p:txBody>
      </p:sp>
      <p:pic>
        <p:nvPicPr>
          <p:cNvPr id="717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02142" y="1142999"/>
            <a:ext cx="7339716" cy="5486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96518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altLang="en-US" dirty="0"/>
              <a:t>MATLAB Functions</a:t>
            </a:r>
          </a:p>
        </p:txBody>
      </p:sp>
      <p:sp>
        <p:nvSpPr>
          <p:cNvPr id="3" name="Content Placeholder 2"/>
          <p:cNvSpPr>
            <a:spLocks noGrp="1"/>
          </p:cNvSpPr>
          <p:nvPr>
            <p:ph idx="1"/>
          </p:nvPr>
        </p:nvSpPr>
        <p:spPr>
          <a:xfrm>
            <a:off x="457200" y="1432560"/>
            <a:ext cx="8321040" cy="5120640"/>
          </a:xfrm>
        </p:spPr>
        <p:txBody>
          <a:bodyPr/>
          <a:lstStyle/>
          <a:p>
            <a:pPr>
              <a:spcBef>
                <a:spcPts val="400"/>
              </a:spcBef>
            </a:pPr>
            <a:r>
              <a:rPr lang="en-US" altLang="en-US" sz="2800" dirty="0"/>
              <a:t>MATLAB has a built-in function </a:t>
            </a:r>
            <a:r>
              <a:rPr lang="en-US" altLang="en-US" sz="2800" dirty="0" err="1">
                <a:latin typeface="Courier" pitchFamily="20" charset="0"/>
              </a:rPr>
              <a:t>polyfit</a:t>
            </a:r>
            <a:r>
              <a:rPr lang="en-US" altLang="en-US" sz="2800" dirty="0"/>
              <a:t> that fits a least-squares nth order polynomial to data:</a:t>
            </a:r>
          </a:p>
          <a:p>
            <a:pPr lvl="1">
              <a:spcBef>
                <a:spcPts val="400"/>
              </a:spcBef>
            </a:pPr>
            <a:r>
              <a:rPr lang="en-US" altLang="en-US" sz="2400" i="1" dirty="0">
                <a:latin typeface="Courier" pitchFamily="20" charset="0"/>
              </a:rPr>
              <a:t>p</a:t>
            </a:r>
            <a:r>
              <a:rPr lang="en-US" altLang="en-US" sz="2400" dirty="0">
                <a:latin typeface="Courier" pitchFamily="20" charset="0"/>
              </a:rPr>
              <a:t> = </a:t>
            </a:r>
            <a:r>
              <a:rPr lang="en-US" altLang="en-US" sz="2400" dirty="0" err="1">
                <a:latin typeface="Courier" pitchFamily="20" charset="0"/>
              </a:rPr>
              <a:t>polyfit</a:t>
            </a:r>
            <a:r>
              <a:rPr lang="en-US" altLang="en-US" sz="2400" dirty="0">
                <a:latin typeface="Courier" pitchFamily="20" charset="0"/>
              </a:rPr>
              <a:t>(</a:t>
            </a:r>
            <a:r>
              <a:rPr lang="en-US" altLang="en-US" sz="2400" i="1" dirty="0">
                <a:latin typeface="Courier" pitchFamily="20" charset="0"/>
              </a:rPr>
              <a:t>x</a:t>
            </a:r>
            <a:r>
              <a:rPr lang="en-US" altLang="en-US" sz="2400" dirty="0">
                <a:latin typeface="Courier" pitchFamily="20" charset="0"/>
              </a:rPr>
              <a:t>, </a:t>
            </a:r>
            <a:r>
              <a:rPr lang="en-US" altLang="en-US" sz="2400" i="1" dirty="0">
                <a:latin typeface="Courier" pitchFamily="20" charset="0"/>
              </a:rPr>
              <a:t>y</a:t>
            </a:r>
            <a:r>
              <a:rPr lang="en-US" altLang="en-US" sz="2400" dirty="0">
                <a:latin typeface="Courier" pitchFamily="20" charset="0"/>
              </a:rPr>
              <a:t>, </a:t>
            </a:r>
            <a:r>
              <a:rPr lang="en-US" altLang="en-US" sz="2400" i="1" dirty="0">
                <a:latin typeface="Courier" pitchFamily="20" charset="0"/>
              </a:rPr>
              <a:t>n</a:t>
            </a:r>
            <a:r>
              <a:rPr lang="en-US" altLang="en-US" sz="2400" dirty="0">
                <a:latin typeface="Courier" pitchFamily="20" charset="0"/>
              </a:rPr>
              <a:t>)</a:t>
            </a:r>
            <a:endParaRPr lang="en-US" altLang="en-US" sz="2400" dirty="0"/>
          </a:p>
          <a:p>
            <a:pPr lvl="2">
              <a:spcBef>
                <a:spcPts val="400"/>
              </a:spcBef>
            </a:pPr>
            <a:r>
              <a:rPr lang="en-US" altLang="en-US" sz="2000" i="1" dirty="0">
                <a:latin typeface="Courier" pitchFamily="20" charset="0"/>
              </a:rPr>
              <a:t>x</a:t>
            </a:r>
            <a:r>
              <a:rPr lang="en-US" altLang="en-US" sz="2000" dirty="0"/>
              <a:t>: independent data</a:t>
            </a:r>
          </a:p>
          <a:p>
            <a:pPr lvl="2">
              <a:spcBef>
                <a:spcPts val="400"/>
              </a:spcBef>
            </a:pPr>
            <a:r>
              <a:rPr lang="en-US" altLang="en-US" sz="2000" i="1" dirty="0">
                <a:latin typeface="Courier" pitchFamily="20" charset="0"/>
              </a:rPr>
              <a:t>y</a:t>
            </a:r>
            <a:r>
              <a:rPr lang="en-US" altLang="en-US" sz="2000" dirty="0"/>
              <a:t>: dependent data</a:t>
            </a:r>
          </a:p>
          <a:p>
            <a:pPr lvl="2">
              <a:spcBef>
                <a:spcPts val="400"/>
              </a:spcBef>
            </a:pPr>
            <a:r>
              <a:rPr lang="en-US" altLang="en-US" sz="2000" i="1" dirty="0">
                <a:latin typeface="Courier" pitchFamily="20" charset="0"/>
              </a:rPr>
              <a:t>n</a:t>
            </a:r>
            <a:r>
              <a:rPr lang="en-US" altLang="en-US" sz="2000" dirty="0"/>
              <a:t>: order of polynomial to fit</a:t>
            </a:r>
          </a:p>
          <a:p>
            <a:pPr lvl="2">
              <a:spcBef>
                <a:spcPts val="400"/>
              </a:spcBef>
            </a:pPr>
            <a:r>
              <a:rPr lang="en-US" altLang="en-US" sz="2000" i="1" dirty="0">
                <a:latin typeface="Courier" pitchFamily="20" charset="0"/>
              </a:rPr>
              <a:t>p</a:t>
            </a:r>
            <a:r>
              <a:rPr lang="en-US" altLang="en-US" sz="2000" dirty="0"/>
              <a:t>: coefficients of polynomial</a:t>
            </a:r>
            <a:br>
              <a:rPr lang="en-US" altLang="en-US" sz="2000" dirty="0"/>
            </a:br>
            <a:r>
              <a:rPr lang="en-US" altLang="en-US" sz="2000" i="1" dirty="0"/>
              <a:t>f</a:t>
            </a:r>
            <a:r>
              <a:rPr lang="en-US" altLang="en-US" sz="2000" dirty="0"/>
              <a:t>(</a:t>
            </a:r>
            <a:r>
              <a:rPr lang="en-US" altLang="en-US" sz="2000" i="1" dirty="0"/>
              <a:t>x</a:t>
            </a:r>
            <a:r>
              <a:rPr lang="en-US" altLang="en-US" sz="2000" dirty="0"/>
              <a:t>)=</a:t>
            </a:r>
            <a:r>
              <a:rPr lang="en-US" altLang="en-US" sz="2000" i="1" dirty="0"/>
              <a:t>p</a:t>
            </a:r>
            <a:r>
              <a:rPr lang="en-US" altLang="en-US" sz="2000" baseline="-25000" dirty="0"/>
              <a:t>1</a:t>
            </a:r>
            <a:r>
              <a:rPr lang="en-US" altLang="en-US" sz="2000" i="1" dirty="0"/>
              <a:t>x</a:t>
            </a:r>
            <a:r>
              <a:rPr lang="en-US" altLang="en-US" sz="2000" i="1" baseline="30000" dirty="0"/>
              <a:t>n</a:t>
            </a:r>
            <a:r>
              <a:rPr lang="en-US" altLang="en-US" sz="2000" dirty="0"/>
              <a:t>+</a:t>
            </a:r>
            <a:r>
              <a:rPr lang="en-US" altLang="en-US" sz="2000" i="1" dirty="0"/>
              <a:t>p</a:t>
            </a:r>
            <a:r>
              <a:rPr lang="en-US" altLang="en-US" sz="2000" baseline="-25000" dirty="0"/>
              <a:t>2</a:t>
            </a:r>
            <a:r>
              <a:rPr lang="en-US" altLang="en-US" sz="2000" i="1" dirty="0"/>
              <a:t>x</a:t>
            </a:r>
            <a:r>
              <a:rPr lang="en-US" altLang="en-US" sz="2000" i="1" baseline="30000" dirty="0"/>
              <a:t>n</a:t>
            </a:r>
            <a:r>
              <a:rPr lang="en-US" altLang="en-US" sz="2000" baseline="30000" dirty="0"/>
              <a:t>-1</a:t>
            </a:r>
            <a:r>
              <a:rPr lang="en-US" altLang="en-US" sz="2000" dirty="0"/>
              <a:t>+…+</a:t>
            </a:r>
            <a:r>
              <a:rPr lang="en-US" altLang="en-US" sz="2000" i="1" dirty="0"/>
              <a:t>p</a:t>
            </a:r>
            <a:r>
              <a:rPr lang="en-US" altLang="en-US" sz="2000" i="1" baseline="-25000" dirty="0"/>
              <a:t>n</a:t>
            </a:r>
            <a:r>
              <a:rPr lang="en-US" altLang="en-US" sz="2000" i="1" dirty="0"/>
              <a:t>x</a:t>
            </a:r>
            <a:r>
              <a:rPr lang="en-US" altLang="en-US" sz="2000" dirty="0"/>
              <a:t>+</a:t>
            </a:r>
            <a:r>
              <a:rPr lang="en-US" altLang="en-US" sz="2000" i="1" dirty="0"/>
              <a:t>p</a:t>
            </a:r>
            <a:r>
              <a:rPr lang="en-US" altLang="en-US" sz="2000" i="1" baseline="-25000" dirty="0"/>
              <a:t>n</a:t>
            </a:r>
            <a:r>
              <a:rPr lang="en-US" altLang="en-US" sz="2000" baseline="-25000" dirty="0"/>
              <a:t>+1</a:t>
            </a:r>
          </a:p>
          <a:p>
            <a:pPr>
              <a:spcBef>
                <a:spcPts val="400"/>
              </a:spcBef>
            </a:pPr>
            <a:r>
              <a:rPr lang="en-US" altLang="en-US" sz="2800" dirty="0"/>
              <a:t>MATLAB’s </a:t>
            </a:r>
            <a:r>
              <a:rPr lang="en-US" altLang="en-US" sz="2800" dirty="0" err="1">
                <a:latin typeface="Courier" pitchFamily="20" charset="0"/>
              </a:rPr>
              <a:t>polyval</a:t>
            </a:r>
            <a:r>
              <a:rPr lang="en-US" altLang="en-US" sz="2800" dirty="0"/>
              <a:t> command can be used to compute a value using the coefficients.</a:t>
            </a:r>
          </a:p>
          <a:p>
            <a:pPr lvl="1">
              <a:spcBef>
                <a:spcPts val="400"/>
              </a:spcBef>
            </a:pPr>
            <a:r>
              <a:rPr lang="en-US" altLang="en-US" sz="2400" i="1" dirty="0">
                <a:latin typeface="Courier" pitchFamily="20" charset="0"/>
              </a:rPr>
              <a:t>y</a:t>
            </a:r>
            <a:r>
              <a:rPr lang="en-US" altLang="en-US" sz="2400" dirty="0">
                <a:latin typeface="Courier" pitchFamily="20" charset="0"/>
              </a:rPr>
              <a:t> = </a:t>
            </a:r>
            <a:r>
              <a:rPr lang="en-US" altLang="en-US" sz="2400" dirty="0" err="1">
                <a:latin typeface="Courier" pitchFamily="20" charset="0"/>
              </a:rPr>
              <a:t>polyval</a:t>
            </a:r>
            <a:r>
              <a:rPr lang="en-US" altLang="en-US" sz="2400" dirty="0">
                <a:latin typeface="Courier" pitchFamily="20" charset="0"/>
              </a:rPr>
              <a:t>(</a:t>
            </a:r>
            <a:r>
              <a:rPr lang="en-US" altLang="en-US" sz="2400" i="1" dirty="0">
                <a:latin typeface="Courier" pitchFamily="20" charset="0"/>
              </a:rPr>
              <a:t>p</a:t>
            </a:r>
            <a:r>
              <a:rPr lang="en-US" altLang="en-US" sz="2400" dirty="0">
                <a:latin typeface="Courier" pitchFamily="20" charset="0"/>
              </a:rPr>
              <a:t>, </a:t>
            </a:r>
            <a:r>
              <a:rPr lang="en-US" altLang="en-US" sz="2400" i="1" dirty="0">
                <a:latin typeface="Courier" pitchFamily="20" charset="0"/>
              </a:rPr>
              <a:t>x</a:t>
            </a:r>
            <a:r>
              <a:rPr lang="en-US" altLang="en-US" sz="2400" dirty="0">
                <a:latin typeface="Courier" pitchFamily="20" charset="0"/>
              </a:rPr>
              <a:t>)</a:t>
            </a:r>
          </a:p>
        </p:txBody>
      </p:sp>
    </p:spTree>
    <p:extLst>
      <p:ext uri="{BB962C8B-B14F-4D97-AF65-F5344CB8AC3E}">
        <p14:creationId xmlns:p14="http://schemas.microsoft.com/office/powerpoint/2010/main" val="4881149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altLang="en-US" dirty="0"/>
              <a:t>Chapter </a:t>
            </a:r>
            <a:r>
              <a:rPr lang="en-US" altLang="en-US" dirty="0" smtClean="0"/>
              <a:t>Objectives</a:t>
            </a:r>
            <a:endParaRPr lang="en-US" dirty="0"/>
          </a:p>
        </p:txBody>
      </p:sp>
      <p:sp>
        <p:nvSpPr>
          <p:cNvPr id="3" name="Content Placeholder 2"/>
          <p:cNvSpPr>
            <a:spLocks noGrp="1"/>
          </p:cNvSpPr>
          <p:nvPr>
            <p:ph idx="1"/>
          </p:nvPr>
        </p:nvSpPr>
        <p:spPr>
          <a:xfrm>
            <a:off x="457200" y="1432560"/>
            <a:ext cx="8229600" cy="5212080"/>
          </a:xfrm>
        </p:spPr>
        <p:txBody>
          <a:bodyPr/>
          <a:lstStyle/>
          <a:p>
            <a:pPr>
              <a:lnSpc>
                <a:spcPct val="90000"/>
              </a:lnSpc>
              <a:spcBef>
                <a:spcPts val="300"/>
              </a:spcBef>
            </a:pPr>
            <a:r>
              <a:rPr lang="en-US" altLang="en-US" sz="2800" dirty="0"/>
              <a:t>Familiarizing yourself with some basic descriptive statistics and the normal distribution.</a:t>
            </a:r>
          </a:p>
          <a:p>
            <a:pPr>
              <a:lnSpc>
                <a:spcPct val="90000"/>
              </a:lnSpc>
              <a:spcBef>
                <a:spcPts val="300"/>
              </a:spcBef>
            </a:pPr>
            <a:r>
              <a:rPr lang="en-US" altLang="en-US" sz="2800" dirty="0"/>
              <a:t>Knowing how to compute the slope and intercept of a best fit straight line with linear regression.</a:t>
            </a:r>
          </a:p>
          <a:p>
            <a:pPr>
              <a:lnSpc>
                <a:spcPct val="90000"/>
              </a:lnSpc>
              <a:spcBef>
                <a:spcPts val="300"/>
              </a:spcBef>
            </a:pPr>
            <a:r>
              <a:rPr lang="en-US" altLang="en-US" sz="2800" dirty="0"/>
              <a:t>Knowing how to compute and understand the meaning of the coefficient of determination and the standard error of the estimate.</a:t>
            </a:r>
          </a:p>
          <a:p>
            <a:pPr>
              <a:lnSpc>
                <a:spcPct val="90000"/>
              </a:lnSpc>
              <a:spcBef>
                <a:spcPts val="300"/>
              </a:spcBef>
            </a:pPr>
            <a:r>
              <a:rPr lang="en-US" altLang="en-US" sz="2800" dirty="0"/>
              <a:t>Understanding how to use transformations to linearize nonlinear equations so that they can be fit with linear regression.</a:t>
            </a:r>
          </a:p>
          <a:p>
            <a:pPr>
              <a:lnSpc>
                <a:spcPct val="90000"/>
              </a:lnSpc>
              <a:spcBef>
                <a:spcPts val="300"/>
              </a:spcBef>
            </a:pPr>
            <a:r>
              <a:rPr lang="en-US" altLang="en-US" sz="2800" dirty="0"/>
              <a:t>Knowing how to implement linear regression with MATLAB</a:t>
            </a:r>
            <a:r>
              <a:rPr lang="en-US" altLang="en-US" sz="2800" dirty="0" smtClean="0"/>
              <a:t>.</a:t>
            </a:r>
            <a:endParaRPr lang="en-US" altLang="en-US" sz="2800" dirty="0"/>
          </a:p>
        </p:txBody>
      </p:sp>
    </p:spTree>
    <p:extLst>
      <p:ext uri="{BB962C8B-B14F-4D97-AF65-F5344CB8AC3E}">
        <p14:creationId xmlns:p14="http://schemas.microsoft.com/office/powerpoint/2010/main" val="138363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altLang="en-US" dirty="0"/>
              <a:t>Statistics Review</a:t>
            </a:r>
            <a:br>
              <a:rPr lang="en-US" altLang="en-US" dirty="0"/>
            </a:br>
            <a:r>
              <a:rPr lang="en-US" altLang="en-US" dirty="0"/>
              <a:t>Measure of Location</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432560"/>
                <a:ext cx="8503920" cy="5120640"/>
              </a:xfrm>
            </p:spPr>
            <p:txBody>
              <a:bodyPr/>
              <a:lstStyle/>
              <a:p>
                <a:pPr>
                  <a:spcBef>
                    <a:spcPts val="1200"/>
                  </a:spcBef>
                  <a:spcAft>
                    <a:spcPts val="1200"/>
                  </a:spcAft>
                </a:pPr>
                <a:r>
                  <a:rPr lang="en-US" altLang="en-US" b="1" i="1" dirty="0" smtClean="0"/>
                  <a:t>Arithmetic mean</a:t>
                </a:r>
                <a:r>
                  <a:rPr lang="en-US" altLang="en-US" b="1" dirty="0"/>
                  <a:t>:</a:t>
                </a:r>
                <a:r>
                  <a:rPr lang="en-US" altLang="en-US" dirty="0"/>
                  <a:t> the sum of the individual data points (</a:t>
                </a:r>
                <a:r>
                  <a:rPr lang="en-US" altLang="en-US" i="1" dirty="0" err="1"/>
                  <a:t>y</a:t>
                </a:r>
                <a:r>
                  <a:rPr lang="en-US" altLang="en-US" i="1" baseline="-25000" dirty="0" err="1"/>
                  <a:t>i</a:t>
                </a:r>
                <a:r>
                  <a:rPr lang="en-US" altLang="en-US" dirty="0"/>
                  <a:t>) divided by the number of points </a:t>
                </a:r>
                <a:r>
                  <a:rPr lang="en-US" altLang="en-US" i="1" dirty="0"/>
                  <a:t>n</a:t>
                </a:r>
                <a:r>
                  <a:rPr lang="en-US" altLang="en-US" dirty="0" smtClean="0"/>
                  <a:t>:</a:t>
                </a:r>
              </a:p>
              <a:p>
                <a:pPr>
                  <a:spcBef>
                    <a:spcPts val="1200"/>
                  </a:spcBef>
                  <a:spcAft>
                    <a:spcPts val="1200"/>
                  </a:spcAft>
                </a:pPr>
                <a14:m>
                  <m:oMathPara xmlns:m="http://schemas.openxmlformats.org/officeDocument/2006/math">
                    <m:oMathParaPr>
                      <m:jc m:val="centerGroup"/>
                    </m:oMathParaPr>
                    <m:oMath xmlns:m="http://schemas.openxmlformats.org/officeDocument/2006/math">
                      <m:acc>
                        <m:accPr>
                          <m:chr m:val="̅"/>
                          <m:ctrlPr>
                            <a:rPr lang="en-US" altLang="en-US" i="1" smtClean="0">
                              <a:latin typeface="Cambria Math"/>
                            </a:rPr>
                          </m:ctrlPr>
                        </m:accPr>
                        <m:e>
                          <m:r>
                            <a:rPr lang="en-US" altLang="en-US" b="0" i="1" smtClean="0">
                              <a:latin typeface="Cambria Math"/>
                            </a:rPr>
                            <m:t>𝑦</m:t>
                          </m:r>
                        </m:e>
                      </m:acc>
                      <m:r>
                        <a:rPr lang="en-US" altLang="en-US" b="0" i="1" smtClean="0">
                          <a:latin typeface="Cambria Math"/>
                        </a:rPr>
                        <m:t>=</m:t>
                      </m:r>
                      <m:f>
                        <m:fPr>
                          <m:ctrlPr>
                            <a:rPr lang="en-US" altLang="en-US" b="0" i="1" smtClean="0">
                              <a:latin typeface="Cambria Math"/>
                            </a:rPr>
                          </m:ctrlPr>
                        </m:fPr>
                        <m:num>
                          <m:nary>
                            <m:naryPr>
                              <m:chr m:val="∑"/>
                              <m:subHide m:val="on"/>
                              <m:supHide m:val="on"/>
                              <m:ctrlPr>
                                <a:rPr lang="en-US" altLang="en-US" b="0" i="1" smtClean="0">
                                  <a:latin typeface="Cambria Math"/>
                                </a:rPr>
                              </m:ctrlPr>
                            </m:naryPr>
                            <m:sub/>
                            <m:sup/>
                            <m:e>
                              <m:r>
                                <a:rPr lang="en-US" altLang="en-US" b="0" i="1" smtClean="0">
                                  <a:latin typeface="Cambria Math"/>
                                </a:rPr>
                                <m:t>𝑦</m:t>
                              </m:r>
                              <m:r>
                                <a:rPr lang="en-US" altLang="en-US" b="0" i="1" baseline="-25000" smtClean="0">
                                  <a:latin typeface="Cambria Math"/>
                                </a:rPr>
                                <m:t>𝑖</m:t>
                              </m:r>
                            </m:e>
                          </m:nary>
                        </m:num>
                        <m:den>
                          <m:r>
                            <a:rPr lang="en-US" altLang="en-US" b="0" i="1" smtClean="0">
                              <a:latin typeface="Cambria Math"/>
                            </a:rPr>
                            <m:t>𝑛</m:t>
                          </m:r>
                        </m:den>
                      </m:f>
                    </m:oMath>
                  </m:oMathPara>
                </a14:m>
                <a:endParaRPr lang="en-US" altLang="en-US" i="1" dirty="0"/>
              </a:p>
              <a:p>
                <a:pPr>
                  <a:spcBef>
                    <a:spcPts val="1200"/>
                  </a:spcBef>
                  <a:spcAft>
                    <a:spcPts val="1200"/>
                  </a:spcAft>
                </a:pPr>
                <a:r>
                  <a:rPr lang="en-US" altLang="en-US" b="1" i="1" dirty="0"/>
                  <a:t>Median</a:t>
                </a:r>
                <a:r>
                  <a:rPr lang="en-US" altLang="en-US" b="1" dirty="0"/>
                  <a:t>:</a:t>
                </a:r>
                <a:r>
                  <a:rPr lang="en-US" altLang="en-US" dirty="0"/>
                  <a:t> the midpoint of a group of data</a:t>
                </a:r>
                <a:r>
                  <a:rPr lang="en-US" altLang="en-US" dirty="0" smtClean="0"/>
                  <a:t>.</a:t>
                </a:r>
                <a:endParaRPr lang="en-US" altLang="en-US" i="1" dirty="0"/>
              </a:p>
              <a:p>
                <a:pPr>
                  <a:spcBef>
                    <a:spcPts val="1200"/>
                  </a:spcBef>
                  <a:spcAft>
                    <a:spcPts val="1200"/>
                  </a:spcAft>
                </a:pPr>
                <a:r>
                  <a:rPr lang="en-US" altLang="en-US" b="1" i="1" dirty="0"/>
                  <a:t>Mode</a:t>
                </a:r>
                <a:r>
                  <a:rPr lang="en-US" altLang="en-US" b="1" dirty="0"/>
                  <a:t>:</a:t>
                </a:r>
                <a:r>
                  <a:rPr lang="en-US" altLang="en-US" dirty="0"/>
                  <a:t> the value that occurs most frequently in a group of data.</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432560"/>
                <a:ext cx="8503920" cy="5120640"/>
              </a:xfrm>
              <a:blipFill rotWithShape="1">
                <a:blip r:embed="rId2"/>
                <a:stretch>
                  <a:fillRect l="-1792" t="-1548"/>
                </a:stretch>
              </a:blipFill>
            </p:spPr>
            <p:txBody>
              <a:bodyPr/>
              <a:lstStyle/>
              <a:p>
                <a:r>
                  <a:rPr lang="en-US">
                    <a:noFill/>
                  </a:rPr>
                  <a:t> </a:t>
                </a:r>
              </a:p>
            </p:txBody>
          </p:sp>
        </mc:Fallback>
      </mc:AlternateContent>
    </p:spTree>
    <p:extLst>
      <p:ext uri="{BB962C8B-B14F-4D97-AF65-F5344CB8AC3E}">
        <p14:creationId xmlns:p14="http://schemas.microsoft.com/office/powerpoint/2010/main" val="15504466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altLang="en-US" dirty="0"/>
              <a:t>Statistics Review</a:t>
            </a:r>
            <a:br>
              <a:rPr lang="en-US" altLang="en-US" dirty="0"/>
            </a:br>
            <a:r>
              <a:rPr lang="en-US" altLang="en-US" dirty="0"/>
              <a:t>Measures of Spread</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432560"/>
                <a:ext cx="8503920" cy="5212080"/>
              </a:xfrm>
            </p:spPr>
            <p:txBody>
              <a:bodyPr/>
              <a:lstStyle/>
              <a:p>
                <a:pPr>
                  <a:lnSpc>
                    <a:spcPct val="90000"/>
                  </a:lnSpc>
                  <a:spcBef>
                    <a:spcPts val="600"/>
                  </a:spcBef>
                  <a:spcAft>
                    <a:spcPts val="0"/>
                  </a:spcAft>
                </a:pPr>
                <a:r>
                  <a:rPr lang="en-US" altLang="en-US" sz="2400" b="1" i="1" dirty="0" smtClean="0"/>
                  <a:t>Standard deviation</a:t>
                </a:r>
                <a:r>
                  <a:rPr lang="en-US" altLang="en-US" sz="2400" b="1" dirty="0"/>
                  <a:t>:</a:t>
                </a:r>
                <a:r>
                  <a:rPr lang="en-US" altLang="en-US" sz="2400" dirty="0"/>
                  <a:t/>
                </a:r>
                <a:br>
                  <a:rPr lang="en-US" altLang="en-US" sz="2400" dirty="0"/>
                </a:br>
                <a14:m>
                  <m:oMathPara xmlns:m="http://schemas.openxmlformats.org/officeDocument/2006/math">
                    <m:oMathParaPr>
                      <m:jc m:val="centerGroup"/>
                    </m:oMathParaPr>
                    <m:oMath xmlns:m="http://schemas.openxmlformats.org/officeDocument/2006/math">
                      <m:r>
                        <a:rPr lang="en-US" altLang="en-US" sz="2400" b="0" i="1" smtClean="0">
                          <a:latin typeface="Cambria Math"/>
                        </a:rPr>
                        <m:t>𝑠</m:t>
                      </m:r>
                      <m:r>
                        <a:rPr lang="en-US" altLang="en-US" sz="2400" b="0" i="1" baseline="-25000" smtClean="0">
                          <a:latin typeface="Cambria Math"/>
                        </a:rPr>
                        <m:t>𝑦</m:t>
                      </m:r>
                      <m:r>
                        <a:rPr lang="en-US" altLang="en-US" sz="2400" b="0" i="1" smtClean="0">
                          <a:latin typeface="Cambria Math"/>
                        </a:rPr>
                        <m:t>=</m:t>
                      </m:r>
                      <m:rad>
                        <m:radPr>
                          <m:degHide m:val="on"/>
                          <m:ctrlPr>
                            <a:rPr lang="en-US" altLang="en-US" sz="2400" b="0" i="1" smtClean="0">
                              <a:latin typeface="Cambria Math"/>
                            </a:rPr>
                          </m:ctrlPr>
                        </m:radPr>
                        <m:deg/>
                        <m:e>
                          <m:f>
                            <m:fPr>
                              <m:ctrlPr>
                                <a:rPr lang="en-US" altLang="en-US" sz="2400" b="0" i="1" smtClean="0">
                                  <a:latin typeface="Cambria Math"/>
                                </a:rPr>
                              </m:ctrlPr>
                            </m:fPr>
                            <m:num>
                              <m:r>
                                <a:rPr lang="en-US" altLang="en-US" sz="2400" b="0" i="1" smtClean="0">
                                  <a:latin typeface="Cambria Math"/>
                                </a:rPr>
                                <m:t>𝑆</m:t>
                              </m:r>
                              <m:r>
                                <a:rPr lang="en-US" altLang="en-US" sz="2400" b="0" i="1" baseline="-25000" smtClean="0">
                                  <a:latin typeface="Cambria Math"/>
                                </a:rPr>
                                <m:t>𝑡</m:t>
                              </m:r>
                            </m:num>
                            <m:den>
                              <m:r>
                                <a:rPr lang="en-US" altLang="en-US" sz="2400" b="0" i="1" smtClean="0">
                                  <a:latin typeface="Cambria Math"/>
                                </a:rPr>
                                <m:t>𝑛</m:t>
                              </m:r>
                              <m:r>
                                <a:rPr lang="en-US" altLang="en-US" sz="2400" b="0" i="1" smtClean="0">
                                  <a:latin typeface="Cambria Math"/>
                                </a:rPr>
                                <m:t>−1</m:t>
                              </m:r>
                            </m:den>
                          </m:f>
                        </m:e>
                      </m:rad>
                    </m:oMath>
                  </m:oMathPara>
                </a14:m>
                <a:endParaRPr lang="en-US" altLang="en-US" sz="2400" b="0" dirty="0" smtClean="0"/>
              </a:p>
              <a:p>
                <a:pPr>
                  <a:lnSpc>
                    <a:spcPct val="90000"/>
                  </a:lnSpc>
                  <a:spcBef>
                    <a:spcPts val="600"/>
                  </a:spcBef>
                  <a:spcAft>
                    <a:spcPts val="300"/>
                  </a:spcAft>
                </a:pPr>
                <a:r>
                  <a:rPr lang="en-US" altLang="en-US" sz="2400" dirty="0"/>
                  <a:t>where </a:t>
                </a:r>
                <a:r>
                  <a:rPr lang="en-US" altLang="en-US" sz="2400" i="1" dirty="0"/>
                  <a:t>S</a:t>
                </a:r>
                <a:r>
                  <a:rPr lang="en-US" altLang="en-US" sz="2400" i="1" baseline="-25000" dirty="0"/>
                  <a:t>t</a:t>
                </a:r>
                <a:r>
                  <a:rPr lang="en-US" altLang="en-US" sz="2400" dirty="0"/>
                  <a:t> is the sum of the squares of the data residuals</a:t>
                </a:r>
                <a:r>
                  <a:rPr lang="en-US" altLang="en-US" sz="2400" dirty="0" smtClean="0"/>
                  <a:t>:</a:t>
                </a:r>
              </a:p>
              <a:p>
                <a:pPr>
                  <a:lnSpc>
                    <a:spcPct val="90000"/>
                  </a:lnSpc>
                  <a:spcBef>
                    <a:spcPts val="0"/>
                  </a:spcBef>
                  <a:spcAft>
                    <a:spcPts val="0"/>
                  </a:spcAft>
                </a:pPr>
                <a14:m>
                  <m:oMathPara xmlns:m="http://schemas.openxmlformats.org/officeDocument/2006/math">
                    <m:oMathParaPr>
                      <m:jc m:val="centerGroup"/>
                    </m:oMathParaPr>
                    <m:oMath xmlns:m="http://schemas.openxmlformats.org/officeDocument/2006/math">
                      <m:r>
                        <a:rPr lang="en-US" altLang="en-US" sz="2400" b="0" i="1" smtClean="0">
                          <a:latin typeface="Cambria Math"/>
                        </a:rPr>
                        <m:t>𝑆</m:t>
                      </m:r>
                      <m:r>
                        <a:rPr lang="en-US" altLang="en-US" sz="2400" b="0" i="1" baseline="-25000" smtClean="0">
                          <a:latin typeface="Cambria Math"/>
                        </a:rPr>
                        <m:t>𝑡</m:t>
                      </m:r>
                      <m:r>
                        <a:rPr lang="en-US" altLang="en-US" sz="2400" b="0" i="1" smtClean="0">
                          <a:latin typeface="Cambria Math"/>
                        </a:rPr>
                        <m:t>=</m:t>
                      </m:r>
                      <m:nary>
                        <m:naryPr>
                          <m:chr m:val="∑"/>
                          <m:subHide m:val="on"/>
                          <m:supHide m:val="on"/>
                          <m:ctrlPr>
                            <a:rPr lang="en-US" altLang="en-US" sz="2400" b="0" i="1" smtClean="0">
                              <a:latin typeface="Cambria Math"/>
                            </a:rPr>
                          </m:ctrlPr>
                        </m:naryPr>
                        <m:sub/>
                        <m:sup/>
                        <m:e>
                          <m:d>
                            <m:dPr>
                              <m:ctrlPr>
                                <a:rPr lang="en-US" altLang="en-US" sz="2400" b="0" i="1" smtClean="0">
                                  <a:latin typeface="Cambria Math"/>
                                </a:rPr>
                              </m:ctrlPr>
                            </m:dPr>
                            <m:e>
                              <m:r>
                                <a:rPr lang="en-US" altLang="en-US" sz="2400" b="0" i="1" smtClean="0">
                                  <a:latin typeface="Cambria Math"/>
                                </a:rPr>
                                <m:t>𝑦</m:t>
                              </m:r>
                              <m:r>
                                <a:rPr lang="en-US" altLang="en-US" sz="2400" b="0" i="1" baseline="-25000" smtClean="0">
                                  <a:latin typeface="Cambria Math"/>
                                </a:rPr>
                                <m:t>𝑖</m:t>
                              </m:r>
                              <m:r>
                                <a:rPr lang="en-US" altLang="en-US" sz="2400" b="0" i="1" smtClean="0">
                                  <a:latin typeface="Cambria Math"/>
                                </a:rPr>
                                <m:t>−</m:t>
                              </m:r>
                              <m:acc>
                                <m:accPr>
                                  <m:chr m:val="̅"/>
                                  <m:ctrlPr>
                                    <a:rPr lang="en-US" altLang="en-US" sz="2400" b="0" i="1" smtClean="0">
                                      <a:latin typeface="Cambria Math"/>
                                    </a:rPr>
                                  </m:ctrlPr>
                                </m:accPr>
                                <m:e>
                                  <m:r>
                                    <a:rPr lang="en-US" altLang="en-US" sz="2400" b="0" i="1" smtClean="0">
                                      <a:latin typeface="Cambria Math"/>
                                    </a:rPr>
                                    <m:t>𝑦</m:t>
                                  </m:r>
                                </m:e>
                              </m:acc>
                            </m:e>
                          </m:d>
                          <m:r>
                            <a:rPr lang="en-US" altLang="en-US" sz="2400" b="0" i="1" baseline="30000" smtClean="0">
                              <a:latin typeface="Cambria Math"/>
                            </a:rPr>
                            <m:t>2</m:t>
                          </m:r>
                        </m:e>
                      </m:nary>
                    </m:oMath>
                  </m:oMathPara>
                </a14:m>
                <a:r>
                  <a:rPr lang="en-US" altLang="en-US" sz="2400" dirty="0"/>
                  <a:t/>
                </a:r>
                <a:br>
                  <a:rPr lang="en-US" altLang="en-US" sz="2400" dirty="0"/>
                </a:br>
                <a:r>
                  <a:rPr lang="en-US" altLang="en-US" sz="2400" dirty="0"/>
                  <a:t>and </a:t>
                </a:r>
                <a:r>
                  <a:rPr lang="en-US" altLang="en-US" sz="2400" i="1" dirty="0"/>
                  <a:t>n</a:t>
                </a:r>
                <a:r>
                  <a:rPr lang="en-US" altLang="en-US" sz="2400" dirty="0">
                    <a:latin typeface="Symbol" pitchFamily="18" charset="2"/>
                  </a:rPr>
                  <a:t>-</a:t>
                </a:r>
                <a:r>
                  <a:rPr lang="en-US" altLang="en-US" sz="2400" dirty="0"/>
                  <a:t>1 is referred to as the </a:t>
                </a:r>
                <a:r>
                  <a:rPr lang="en-US" altLang="en-US" sz="2400" i="1" dirty="0"/>
                  <a:t>degrees of freedom</a:t>
                </a:r>
                <a:r>
                  <a:rPr lang="en-US" altLang="en-US" sz="2400" dirty="0" smtClean="0"/>
                  <a:t>.</a:t>
                </a:r>
                <a:endParaRPr lang="en-US" altLang="en-US" sz="2400" i="1" dirty="0"/>
              </a:p>
              <a:p>
                <a:pPr>
                  <a:lnSpc>
                    <a:spcPct val="90000"/>
                  </a:lnSpc>
                  <a:spcBef>
                    <a:spcPts val="1200"/>
                  </a:spcBef>
                  <a:spcAft>
                    <a:spcPts val="0"/>
                  </a:spcAft>
                </a:pPr>
                <a:r>
                  <a:rPr lang="en-US" altLang="en-US" sz="2400" b="1" i="1" dirty="0"/>
                  <a:t>Variance</a:t>
                </a:r>
                <a:r>
                  <a:rPr lang="en-US" altLang="en-US" sz="2400" b="1" dirty="0" smtClean="0"/>
                  <a:t>:</a:t>
                </a:r>
              </a:p>
              <a:p>
                <a:pPr>
                  <a:lnSpc>
                    <a:spcPct val="90000"/>
                  </a:lnSpc>
                  <a:spcBef>
                    <a:spcPts val="0"/>
                  </a:spcBef>
                  <a:spcAft>
                    <a:spcPts val="300"/>
                  </a:spcAft>
                </a:pPr>
                <a14:m>
                  <m:oMathPara xmlns:m="http://schemas.openxmlformats.org/officeDocument/2006/math">
                    <m:oMathParaPr>
                      <m:jc m:val="centerGroup"/>
                    </m:oMathParaPr>
                    <m:oMath xmlns:m="http://schemas.openxmlformats.org/officeDocument/2006/math">
                      <m:sSubSup>
                        <m:sSubSupPr>
                          <m:ctrlPr>
                            <a:rPr lang="en-US" altLang="en-US" sz="2400" i="1" smtClean="0">
                              <a:latin typeface="Cambria Math"/>
                            </a:rPr>
                          </m:ctrlPr>
                        </m:sSubSupPr>
                        <m:e>
                          <m:r>
                            <a:rPr lang="en-US" altLang="en-US" sz="2400" b="0" i="1" smtClean="0">
                              <a:latin typeface="Cambria Math"/>
                            </a:rPr>
                            <m:t>𝑠</m:t>
                          </m:r>
                        </m:e>
                        <m:sub>
                          <m:r>
                            <a:rPr lang="en-US" altLang="en-US" sz="2400" b="0" i="1" smtClean="0">
                              <a:latin typeface="Cambria Math"/>
                            </a:rPr>
                            <m:t>𝑦</m:t>
                          </m:r>
                        </m:sub>
                        <m:sup>
                          <m:r>
                            <a:rPr lang="en-US" altLang="en-US" sz="2400" b="0" i="1" smtClean="0">
                              <a:latin typeface="Cambria Math"/>
                            </a:rPr>
                            <m:t>2</m:t>
                          </m:r>
                        </m:sup>
                      </m:sSubSup>
                      <m:r>
                        <a:rPr lang="en-US" altLang="en-US" sz="2400" b="0" i="1" smtClean="0">
                          <a:latin typeface="Cambria Math"/>
                        </a:rPr>
                        <m:t>=</m:t>
                      </m:r>
                      <m:f>
                        <m:fPr>
                          <m:ctrlPr>
                            <a:rPr lang="en-US" altLang="en-US" sz="2400" b="0" i="1" smtClean="0">
                              <a:latin typeface="Cambria Math"/>
                            </a:rPr>
                          </m:ctrlPr>
                        </m:fPr>
                        <m:num>
                          <m:nary>
                            <m:naryPr>
                              <m:chr m:val="∑"/>
                              <m:subHide m:val="on"/>
                              <m:supHide m:val="on"/>
                              <m:ctrlPr>
                                <a:rPr lang="en-US" altLang="en-US" sz="2400" i="1" smtClean="0">
                                  <a:solidFill>
                                    <a:prstClr val="black"/>
                                  </a:solidFill>
                                  <a:latin typeface="Cambria Math"/>
                                </a:rPr>
                              </m:ctrlPr>
                            </m:naryPr>
                            <m:sub/>
                            <m:sup/>
                            <m:e>
                              <m:d>
                                <m:dPr>
                                  <m:ctrlPr>
                                    <a:rPr lang="en-US" altLang="en-US" sz="2400" i="1">
                                      <a:solidFill>
                                        <a:prstClr val="black"/>
                                      </a:solidFill>
                                      <a:latin typeface="Cambria Math"/>
                                    </a:rPr>
                                  </m:ctrlPr>
                                </m:dPr>
                                <m:e>
                                  <m:r>
                                    <a:rPr lang="en-US" altLang="en-US" sz="2400" i="1">
                                      <a:solidFill>
                                        <a:prstClr val="black"/>
                                      </a:solidFill>
                                      <a:latin typeface="Cambria Math"/>
                                    </a:rPr>
                                    <m:t>𝑦</m:t>
                                  </m:r>
                                  <m:r>
                                    <a:rPr lang="en-US" altLang="en-US" sz="2400" i="1" baseline="-25000">
                                      <a:solidFill>
                                        <a:prstClr val="black"/>
                                      </a:solidFill>
                                      <a:latin typeface="Cambria Math"/>
                                    </a:rPr>
                                    <m:t>𝑖</m:t>
                                  </m:r>
                                  <m:r>
                                    <a:rPr lang="en-US" altLang="en-US" sz="2400" i="1">
                                      <a:solidFill>
                                        <a:prstClr val="black"/>
                                      </a:solidFill>
                                      <a:latin typeface="Cambria Math"/>
                                    </a:rPr>
                                    <m:t>−</m:t>
                                  </m:r>
                                  <m:acc>
                                    <m:accPr>
                                      <m:chr m:val="̅"/>
                                      <m:ctrlPr>
                                        <a:rPr lang="en-US" altLang="en-US" sz="2400" i="1">
                                          <a:solidFill>
                                            <a:prstClr val="black"/>
                                          </a:solidFill>
                                          <a:latin typeface="Cambria Math"/>
                                        </a:rPr>
                                      </m:ctrlPr>
                                    </m:accPr>
                                    <m:e>
                                      <m:r>
                                        <a:rPr lang="en-US" altLang="en-US" sz="2400" i="1">
                                          <a:solidFill>
                                            <a:prstClr val="black"/>
                                          </a:solidFill>
                                          <a:latin typeface="Cambria Math"/>
                                        </a:rPr>
                                        <m:t>𝑦</m:t>
                                      </m:r>
                                    </m:e>
                                  </m:acc>
                                </m:e>
                              </m:d>
                              <m:r>
                                <a:rPr lang="en-US" altLang="en-US" sz="2400" b="0" i="1" baseline="30000" smtClean="0">
                                  <a:solidFill>
                                    <a:prstClr val="black"/>
                                  </a:solidFill>
                                  <a:latin typeface="Cambria Math"/>
                                </a:rPr>
                                <m:t>2</m:t>
                              </m:r>
                            </m:e>
                          </m:nary>
                        </m:num>
                        <m:den>
                          <m:r>
                            <a:rPr lang="en-US" altLang="en-US" sz="2400" b="0" i="1" smtClean="0">
                              <a:latin typeface="Cambria Math"/>
                            </a:rPr>
                            <m:t>𝑛</m:t>
                          </m:r>
                          <m:r>
                            <a:rPr lang="en-US" altLang="en-US" sz="2400" b="0" i="1" smtClean="0">
                              <a:latin typeface="Cambria Math"/>
                            </a:rPr>
                            <m:t>−1</m:t>
                          </m:r>
                        </m:den>
                      </m:f>
                      <m:r>
                        <a:rPr lang="en-US" altLang="en-US" sz="2400" b="0" i="1" smtClean="0">
                          <a:latin typeface="Cambria Math"/>
                        </a:rPr>
                        <m:t>=</m:t>
                      </m:r>
                      <m:f>
                        <m:fPr>
                          <m:ctrlPr>
                            <a:rPr lang="en-US" altLang="en-US" sz="2400" b="0" i="1" smtClean="0">
                              <a:latin typeface="Cambria Math"/>
                            </a:rPr>
                          </m:ctrlPr>
                        </m:fPr>
                        <m:num>
                          <m:nary>
                            <m:naryPr>
                              <m:chr m:val="∑"/>
                              <m:subHide m:val="on"/>
                              <m:supHide m:val="on"/>
                              <m:ctrlPr>
                                <a:rPr lang="en-US" altLang="en-US" sz="2400" i="1">
                                  <a:latin typeface="Cambria Math"/>
                                </a:rPr>
                              </m:ctrlPr>
                            </m:naryPr>
                            <m:sub/>
                            <m:sup/>
                            <m:e>
                              <m:sSubSup>
                                <m:sSubSupPr>
                                  <m:ctrlPr>
                                    <a:rPr lang="en-US" altLang="en-US" sz="2400" i="1" smtClean="0">
                                      <a:latin typeface="Cambria Math"/>
                                    </a:rPr>
                                  </m:ctrlPr>
                                </m:sSubSupPr>
                                <m:e>
                                  <m:r>
                                    <a:rPr lang="en-US" altLang="en-US" sz="2400" b="0" i="1" smtClean="0">
                                      <a:latin typeface="Cambria Math"/>
                                    </a:rPr>
                                    <m:t>𝑦</m:t>
                                  </m:r>
                                </m:e>
                                <m:sub>
                                  <m:r>
                                    <a:rPr lang="en-US" altLang="en-US" sz="2400" b="0" i="1" smtClean="0">
                                      <a:latin typeface="Cambria Math"/>
                                    </a:rPr>
                                    <m:t>𝑖</m:t>
                                  </m:r>
                                </m:sub>
                                <m:sup>
                                  <m:r>
                                    <a:rPr lang="en-US" altLang="en-US" sz="2400" b="0" i="1" smtClean="0">
                                      <a:latin typeface="Cambria Math"/>
                                    </a:rPr>
                                    <m:t>2</m:t>
                                  </m:r>
                                </m:sup>
                              </m:sSubSup>
                              <m:r>
                                <a:rPr lang="en-US" altLang="en-US" sz="2400" i="1">
                                  <a:latin typeface="Cambria Math"/>
                                </a:rPr>
                                <m:t>−</m:t>
                              </m:r>
                              <m:d>
                                <m:dPr>
                                  <m:ctrlPr>
                                    <a:rPr lang="en-US" altLang="en-US" sz="2400" i="1" smtClean="0">
                                      <a:latin typeface="Cambria Math"/>
                                    </a:rPr>
                                  </m:ctrlPr>
                                </m:dPr>
                                <m:e>
                                  <m:nary>
                                    <m:naryPr>
                                      <m:chr m:val="∑"/>
                                      <m:subHide m:val="on"/>
                                      <m:supHide m:val="on"/>
                                      <m:ctrlPr>
                                        <a:rPr lang="en-US" altLang="en-US" sz="2400" i="1" smtClean="0">
                                          <a:latin typeface="Cambria Math"/>
                                        </a:rPr>
                                      </m:ctrlPr>
                                    </m:naryPr>
                                    <m:sub/>
                                    <m:sup/>
                                    <m:e>
                                      <m:r>
                                        <a:rPr lang="en-US" altLang="en-US" sz="2400" b="0" i="1" smtClean="0">
                                          <a:latin typeface="Cambria Math"/>
                                        </a:rPr>
                                        <m:t>𝑦</m:t>
                                      </m:r>
                                      <m:r>
                                        <a:rPr lang="en-US" altLang="en-US" sz="2400" b="0" i="1" baseline="-25000" smtClean="0">
                                          <a:latin typeface="Cambria Math"/>
                                        </a:rPr>
                                        <m:t>𝑖</m:t>
                                      </m:r>
                                    </m:e>
                                  </m:nary>
                                </m:e>
                              </m:d>
                              <m:r>
                                <a:rPr lang="en-US" altLang="en-US" sz="2400" b="0" i="1" baseline="30000" smtClean="0">
                                  <a:latin typeface="Cambria Math"/>
                                </a:rPr>
                                <m:t>2</m:t>
                              </m:r>
                            </m:e>
                          </m:nary>
                          <m:r>
                            <a:rPr lang="en-US" altLang="en-US" sz="2400" b="0" i="1" smtClean="0">
                              <a:latin typeface="Cambria Math"/>
                            </a:rPr>
                            <m:t>/</m:t>
                          </m:r>
                          <m:r>
                            <a:rPr lang="en-US" altLang="en-US" sz="2400" b="0" i="1" smtClean="0">
                              <a:latin typeface="Cambria Math"/>
                            </a:rPr>
                            <m:t>𝑛</m:t>
                          </m:r>
                        </m:num>
                        <m:den>
                          <m:r>
                            <a:rPr lang="en-US" altLang="en-US" sz="2400" b="0" i="1" smtClean="0">
                              <a:latin typeface="Cambria Math"/>
                            </a:rPr>
                            <m:t>𝑛</m:t>
                          </m:r>
                          <m:r>
                            <a:rPr lang="en-US" altLang="en-US" sz="2400" b="0" i="1" smtClean="0">
                              <a:latin typeface="Cambria Math"/>
                            </a:rPr>
                            <m:t>−1</m:t>
                          </m:r>
                        </m:den>
                      </m:f>
                    </m:oMath>
                  </m:oMathPara>
                </a14:m>
                <a:endParaRPr lang="en-US" altLang="en-US" sz="2400" dirty="0"/>
              </a:p>
              <a:p>
                <a:pPr>
                  <a:lnSpc>
                    <a:spcPct val="90000"/>
                  </a:lnSpc>
                  <a:spcBef>
                    <a:spcPts val="600"/>
                  </a:spcBef>
                  <a:spcAft>
                    <a:spcPts val="300"/>
                  </a:spcAft>
                </a:pPr>
                <a:r>
                  <a:rPr lang="en-US" altLang="en-US" sz="2400" b="1" i="1" dirty="0"/>
                  <a:t>Coefficient of variation</a:t>
                </a:r>
                <a:r>
                  <a:rPr lang="en-US" altLang="en-US" sz="2400" b="1" dirty="0" smtClean="0"/>
                  <a:t>:</a:t>
                </a:r>
              </a:p>
              <a:p>
                <a:pPr>
                  <a:lnSpc>
                    <a:spcPct val="90000"/>
                  </a:lnSpc>
                  <a:spcBef>
                    <a:spcPts val="0"/>
                  </a:spcBef>
                  <a:spcAft>
                    <a:spcPts val="300"/>
                  </a:spcAft>
                </a:pPr>
                <a14:m>
                  <m:oMathPara xmlns:m="http://schemas.openxmlformats.org/officeDocument/2006/math">
                    <m:oMathParaPr>
                      <m:jc m:val="centerGroup"/>
                    </m:oMathParaPr>
                    <m:oMath xmlns:m="http://schemas.openxmlformats.org/officeDocument/2006/math">
                      <m:r>
                        <m:rPr>
                          <m:sty m:val="p"/>
                        </m:rPr>
                        <a:rPr lang="en-US" altLang="en-US" sz="2400" b="0" i="0" smtClean="0">
                          <a:latin typeface="Cambria Math"/>
                        </a:rPr>
                        <m:t>c</m:t>
                      </m:r>
                      <m:r>
                        <a:rPr lang="en-US" altLang="en-US" sz="2400" b="0" i="0" smtClean="0">
                          <a:latin typeface="Cambria Math"/>
                        </a:rPr>
                        <m:t>.</m:t>
                      </m:r>
                      <m:r>
                        <m:rPr>
                          <m:sty m:val="p"/>
                        </m:rPr>
                        <a:rPr lang="en-US" altLang="en-US" sz="2400" b="0" i="0" smtClean="0">
                          <a:latin typeface="Cambria Math"/>
                        </a:rPr>
                        <m:t>v</m:t>
                      </m:r>
                      <m:r>
                        <a:rPr lang="en-US" altLang="en-US" sz="2400" b="0" i="0" smtClean="0">
                          <a:latin typeface="Cambria Math"/>
                        </a:rPr>
                        <m:t>.</m:t>
                      </m:r>
                      <m:r>
                        <a:rPr lang="en-US" altLang="en-US" sz="2400" b="0" i="1" smtClean="0">
                          <a:latin typeface="Cambria Math"/>
                        </a:rPr>
                        <m:t>=</m:t>
                      </m:r>
                      <m:f>
                        <m:fPr>
                          <m:ctrlPr>
                            <a:rPr lang="en-US" altLang="en-US" sz="2400" b="0" i="1" smtClean="0">
                              <a:latin typeface="Cambria Math"/>
                            </a:rPr>
                          </m:ctrlPr>
                        </m:fPr>
                        <m:num>
                          <m:r>
                            <a:rPr lang="en-US" altLang="en-US" sz="2400" b="0" i="1" smtClean="0">
                              <a:latin typeface="Cambria Math"/>
                            </a:rPr>
                            <m:t>𝑠</m:t>
                          </m:r>
                          <m:r>
                            <a:rPr lang="en-US" altLang="en-US" sz="2400" b="0" i="1" baseline="-25000" smtClean="0">
                              <a:latin typeface="Cambria Math"/>
                            </a:rPr>
                            <m:t>𝑦</m:t>
                          </m:r>
                        </m:num>
                        <m:den>
                          <m:acc>
                            <m:accPr>
                              <m:chr m:val="̅"/>
                              <m:ctrlPr>
                                <a:rPr lang="en-US" altLang="en-US" sz="2400" b="0" i="1" smtClean="0">
                                  <a:latin typeface="Cambria Math"/>
                                </a:rPr>
                              </m:ctrlPr>
                            </m:accPr>
                            <m:e>
                              <m:r>
                                <a:rPr lang="en-US" altLang="en-US" sz="2400" b="0" i="1" smtClean="0">
                                  <a:latin typeface="Cambria Math"/>
                                </a:rPr>
                                <m:t>𝑦</m:t>
                              </m:r>
                            </m:e>
                          </m:acc>
                        </m:den>
                      </m:f>
                      <m:r>
                        <a:rPr lang="en-US" altLang="en-US" sz="2400" b="0" i="1" smtClean="0">
                          <a:latin typeface="Cambria Math"/>
                          <a:ea typeface="Cambria Math"/>
                        </a:rPr>
                        <m:t>×100%</m:t>
                      </m:r>
                    </m:oMath>
                  </m:oMathPara>
                </a14:m>
                <a:endParaRPr lang="en-US" altLang="en-US" sz="24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432560"/>
                <a:ext cx="8503920" cy="5212080"/>
              </a:xfrm>
              <a:blipFill rotWithShape="1">
                <a:blip r:embed="rId2"/>
                <a:stretch>
                  <a:fillRect l="-1075" t="-1520"/>
                </a:stretch>
              </a:blipFill>
            </p:spPr>
            <p:txBody>
              <a:bodyPr/>
              <a:lstStyle/>
              <a:p>
                <a:r>
                  <a:rPr lang="en-US">
                    <a:noFill/>
                  </a:rPr>
                  <a:t> </a:t>
                </a:r>
              </a:p>
            </p:txBody>
          </p:sp>
        </mc:Fallback>
      </mc:AlternateContent>
    </p:spTree>
    <p:extLst>
      <p:ext uri="{BB962C8B-B14F-4D97-AF65-F5344CB8AC3E}">
        <p14:creationId xmlns:p14="http://schemas.microsoft.com/office/powerpoint/2010/main" val="37404070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altLang="en-US" dirty="0"/>
              <a:t>Normal Distribution</a:t>
            </a:r>
            <a:endParaRPr lang="en-US"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488979"/>
            <a:ext cx="8229600" cy="50071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88187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altLang="en-US" dirty="0"/>
              <a:t>Descriptive Statistics in MATLAB</a:t>
            </a:r>
          </a:p>
        </p:txBody>
      </p:sp>
      <p:sp>
        <p:nvSpPr>
          <p:cNvPr id="3" name="Content Placeholder 2"/>
          <p:cNvSpPr>
            <a:spLocks noGrp="1"/>
          </p:cNvSpPr>
          <p:nvPr>
            <p:ph idx="1"/>
          </p:nvPr>
        </p:nvSpPr>
        <p:spPr>
          <a:xfrm>
            <a:off x="457200" y="1432560"/>
            <a:ext cx="8229600" cy="5120640"/>
          </a:xfrm>
        </p:spPr>
        <p:txBody>
          <a:bodyPr/>
          <a:lstStyle/>
          <a:p>
            <a:pPr>
              <a:lnSpc>
                <a:spcPct val="90000"/>
              </a:lnSpc>
              <a:spcBef>
                <a:spcPts val="400"/>
              </a:spcBef>
            </a:pPr>
            <a:r>
              <a:rPr lang="en-US" altLang="en-US" sz="2800" dirty="0"/>
              <a:t>MATLAB has several built-in commands to compute and display descriptive statistics.  Assuming some column vector </a:t>
            </a:r>
            <a:r>
              <a:rPr lang="en-US" altLang="en-US" sz="2800" i="1" dirty="0">
                <a:latin typeface="Courier" pitchFamily="20" charset="0"/>
              </a:rPr>
              <a:t>s</a:t>
            </a:r>
            <a:r>
              <a:rPr lang="en-US" altLang="en-US" sz="2800" dirty="0"/>
              <a:t>: </a:t>
            </a:r>
          </a:p>
          <a:p>
            <a:pPr lvl="1">
              <a:lnSpc>
                <a:spcPct val="90000"/>
              </a:lnSpc>
              <a:spcBef>
                <a:spcPts val="400"/>
              </a:spcBef>
            </a:pPr>
            <a:r>
              <a:rPr lang="en-US" altLang="en-US" sz="2400" dirty="0">
                <a:latin typeface="Courier" pitchFamily="20" charset="0"/>
              </a:rPr>
              <a:t>mean(</a:t>
            </a:r>
            <a:r>
              <a:rPr lang="en-US" altLang="en-US" sz="2400" i="1" dirty="0">
                <a:latin typeface="Courier" pitchFamily="20" charset="0"/>
              </a:rPr>
              <a:t>s</a:t>
            </a:r>
            <a:r>
              <a:rPr lang="en-US" altLang="en-US" sz="2400" dirty="0">
                <a:latin typeface="Courier" pitchFamily="20" charset="0"/>
              </a:rPr>
              <a:t>), median(</a:t>
            </a:r>
            <a:r>
              <a:rPr lang="en-US" altLang="en-US" sz="2400" i="1" dirty="0">
                <a:latin typeface="Courier" pitchFamily="20" charset="0"/>
              </a:rPr>
              <a:t>s</a:t>
            </a:r>
            <a:r>
              <a:rPr lang="en-US" altLang="en-US" sz="2400" dirty="0">
                <a:latin typeface="Courier" pitchFamily="20" charset="0"/>
              </a:rPr>
              <a:t>), mode(</a:t>
            </a:r>
            <a:r>
              <a:rPr lang="en-US" altLang="en-US" sz="2400" i="1" dirty="0">
                <a:latin typeface="Courier" pitchFamily="20" charset="0"/>
              </a:rPr>
              <a:t>s</a:t>
            </a:r>
            <a:r>
              <a:rPr lang="en-US" altLang="en-US" sz="2400" dirty="0">
                <a:latin typeface="Courier" pitchFamily="20" charset="0"/>
              </a:rPr>
              <a:t>)</a:t>
            </a:r>
          </a:p>
          <a:p>
            <a:pPr lvl="2">
              <a:lnSpc>
                <a:spcPct val="90000"/>
              </a:lnSpc>
              <a:spcBef>
                <a:spcPts val="400"/>
              </a:spcBef>
            </a:pPr>
            <a:r>
              <a:rPr lang="en-US" altLang="en-US" sz="2000" dirty="0"/>
              <a:t>Calculate the mean, median, and mode of </a:t>
            </a:r>
            <a:r>
              <a:rPr lang="en-US" altLang="en-US" sz="2000" i="1" dirty="0"/>
              <a:t>s</a:t>
            </a:r>
            <a:r>
              <a:rPr lang="en-US" altLang="en-US" sz="2000" dirty="0"/>
              <a:t>.  </a:t>
            </a:r>
            <a:r>
              <a:rPr lang="en-US" altLang="en-US" sz="2000" dirty="0">
                <a:latin typeface="Courier" pitchFamily="20" charset="0"/>
              </a:rPr>
              <a:t>mode</a:t>
            </a:r>
            <a:r>
              <a:rPr lang="en-US" altLang="en-US" sz="2000" dirty="0"/>
              <a:t> is a part of the statistics toolbox.</a:t>
            </a:r>
          </a:p>
          <a:p>
            <a:pPr lvl="1">
              <a:lnSpc>
                <a:spcPct val="90000"/>
              </a:lnSpc>
              <a:spcBef>
                <a:spcPts val="400"/>
              </a:spcBef>
            </a:pPr>
            <a:r>
              <a:rPr lang="en-US" altLang="en-US" sz="2400" dirty="0">
                <a:latin typeface="Courier" pitchFamily="20" charset="0"/>
              </a:rPr>
              <a:t>min(</a:t>
            </a:r>
            <a:r>
              <a:rPr lang="en-US" altLang="en-US" sz="2400" i="1" dirty="0">
                <a:latin typeface="Courier" pitchFamily="20" charset="0"/>
              </a:rPr>
              <a:t>s</a:t>
            </a:r>
            <a:r>
              <a:rPr lang="en-US" altLang="en-US" sz="2400" dirty="0">
                <a:latin typeface="Courier" pitchFamily="20" charset="0"/>
              </a:rPr>
              <a:t>), max(</a:t>
            </a:r>
            <a:r>
              <a:rPr lang="en-US" altLang="en-US" sz="2400" i="1" dirty="0">
                <a:latin typeface="Courier" pitchFamily="20" charset="0"/>
              </a:rPr>
              <a:t>s</a:t>
            </a:r>
            <a:r>
              <a:rPr lang="en-US" altLang="en-US" sz="2400" dirty="0">
                <a:latin typeface="Courier" pitchFamily="20" charset="0"/>
              </a:rPr>
              <a:t>)</a:t>
            </a:r>
            <a:endParaRPr lang="en-US" altLang="en-US" sz="2400" dirty="0"/>
          </a:p>
          <a:p>
            <a:pPr lvl="2">
              <a:lnSpc>
                <a:spcPct val="90000"/>
              </a:lnSpc>
              <a:spcBef>
                <a:spcPts val="400"/>
              </a:spcBef>
            </a:pPr>
            <a:r>
              <a:rPr lang="en-US" altLang="en-US" sz="2000" dirty="0"/>
              <a:t>Calculate the minimum and maximum value in </a:t>
            </a:r>
            <a:r>
              <a:rPr lang="en-US" altLang="en-US" sz="2000" i="1" dirty="0"/>
              <a:t>s</a:t>
            </a:r>
            <a:r>
              <a:rPr lang="en-US" altLang="en-US" sz="2000" dirty="0"/>
              <a:t>.</a:t>
            </a:r>
            <a:endParaRPr lang="en-US" altLang="en-US" sz="2000" i="1" dirty="0"/>
          </a:p>
          <a:p>
            <a:pPr lvl="1">
              <a:lnSpc>
                <a:spcPct val="90000"/>
              </a:lnSpc>
              <a:spcBef>
                <a:spcPts val="400"/>
              </a:spcBef>
            </a:pPr>
            <a:r>
              <a:rPr lang="en-US" altLang="en-US" sz="2400" dirty="0" err="1">
                <a:latin typeface="Courier" pitchFamily="20" charset="0"/>
              </a:rPr>
              <a:t>var</a:t>
            </a:r>
            <a:r>
              <a:rPr lang="en-US" altLang="en-US" sz="2400" dirty="0">
                <a:latin typeface="Courier" pitchFamily="20" charset="0"/>
              </a:rPr>
              <a:t>(</a:t>
            </a:r>
            <a:r>
              <a:rPr lang="en-US" altLang="en-US" sz="2400" i="1" dirty="0">
                <a:latin typeface="Courier" pitchFamily="20" charset="0"/>
              </a:rPr>
              <a:t>s</a:t>
            </a:r>
            <a:r>
              <a:rPr lang="en-US" altLang="en-US" sz="2400" dirty="0">
                <a:latin typeface="Courier" pitchFamily="20" charset="0"/>
              </a:rPr>
              <a:t>), </a:t>
            </a:r>
            <a:r>
              <a:rPr lang="en-US" altLang="en-US" sz="2400" dirty="0" err="1">
                <a:latin typeface="Courier" pitchFamily="20" charset="0"/>
              </a:rPr>
              <a:t>std</a:t>
            </a:r>
            <a:r>
              <a:rPr lang="en-US" altLang="en-US" sz="2400" dirty="0">
                <a:latin typeface="Courier" pitchFamily="20" charset="0"/>
              </a:rPr>
              <a:t>(</a:t>
            </a:r>
            <a:r>
              <a:rPr lang="en-US" altLang="en-US" sz="2400" i="1" dirty="0">
                <a:latin typeface="Courier" pitchFamily="20" charset="0"/>
              </a:rPr>
              <a:t>s</a:t>
            </a:r>
            <a:r>
              <a:rPr lang="en-US" altLang="en-US" sz="2400" dirty="0">
                <a:latin typeface="Courier" pitchFamily="20" charset="0"/>
              </a:rPr>
              <a:t>)</a:t>
            </a:r>
            <a:endParaRPr lang="en-US" altLang="en-US" sz="2400" dirty="0"/>
          </a:p>
          <a:p>
            <a:pPr lvl="2">
              <a:lnSpc>
                <a:spcPct val="90000"/>
              </a:lnSpc>
              <a:spcBef>
                <a:spcPts val="400"/>
              </a:spcBef>
            </a:pPr>
            <a:r>
              <a:rPr lang="en-US" altLang="en-US" sz="2000" dirty="0"/>
              <a:t>Calculate the variance and standard deviation of </a:t>
            </a:r>
            <a:r>
              <a:rPr lang="en-US" altLang="en-US" sz="2000" i="1" dirty="0" smtClean="0"/>
              <a:t>s</a:t>
            </a:r>
            <a:endParaRPr lang="en-US" altLang="en-US" sz="2800" dirty="0"/>
          </a:p>
          <a:p>
            <a:pPr>
              <a:lnSpc>
                <a:spcPct val="90000"/>
              </a:lnSpc>
              <a:spcBef>
                <a:spcPts val="400"/>
              </a:spcBef>
            </a:pPr>
            <a:r>
              <a:rPr lang="en-US" altLang="en-US" sz="2800" dirty="0"/>
              <a:t>Note - if a matrix is given, the statistics will be returned for each column.</a:t>
            </a:r>
          </a:p>
        </p:txBody>
      </p:sp>
    </p:spTree>
    <p:extLst>
      <p:ext uri="{BB962C8B-B14F-4D97-AF65-F5344CB8AC3E}">
        <p14:creationId xmlns:p14="http://schemas.microsoft.com/office/powerpoint/2010/main" val="37824974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altLang="en-US" dirty="0"/>
              <a:t>Histograms in MATLAB</a:t>
            </a:r>
          </a:p>
        </p:txBody>
      </p:sp>
      <p:sp>
        <p:nvSpPr>
          <p:cNvPr id="3" name="Content Placeholder 2"/>
          <p:cNvSpPr>
            <a:spLocks noGrp="1"/>
          </p:cNvSpPr>
          <p:nvPr>
            <p:ph idx="1"/>
          </p:nvPr>
        </p:nvSpPr>
        <p:spPr>
          <a:xfrm>
            <a:off x="457200" y="1432560"/>
            <a:ext cx="8229600" cy="5120640"/>
          </a:xfrm>
        </p:spPr>
        <p:txBody>
          <a:bodyPr/>
          <a:lstStyle/>
          <a:p>
            <a:pPr>
              <a:lnSpc>
                <a:spcPct val="90000"/>
              </a:lnSpc>
            </a:pPr>
            <a:r>
              <a:rPr lang="en-US" altLang="en-US" sz="2800" b="1" dirty="0">
                <a:latin typeface="Courier New" pitchFamily="49" charset="0"/>
                <a:cs typeface="Courier New" pitchFamily="49" charset="0"/>
              </a:rPr>
              <a:t>[</a:t>
            </a:r>
            <a:r>
              <a:rPr lang="en-US" altLang="en-US" sz="2800" b="1" i="1" dirty="0">
                <a:latin typeface="Courier New" pitchFamily="49" charset="0"/>
                <a:cs typeface="Courier New" pitchFamily="49" charset="0"/>
              </a:rPr>
              <a:t>n</a:t>
            </a:r>
            <a:r>
              <a:rPr lang="en-US" altLang="en-US" sz="2800" b="1" dirty="0">
                <a:latin typeface="Courier New" pitchFamily="49" charset="0"/>
                <a:cs typeface="Courier New" pitchFamily="49" charset="0"/>
              </a:rPr>
              <a:t>, </a:t>
            </a:r>
            <a:r>
              <a:rPr lang="en-US" altLang="en-US" sz="2800" b="1" i="1" dirty="0">
                <a:latin typeface="Courier New" pitchFamily="49" charset="0"/>
                <a:cs typeface="Courier New" pitchFamily="49" charset="0"/>
              </a:rPr>
              <a:t>x</a:t>
            </a:r>
            <a:r>
              <a:rPr lang="en-US" altLang="en-US" sz="2800" b="1" dirty="0">
                <a:latin typeface="Courier New" pitchFamily="49" charset="0"/>
                <a:cs typeface="Courier New" pitchFamily="49" charset="0"/>
              </a:rPr>
              <a:t>] = </a:t>
            </a:r>
            <a:r>
              <a:rPr lang="en-US" altLang="en-US" sz="2800" b="1" dirty="0" err="1">
                <a:latin typeface="Courier New" pitchFamily="49" charset="0"/>
                <a:cs typeface="Courier New" pitchFamily="49" charset="0"/>
              </a:rPr>
              <a:t>hist</a:t>
            </a:r>
            <a:r>
              <a:rPr lang="en-US" altLang="en-US" sz="2800" b="1" dirty="0">
                <a:latin typeface="Courier New" pitchFamily="49" charset="0"/>
                <a:cs typeface="Courier New" pitchFamily="49" charset="0"/>
              </a:rPr>
              <a:t>(</a:t>
            </a:r>
            <a:r>
              <a:rPr lang="en-US" altLang="en-US" sz="2800" b="1" i="1" dirty="0">
                <a:latin typeface="Courier New" pitchFamily="49" charset="0"/>
                <a:cs typeface="Courier New" pitchFamily="49" charset="0"/>
              </a:rPr>
              <a:t>s</a:t>
            </a:r>
            <a:r>
              <a:rPr lang="en-US" altLang="en-US" sz="2800" b="1" dirty="0">
                <a:latin typeface="Courier New" pitchFamily="49" charset="0"/>
                <a:cs typeface="Courier New" pitchFamily="49" charset="0"/>
              </a:rPr>
              <a:t>, </a:t>
            </a:r>
            <a:r>
              <a:rPr lang="en-US" altLang="en-US" sz="2800" b="1" i="1" dirty="0">
                <a:latin typeface="Courier New" pitchFamily="49" charset="0"/>
                <a:cs typeface="Courier New" pitchFamily="49" charset="0"/>
              </a:rPr>
              <a:t>x</a:t>
            </a:r>
            <a:r>
              <a:rPr lang="en-US" altLang="en-US" sz="2800" b="1" dirty="0">
                <a:latin typeface="Courier New" pitchFamily="49" charset="0"/>
                <a:cs typeface="Courier New" pitchFamily="49" charset="0"/>
              </a:rPr>
              <a:t>)</a:t>
            </a:r>
          </a:p>
          <a:p>
            <a:pPr lvl="1">
              <a:lnSpc>
                <a:spcPct val="90000"/>
              </a:lnSpc>
            </a:pPr>
            <a:r>
              <a:rPr lang="en-US" altLang="en-US" sz="2400" dirty="0"/>
              <a:t>Determine the number of elements in each bin of data in </a:t>
            </a:r>
            <a:r>
              <a:rPr lang="en-US" altLang="en-US" b="1" i="1" dirty="0">
                <a:latin typeface="Courier New" pitchFamily="49" charset="0"/>
                <a:cs typeface="Courier New" pitchFamily="49" charset="0"/>
              </a:rPr>
              <a:t>s</a:t>
            </a:r>
            <a:r>
              <a:rPr lang="en-US" altLang="en-US" sz="2400" dirty="0"/>
              <a:t>. </a:t>
            </a:r>
            <a:r>
              <a:rPr lang="en-US" altLang="en-US" b="1" i="1" dirty="0">
                <a:latin typeface="Courier New" pitchFamily="49" charset="0"/>
                <a:cs typeface="Courier New" pitchFamily="49" charset="0"/>
              </a:rPr>
              <a:t>x</a:t>
            </a:r>
            <a:r>
              <a:rPr lang="en-US" altLang="en-US" sz="2400" dirty="0"/>
              <a:t> is a vector containing the center values of the bins</a:t>
            </a:r>
            <a:r>
              <a:rPr lang="en-US" altLang="en-US" sz="2400" dirty="0" smtClean="0"/>
              <a:t>.</a:t>
            </a:r>
            <a:endParaRPr lang="en-US" altLang="en-US" sz="2800" dirty="0">
              <a:latin typeface="Courier" pitchFamily="20" charset="0"/>
            </a:endParaRPr>
          </a:p>
          <a:p>
            <a:pPr>
              <a:lnSpc>
                <a:spcPct val="90000"/>
              </a:lnSpc>
            </a:pPr>
            <a:r>
              <a:rPr lang="en-US" altLang="en-US" sz="2800" b="1" dirty="0">
                <a:latin typeface="Courier New" pitchFamily="49" charset="0"/>
                <a:cs typeface="Courier New" pitchFamily="49" charset="0"/>
              </a:rPr>
              <a:t>[</a:t>
            </a:r>
            <a:r>
              <a:rPr lang="en-US" altLang="en-US" sz="2800" b="1" i="1" dirty="0">
                <a:latin typeface="Courier New" pitchFamily="49" charset="0"/>
                <a:cs typeface="Courier New" pitchFamily="49" charset="0"/>
              </a:rPr>
              <a:t>n</a:t>
            </a:r>
            <a:r>
              <a:rPr lang="en-US" altLang="en-US" sz="2800" b="1" dirty="0">
                <a:latin typeface="Courier New" pitchFamily="49" charset="0"/>
                <a:cs typeface="Courier New" pitchFamily="49" charset="0"/>
              </a:rPr>
              <a:t>, </a:t>
            </a:r>
            <a:r>
              <a:rPr lang="en-US" altLang="en-US" sz="2800" b="1" i="1" dirty="0">
                <a:latin typeface="Courier New" pitchFamily="49" charset="0"/>
                <a:cs typeface="Courier New" pitchFamily="49" charset="0"/>
              </a:rPr>
              <a:t>x</a:t>
            </a:r>
            <a:r>
              <a:rPr lang="en-US" altLang="en-US" sz="2800" b="1" dirty="0">
                <a:latin typeface="Courier New" pitchFamily="49" charset="0"/>
                <a:cs typeface="Courier New" pitchFamily="49" charset="0"/>
              </a:rPr>
              <a:t>] = </a:t>
            </a:r>
            <a:r>
              <a:rPr lang="en-US" altLang="en-US" sz="2800" b="1" dirty="0" err="1">
                <a:latin typeface="Courier New" pitchFamily="49" charset="0"/>
                <a:cs typeface="Courier New" pitchFamily="49" charset="0"/>
              </a:rPr>
              <a:t>hist</a:t>
            </a:r>
            <a:r>
              <a:rPr lang="en-US" altLang="en-US" sz="2800" b="1" dirty="0">
                <a:latin typeface="Courier New" pitchFamily="49" charset="0"/>
                <a:cs typeface="Courier New" pitchFamily="49" charset="0"/>
              </a:rPr>
              <a:t>(</a:t>
            </a:r>
            <a:r>
              <a:rPr lang="en-US" altLang="en-US" sz="2800" b="1" i="1" dirty="0">
                <a:latin typeface="Courier New" pitchFamily="49" charset="0"/>
                <a:cs typeface="Courier New" pitchFamily="49" charset="0"/>
              </a:rPr>
              <a:t>s</a:t>
            </a:r>
            <a:r>
              <a:rPr lang="en-US" altLang="en-US" sz="2800" b="1" dirty="0">
                <a:latin typeface="Courier New" pitchFamily="49" charset="0"/>
                <a:cs typeface="Courier New" pitchFamily="49" charset="0"/>
              </a:rPr>
              <a:t>, </a:t>
            </a:r>
            <a:r>
              <a:rPr lang="en-US" altLang="en-US" sz="2800" b="1" i="1" dirty="0">
                <a:latin typeface="Courier New" pitchFamily="49" charset="0"/>
                <a:cs typeface="Courier New" pitchFamily="49" charset="0"/>
              </a:rPr>
              <a:t>m</a:t>
            </a:r>
            <a:r>
              <a:rPr lang="en-US" altLang="en-US" sz="2800" b="1" dirty="0">
                <a:latin typeface="Courier New" pitchFamily="49" charset="0"/>
                <a:cs typeface="Courier New" pitchFamily="49" charset="0"/>
              </a:rPr>
              <a:t>)</a:t>
            </a:r>
          </a:p>
          <a:p>
            <a:pPr lvl="1">
              <a:lnSpc>
                <a:spcPct val="90000"/>
              </a:lnSpc>
            </a:pPr>
            <a:r>
              <a:rPr lang="en-US" altLang="en-US" sz="2400" dirty="0"/>
              <a:t>Determine the number of elements in each bin of data in </a:t>
            </a:r>
            <a:r>
              <a:rPr lang="en-US" altLang="en-US" b="1" i="1" dirty="0">
                <a:latin typeface="Courier New" pitchFamily="49" charset="0"/>
                <a:cs typeface="Courier New" pitchFamily="49" charset="0"/>
              </a:rPr>
              <a:t>s</a:t>
            </a:r>
            <a:r>
              <a:rPr lang="en-US" altLang="en-US" sz="2400" dirty="0"/>
              <a:t> using </a:t>
            </a:r>
            <a:r>
              <a:rPr lang="en-US" altLang="en-US" b="1" i="1" dirty="0">
                <a:latin typeface="Courier New" pitchFamily="49" charset="0"/>
                <a:cs typeface="Courier New" pitchFamily="49" charset="0"/>
              </a:rPr>
              <a:t>m</a:t>
            </a:r>
            <a:r>
              <a:rPr lang="en-US" altLang="en-US" sz="2400" dirty="0"/>
              <a:t> bins.  </a:t>
            </a:r>
            <a:r>
              <a:rPr lang="en-US" altLang="en-US" b="1" i="1" dirty="0">
                <a:latin typeface="Courier New" pitchFamily="49" charset="0"/>
                <a:cs typeface="Courier New" pitchFamily="49" charset="0"/>
              </a:rPr>
              <a:t>x</a:t>
            </a:r>
            <a:r>
              <a:rPr lang="en-US" altLang="en-US" sz="2400" dirty="0"/>
              <a:t> will contain the centers of the bins.  The default case is </a:t>
            </a:r>
            <a:r>
              <a:rPr lang="en-US" altLang="en-US" b="1" i="1" dirty="0">
                <a:latin typeface="Courier New" pitchFamily="49" charset="0"/>
                <a:cs typeface="Courier New" pitchFamily="49" charset="0"/>
              </a:rPr>
              <a:t>m</a:t>
            </a:r>
            <a:r>
              <a:rPr lang="en-US" altLang="en-US" sz="2400" i="1" dirty="0"/>
              <a:t> </a:t>
            </a:r>
            <a:r>
              <a:rPr lang="en-US" altLang="en-US" sz="2400" dirty="0"/>
              <a:t>= 10 </a:t>
            </a:r>
            <a:endParaRPr lang="en-US" altLang="en-US" sz="2800" dirty="0">
              <a:latin typeface="Courier" pitchFamily="20" charset="0"/>
            </a:endParaRPr>
          </a:p>
          <a:p>
            <a:pPr>
              <a:lnSpc>
                <a:spcPct val="90000"/>
              </a:lnSpc>
            </a:pPr>
            <a:r>
              <a:rPr lang="en-US" altLang="en-US" sz="2800" b="1" dirty="0" err="1">
                <a:latin typeface="Courier New" pitchFamily="49" charset="0"/>
                <a:cs typeface="Courier New" pitchFamily="49" charset="0"/>
              </a:rPr>
              <a:t>hist</a:t>
            </a:r>
            <a:r>
              <a:rPr lang="en-US" altLang="en-US" sz="2800" b="1" dirty="0">
                <a:latin typeface="Courier New" pitchFamily="49" charset="0"/>
                <a:cs typeface="Courier New" pitchFamily="49" charset="0"/>
              </a:rPr>
              <a:t>(</a:t>
            </a:r>
            <a:r>
              <a:rPr lang="en-US" altLang="en-US" sz="2800" b="1" i="1" dirty="0">
                <a:latin typeface="Courier New" pitchFamily="49" charset="0"/>
                <a:cs typeface="Courier New" pitchFamily="49" charset="0"/>
              </a:rPr>
              <a:t>s</a:t>
            </a:r>
            <a:r>
              <a:rPr lang="en-US" altLang="en-US" sz="2800" b="1" dirty="0">
                <a:latin typeface="Courier New" pitchFamily="49" charset="0"/>
                <a:cs typeface="Courier New" pitchFamily="49" charset="0"/>
              </a:rPr>
              <a:t>, </a:t>
            </a:r>
            <a:r>
              <a:rPr lang="en-US" altLang="en-US" sz="2800" b="1" i="1" dirty="0">
                <a:latin typeface="Courier New" pitchFamily="49" charset="0"/>
                <a:cs typeface="Courier New" pitchFamily="49" charset="0"/>
              </a:rPr>
              <a:t>x</a:t>
            </a:r>
            <a:r>
              <a:rPr lang="en-US" altLang="en-US" sz="2800" b="1" dirty="0">
                <a:latin typeface="Courier New" pitchFamily="49" charset="0"/>
                <a:cs typeface="Courier New" pitchFamily="49" charset="0"/>
              </a:rPr>
              <a:t>)</a:t>
            </a:r>
            <a:r>
              <a:rPr lang="en-US" altLang="en-US" sz="2800" dirty="0">
                <a:latin typeface="Courier" pitchFamily="20" charset="0"/>
              </a:rPr>
              <a:t> </a:t>
            </a:r>
            <a:r>
              <a:rPr lang="en-US" altLang="en-US" sz="2800" dirty="0"/>
              <a:t>or</a:t>
            </a:r>
            <a:r>
              <a:rPr lang="en-US" altLang="en-US" sz="2800" dirty="0">
                <a:latin typeface="Courier" pitchFamily="20" charset="0"/>
              </a:rPr>
              <a:t> </a:t>
            </a:r>
            <a:r>
              <a:rPr lang="en-US" altLang="en-US" sz="2800" b="1" dirty="0" err="1">
                <a:latin typeface="Courier New" pitchFamily="49" charset="0"/>
                <a:cs typeface="Courier New" pitchFamily="49" charset="0"/>
              </a:rPr>
              <a:t>hist</a:t>
            </a:r>
            <a:r>
              <a:rPr lang="en-US" altLang="en-US" sz="2800" b="1" dirty="0">
                <a:latin typeface="Courier New" pitchFamily="49" charset="0"/>
                <a:cs typeface="Courier New" pitchFamily="49" charset="0"/>
              </a:rPr>
              <a:t>(</a:t>
            </a:r>
            <a:r>
              <a:rPr lang="en-US" altLang="en-US" sz="2800" b="1" i="1" dirty="0">
                <a:latin typeface="Courier New" pitchFamily="49" charset="0"/>
                <a:cs typeface="Courier New" pitchFamily="49" charset="0"/>
              </a:rPr>
              <a:t>s</a:t>
            </a:r>
            <a:r>
              <a:rPr lang="en-US" altLang="en-US" sz="2800" b="1" dirty="0">
                <a:latin typeface="Courier New" pitchFamily="49" charset="0"/>
                <a:cs typeface="Courier New" pitchFamily="49" charset="0"/>
              </a:rPr>
              <a:t>, </a:t>
            </a:r>
            <a:r>
              <a:rPr lang="en-US" altLang="en-US" sz="2800" b="1" i="1" dirty="0">
                <a:latin typeface="Courier New" pitchFamily="49" charset="0"/>
                <a:cs typeface="Courier New" pitchFamily="49" charset="0"/>
              </a:rPr>
              <a:t>m</a:t>
            </a:r>
            <a:r>
              <a:rPr lang="en-US" altLang="en-US" sz="2800" b="1" dirty="0">
                <a:latin typeface="Courier New" pitchFamily="49" charset="0"/>
                <a:cs typeface="Courier New" pitchFamily="49" charset="0"/>
              </a:rPr>
              <a:t>)</a:t>
            </a:r>
            <a:r>
              <a:rPr lang="en-US" altLang="en-US" sz="2800" dirty="0">
                <a:latin typeface="Courier" pitchFamily="20" charset="0"/>
              </a:rPr>
              <a:t> </a:t>
            </a:r>
            <a:r>
              <a:rPr lang="en-US" altLang="en-US" sz="2800" dirty="0"/>
              <a:t>or</a:t>
            </a:r>
            <a:r>
              <a:rPr lang="en-US" altLang="en-US" sz="2800" dirty="0">
                <a:latin typeface="Courier" pitchFamily="20" charset="0"/>
              </a:rPr>
              <a:t> </a:t>
            </a:r>
            <a:r>
              <a:rPr lang="en-US" altLang="en-US" sz="2800" b="1" dirty="0" err="1">
                <a:latin typeface="Courier New" pitchFamily="49" charset="0"/>
                <a:cs typeface="Courier New" pitchFamily="49" charset="0"/>
              </a:rPr>
              <a:t>hist</a:t>
            </a:r>
            <a:r>
              <a:rPr lang="en-US" altLang="en-US" sz="2800" b="1" dirty="0">
                <a:latin typeface="Courier New" pitchFamily="49" charset="0"/>
                <a:cs typeface="Courier New" pitchFamily="49" charset="0"/>
              </a:rPr>
              <a:t>(</a:t>
            </a:r>
            <a:r>
              <a:rPr lang="en-US" altLang="en-US" sz="2800" b="1" i="1" dirty="0">
                <a:latin typeface="Courier New" pitchFamily="49" charset="0"/>
                <a:cs typeface="Courier New" pitchFamily="49" charset="0"/>
              </a:rPr>
              <a:t>s</a:t>
            </a:r>
            <a:r>
              <a:rPr lang="en-US" altLang="en-US" sz="2800" b="1" dirty="0">
                <a:latin typeface="Courier New" pitchFamily="49" charset="0"/>
                <a:cs typeface="Courier New" pitchFamily="49" charset="0"/>
              </a:rPr>
              <a:t>)</a:t>
            </a:r>
          </a:p>
          <a:p>
            <a:pPr lvl="1">
              <a:lnSpc>
                <a:spcPct val="90000"/>
              </a:lnSpc>
            </a:pPr>
            <a:r>
              <a:rPr lang="en-US" altLang="en-US" sz="2400" dirty="0"/>
              <a:t>With no output arguments, </a:t>
            </a:r>
            <a:r>
              <a:rPr lang="en-US" altLang="en-US" b="1" dirty="0" err="1">
                <a:latin typeface="Courier New" pitchFamily="49" charset="0"/>
                <a:cs typeface="Courier New" pitchFamily="49" charset="0"/>
              </a:rPr>
              <a:t>hist</a:t>
            </a:r>
            <a:r>
              <a:rPr lang="en-US" altLang="en-US" sz="2400" dirty="0"/>
              <a:t> will actually produce a histogram</a:t>
            </a:r>
            <a:r>
              <a:rPr lang="en-US" altLang="en-US" sz="2400" dirty="0" smtClean="0"/>
              <a:t>.</a:t>
            </a:r>
            <a:endParaRPr lang="en-US" altLang="en-US" sz="2400" dirty="0">
              <a:latin typeface="Courier" pitchFamily="20" charset="0"/>
            </a:endParaRPr>
          </a:p>
        </p:txBody>
      </p:sp>
    </p:spTree>
    <p:extLst>
      <p:ext uri="{BB962C8B-B14F-4D97-AF65-F5344CB8AC3E}">
        <p14:creationId xmlns:p14="http://schemas.microsoft.com/office/powerpoint/2010/main" val="14554278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altLang="en-US" dirty="0"/>
              <a:t>Histogram Example</a:t>
            </a:r>
            <a:endParaRPr lang="en-US" dirty="0"/>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75361" y="1142999"/>
            <a:ext cx="7193279" cy="53949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88885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MHHE_Accessible_PPT_Template-v3 (1)">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Plain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Red Bar Footer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MHHE_Accessible_PPT_Template-v3 (1)</Template>
  <TotalTime>1548</TotalTime>
  <Words>1252</Words>
  <Application>Microsoft Office PowerPoint</Application>
  <PresentationFormat>On-screen Show (4:3)</PresentationFormat>
  <Paragraphs>225</Paragraphs>
  <Slides>21</Slides>
  <Notes>1</Notes>
  <HiddenSlides>0</HiddenSlides>
  <MMClips>0</MMClips>
  <ScaleCrop>false</ScaleCrop>
  <HeadingPairs>
    <vt:vector size="4" baseType="variant">
      <vt:variant>
        <vt:lpstr>Theme</vt:lpstr>
      </vt:variant>
      <vt:variant>
        <vt:i4>9</vt:i4>
      </vt:variant>
      <vt:variant>
        <vt:lpstr>Slide Titles</vt:lpstr>
      </vt:variant>
      <vt:variant>
        <vt:i4>21</vt:i4>
      </vt:variant>
    </vt:vector>
  </HeadingPairs>
  <TitlesOfParts>
    <vt:vector size="30" baseType="lpstr">
      <vt:lpstr>MHHE_Accessible_PPT_Template-v3 (1)</vt:lpstr>
      <vt:lpstr>Alternate FIRST, BREAK, LAST slides</vt:lpstr>
      <vt:lpstr>Plain BODY/MAIN CONTENT</vt:lpstr>
      <vt:lpstr>Red bar footer BODY/MAIN CONTENT</vt:lpstr>
      <vt:lpstr>PLAIN Section Divider, Quotes, Callouts</vt:lpstr>
      <vt:lpstr>RED FOOTER Section Divider, Quotes, Callouts</vt:lpstr>
      <vt:lpstr>BLUE Section Divider, Quotes, Callouts</vt:lpstr>
      <vt:lpstr>Plain_APPENDIX</vt:lpstr>
      <vt:lpstr>Red Bar Footer_APPENDIX</vt:lpstr>
      <vt:lpstr> Applied Numerical Methods with MATLAB®  for Engineers and Scientists 4th Edition</vt:lpstr>
      <vt:lpstr>Part 4  Chapter 14</vt:lpstr>
      <vt:lpstr>Chapter Objectives</vt:lpstr>
      <vt:lpstr>Statistics Review Measure of Location</vt:lpstr>
      <vt:lpstr>Statistics Review Measures of Spread</vt:lpstr>
      <vt:lpstr>Normal Distribution</vt:lpstr>
      <vt:lpstr>Descriptive Statistics in MATLAB</vt:lpstr>
      <vt:lpstr>Histograms in MATLAB</vt:lpstr>
      <vt:lpstr>Histogram Example</vt:lpstr>
      <vt:lpstr>Linear Least-Squares Regression</vt:lpstr>
      <vt:lpstr>Least-Squares Fit of a Straight Line</vt:lpstr>
      <vt:lpstr>Least-Squares Fit of a Straight Line Example</vt:lpstr>
      <vt:lpstr>Quantification of Error</vt:lpstr>
      <vt:lpstr>Standard Error of the Estimate</vt:lpstr>
      <vt:lpstr>Coefficient of Determination</vt:lpstr>
      <vt:lpstr>Coefficient of Determination Example</vt:lpstr>
      <vt:lpstr>Nonlinear Relationships</vt:lpstr>
      <vt:lpstr>Linearization of Nonlinear Relationships</vt:lpstr>
      <vt:lpstr>Transformation Examples</vt:lpstr>
      <vt:lpstr>Linear Regression Program</vt:lpstr>
      <vt:lpstr>MATLAB Functions</vt:lpstr>
    </vt:vector>
  </TitlesOfParts>
  <Company>The McGraw-Hill Companies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Fundamentals of Structural Analysis</dc:title>
  <dc:creator>Kilburg, Jolynn</dc:creator>
  <cp:lastModifiedBy>Prasanna kumar. Tripathy</cp:lastModifiedBy>
  <cp:revision>168</cp:revision>
  <dcterms:created xsi:type="dcterms:W3CDTF">2017-02-27T15:23:48Z</dcterms:created>
  <dcterms:modified xsi:type="dcterms:W3CDTF">2017-07-19T05:14:47Z</dcterms:modified>
</cp:coreProperties>
</file>