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3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4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theme/theme5.xml" ContentType="application/vnd.openxmlformats-officedocument.theme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theme/theme6.xml" ContentType="application/vnd.openxmlformats-officedocument.theme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theme/theme7.xml" ContentType="application/vnd.openxmlformats-officedocument.theme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theme/theme8.xml" ContentType="application/vnd.openxmlformats-officedocument.theme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9.xml" ContentType="application/vnd.openxmlformats-officedocument.theme+xml"/>
  <Override PartName="/ppt/theme/theme10.xml" ContentType="application/vnd.openxmlformats-officedocument.theme+xml"/>
  <Override PartName="/ppt/theme/theme11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2" r:id="rId1"/>
    <p:sldMasterId id="2147483859" r:id="rId2"/>
    <p:sldMasterId id="2147483744" r:id="rId3"/>
    <p:sldMasterId id="2147483780" r:id="rId4"/>
    <p:sldMasterId id="2147483838" r:id="rId5"/>
    <p:sldMasterId id="2147483713" r:id="rId6"/>
    <p:sldMasterId id="2147483674" r:id="rId7"/>
    <p:sldMasterId id="2147483897" r:id="rId8"/>
    <p:sldMasterId id="2147483960" r:id="rId9"/>
  </p:sldMasterIdLst>
  <p:notesMasterIdLst>
    <p:notesMasterId r:id="rId21"/>
  </p:notesMasterIdLst>
  <p:handoutMasterIdLst>
    <p:handoutMasterId r:id="rId22"/>
  </p:handoutMasterIdLst>
  <p:sldIdLst>
    <p:sldId id="298" r:id="rId10"/>
    <p:sldId id="257" r:id="rId11"/>
    <p:sldId id="259" r:id="rId12"/>
    <p:sldId id="260" r:id="rId13"/>
    <p:sldId id="299" r:id="rId14"/>
    <p:sldId id="317" r:id="rId15"/>
    <p:sldId id="271" r:id="rId16"/>
    <p:sldId id="314" r:id="rId17"/>
    <p:sldId id="318" r:id="rId18"/>
    <p:sldId id="319" r:id="rId19"/>
    <p:sldId id="320" r:id="rId2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3408">
          <p15:clr>
            <a:srgbClr val="A4A3A4"/>
          </p15:clr>
        </p15:guide>
        <p15:guide id="2" orient="horz" pos="3600">
          <p15:clr>
            <a:srgbClr val="A4A3A4"/>
          </p15:clr>
        </p15:guide>
        <p15:guide id="3" orient="horz" pos="912" userDrawn="1">
          <p15:clr>
            <a:srgbClr val="A4A3A4"/>
          </p15:clr>
        </p15:guide>
        <p15:guide id="4" orient="horz" pos="3360">
          <p15:clr>
            <a:srgbClr val="A4A3A4"/>
          </p15:clr>
        </p15:guide>
        <p15:guide id="5" pos="5616">
          <p15:clr>
            <a:srgbClr val="A4A3A4"/>
          </p15:clr>
        </p15:guide>
        <p15:guide id="6" pos="4320" userDrawn="1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05266"/>
    <a:srgbClr val="585858"/>
    <a:srgbClr val="A30000"/>
    <a:srgbClr val="444444"/>
    <a:srgbClr val="000000"/>
    <a:srgbClr val="6A6A6A"/>
    <a:srgbClr val="E66618"/>
    <a:srgbClr val="30707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035" autoAdjust="0"/>
    <p:restoredTop sz="96458" autoAdjust="0"/>
  </p:normalViewPr>
  <p:slideViewPr>
    <p:cSldViewPr>
      <p:cViewPr>
        <p:scale>
          <a:sx n="75" d="100"/>
          <a:sy n="75" d="100"/>
        </p:scale>
        <p:origin x="-828" y="-504"/>
      </p:cViewPr>
      <p:guideLst>
        <p:guide orient="horz" pos="3408"/>
        <p:guide orient="horz" pos="3600"/>
        <p:guide orient="horz" pos="912"/>
        <p:guide orient="horz" pos="3360"/>
        <p:guide pos="5616"/>
        <p:guide pos="432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3" d="100"/>
          <a:sy n="83" d="100"/>
        </p:scale>
        <p:origin x="-1992" y="-72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" Target="slides/slide4.xml"/><Relationship Id="rId18" Type="http://schemas.openxmlformats.org/officeDocument/2006/relationships/slide" Target="slides/slide9.xml"/><Relationship Id="rId26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21" Type="http://schemas.openxmlformats.org/officeDocument/2006/relationships/notesMaster" Target="notesMasters/notesMaster1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3.xml"/><Relationship Id="rId17" Type="http://schemas.openxmlformats.org/officeDocument/2006/relationships/slide" Target="slides/slide8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7.xml"/><Relationship Id="rId20" Type="http://schemas.openxmlformats.org/officeDocument/2006/relationships/slide" Target="slides/slide1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2.xml"/><Relationship Id="rId24" Type="http://schemas.openxmlformats.org/officeDocument/2006/relationships/viewProps" Target="view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6.xml"/><Relationship Id="rId23" Type="http://schemas.openxmlformats.org/officeDocument/2006/relationships/presProps" Target="presProps.xml"/><Relationship Id="rId10" Type="http://schemas.openxmlformats.org/officeDocument/2006/relationships/slide" Target="slides/slide1.xml"/><Relationship Id="rId19" Type="http://schemas.openxmlformats.org/officeDocument/2006/relationships/slide" Target="slides/slide10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5.xml"/><Relationship Id="rId22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1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724CCBF-31CF-4FCA-A5B4-50142834420A}" type="datetimeFigureOut">
              <a:rPr lang="en-US" smtClean="0"/>
              <a:t>7/17/2017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6895618-5249-4F12-80E4-2F3A0FD184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211054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0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D84B720-C9F6-4BFC-BC5C-B1B8D70204DA}" type="datetimeFigureOut">
              <a:rPr lang="en-US" smtClean="0"/>
              <a:t>7/17/2017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D003D02-7E89-4EBF-B123-9C334E1BFE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89045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003D02-7E89-4EBF-B123-9C334E1BFEF7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51766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RedTagline-Gray BG, Title &amp; Subtitl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0" y="1878408"/>
            <a:ext cx="5212080" cy="2769792"/>
          </a:xfrm>
          <a:prstGeom prst="rect">
            <a:avLst/>
          </a:prstGeom>
          <a:solidFill>
            <a:srgbClr val="000000">
              <a:alpha val="56863"/>
            </a:srgb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0" y="1981200"/>
            <a:ext cx="5212080" cy="20574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algn="r"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2"/>
          </p:nvPr>
        </p:nvSpPr>
        <p:spPr>
          <a:xfrm>
            <a:off x="228600" y="4000500"/>
            <a:ext cx="4937760" cy="647700"/>
          </a:xfrm>
          <a:prstGeom prst="rect">
            <a:avLst/>
          </a:prstGeom>
        </p:spPr>
        <p:txBody>
          <a:bodyPr anchor="ctr"/>
          <a:lstStyle>
            <a:lvl1pPr>
              <a:defRPr sz="2000">
                <a:solidFill>
                  <a:schemeClr val="bg1"/>
                </a:solidFill>
                <a:latin typeface="ArumSans Bd" pitchFamily="34" charset="0"/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12" name="Copyright"/>
          <p:cNvSpPr>
            <a:spLocks noGrp="1"/>
          </p:cNvSpPr>
          <p:nvPr>
            <p:ph type="body" sz="quarter" idx="13" hasCustomPrompt="1"/>
          </p:nvPr>
        </p:nvSpPr>
        <p:spPr>
          <a:xfrm>
            <a:off x="6461252" y="6426200"/>
            <a:ext cx="2670048" cy="155448"/>
          </a:xfrm>
          <a:prstGeom prst="rect">
            <a:avLst/>
          </a:prstGeom>
        </p:spPr>
        <p:txBody>
          <a:bodyPr lIns="0" tIns="0" rIns="45720" bIns="0"/>
          <a:lstStyle>
            <a:lvl1pPr>
              <a:defRPr sz="8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4"/>
          </p:nvPr>
        </p:nvSpPr>
        <p:spPr>
          <a:xfrm>
            <a:off x="60960" y="5562600"/>
            <a:ext cx="7863840" cy="640080"/>
          </a:xfrm>
          <a:prstGeom prst="rect">
            <a:avLst/>
          </a:prstGeom>
        </p:spPr>
        <p:txBody>
          <a:bodyPr/>
          <a:lstStyle>
            <a:lvl1pPr algn="l"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10" name="Content Placeholder 3"/>
          <p:cNvSpPr>
            <a:spLocks noGrp="1"/>
          </p:cNvSpPr>
          <p:nvPr>
            <p:ph sz="quarter" idx="17" hasCustomPrompt="1"/>
          </p:nvPr>
        </p:nvSpPr>
        <p:spPr>
          <a:xfrm>
            <a:off x="0" y="6708775"/>
            <a:ext cx="9144000" cy="173736"/>
          </a:xfrm>
          <a:prstGeom prst="rect">
            <a:avLst/>
          </a:prstGeom>
        </p:spPr>
        <p:txBody>
          <a:bodyPr/>
          <a:lstStyle>
            <a:lvl1pPr algn="l">
              <a:defRPr sz="800" baseline="0">
                <a:solidFill>
                  <a:srgbClr val="585858"/>
                </a:solidFill>
              </a:defRPr>
            </a:lvl1pPr>
          </a:lstStyle>
          <a:p>
            <a:pPr lvl="0"/>
            <a:r>
              <a:rPr lang="en-US" dirty="0" smtClean="0"/>
              <a:t>Copyright Place here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18"/>
          </p:nvPr>
        </p:nvSpPr>
        <p:spPr>
          <a:xfrm>
            <a:off x="5367528" y="0"/>
            <a:ext cx="3776472" cy="466344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8163871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Tagline-Gray BG, Title Only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228600" y="3581400"/>
            <a:ext cx="5105400" cy="1371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7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4770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  <p:sp>
        <p:nvSpPr>
          <p:cNvPr id="5" name="Copyright" descr="©McGraw-Hill Education. All rights reserved. Authorized only for instructor use in the classroom.  No reproduction or further distribution permitted without the prior written consent of McGraw-Hill Education.&#10;"/>
          <p:cNvSpPr txBox="1">
            <a:spLocks/>
          </p:cNvSpPr>
          <p:nvPr userDrawn="1"/>
        </p:nvSpPr>
        <p:spPr>
          <a:xfrm>
            <a:off x="0" y="6734025"/>
            <a:ext cx="9144000" cy="17175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©McGraw-Hill Education. All rights reserved. Authorized </a:t>
            </a:r>
            <a:r>
              <a:rPr lang="en-US" sz="3200" kern="1200" dirty="0" smtClean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only 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for instructor use in the classroom.  No reproduction or further distribution permitted without the prior written consent of McGraw-Hill Education.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6A6A6A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6916897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Tagline-Gray BG, Title Only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342900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3733800" y="3581400"/>
            <a:ext cx="5181600" cy="1371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4770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  <p:sp>
        <p:nvSpPr>
          <p:cNvPr id="5" name="Copyright" descr="©McGraw-Hill Education. All rights reserved. Authorized only for instructor use in the classroom.  No reproduction or further distribution permitted without the prior written consent of McGraw-Hill Education.&#10;"/>
          <p:cNvSpPr txBox="1">
            <a:spLocks/>
          </p:cNvSpPr>
          <p:nvPr userDrawn="1"/>
        </p:nvSpPr>
        <p:spPr>
          <a:xfrm>
            <a:off x="0" y="6734025"/>
            <a:ext cx="9144000" cy="17175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©McGraw-Hill Education. All rights reserved. Authorized </a:t>
            </a:r>
            <a:r>
              <a:rPr lang="en-US" sz="3200" kern="1200" dirty="0" smtClean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only 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for instructor use in the classroom.  No reproduction or further distribution permitted without the prior written consent of McGraw-Hill Education.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6A6A6A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761728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Tagline-SimpleTitle&amp;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0" y="2130426"/>
            <a:ext cx="9144000" cy="1470025"/>
          </a:xfrm>
          <a:prstGeom prst="rect">
            <a:avLst/>
          </a:prstGeom>
        </p:spPr>
        <p:txBody>
          <a:bodyPr/>
          <a:lstStyle>
            <a:lvl1pPr>
              <a:defRPr sz="4800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1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rgbClr val="6A6A6A"/>
                </a:solidFill>
                <a:latin typeface="ArumSans Regular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5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4770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  <p:sp>
        <p:nvSpPr>
          <p:cNvPr id="7" name="Copyright" descr="©McGraw-Hill Education. All rights reserved. Authorized only for instructor use in the classroom.  No reproduction or further distribution permitted without the prior written consent of McGraw-Hill Education.&#10;"/>
          <p:cNvSpPr txBox="1">
            <a:spLocks/>
          </p:cNvSpPr>
          <p:nvPr userDrawn="1"/>
        </p:nvSpPr>
        <p:spPr>
          <a:xfrm>
            <a:off x="0" y="6734025"/>
            <a:ext cx="9144000" cy="17175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©McGraw-Hill Education. All rights reserved. Authorized </a:t>
            </a:r>
            <a:r>
              <a:rPr lang="en-US" sz="3200" kern="1200" dirty="0" smtClean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only 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for instructor use in the classroom.  No reproduction or further distribution permitted without the prior written consent of McGraw-Hill Education.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6A6A6A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355271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Tagline-Text above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685800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3600" b="1" cap="all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1"/>
          <p:cNvSpPr>
            <a:spLocks noGrp="1"/>
          </p:cNvSpPr>
          <p:nvPr>
            <p:ph type="body" idx="1"/>
          </p:nvPr>
        </p:nvSpPr>
        <p:spPr>
          <a:xfrm>
            <a:off x="685800" y="2906714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rgbClr val="6A6A6A"/>
                </a:solidFill>
                <a:latin typeface="ArumSans Regular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5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4770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  <p:sp>
        <p:nvSpPr>
          <p:cNvPr id="6" name="Copyright" descr="©McGraw-Hill Education. All rights reserved. Authorized only for instructor use in the classroom.  No reproduction or further distribution permitted without the prior written consent of McGraw-Hill Education.&#10;"/>
          <p:cNvSpPr txBox="1">
            <a:spLocks/>
          </p:cNvSpPr>
          <p:nvPr userDrawn="1"/>
        </p:nvSpPr>
        <p:spPr>
          <a:xfrm>
            <a:off x="0" y="6734025"/>
            <a:ext cx="9144000" cy="17175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©McGraw-Hill Education. All rights reserved. Authorized </a:t>
            </a:r>
            <a:r>
              <a:rPr lang="en-US" sz="3200" kern="1200" dirty="0" smtClean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only 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for instructor use in the classroom.  No reproduction or further distribution permitted without the prior written consent of McGraw-Hill Education.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6A6A6A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294791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Tagline-Title abov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685800" y="2775099"/>
            <a:ext cx="7772400" cy="1362075"/>
          </a:xfrm>
          <a:prstGeom prst="rect">
            <a:avLst/>
          </a:prstGeom>
        </p:spPr>
        <p:txBody>
          <a:bodyPr anchor="b" anchorCtr="0"/>
          <a:lstStyle>
            <a:lvl1pPr algn="l">
              <a:spcBef>
                <a:spcPts val="480"/>
              </a:spcBef>
              <a:defRPr sz="3600" b="1" cap="all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1"/>
          <p:cNvSpPr>
            <a:spLocks noGrp="1"/>
          </p:cNvSpPr>
          <p:nvPr>
            <p:ph type="body" idx="1"/>
          </p:nvPr>
        </p:nvSpPr>
        <p:spPr>
          <a:xfrm>
            <a:off x="685800" y="4138613"/>
            <a:ext cx="7772400" cy="1500187"/>
          </a:xfrm>
          <a:prstGeom prst="rect">
            <a:avLst/>
          </a:prstGeom>
        </p:spPr>
        <p:txBody>
          <a:bodyPr anchor="t" anchorCtr="0"/>
          <a:lstStyle>
            <a:lvl1pPr marL="0" indent="0">
              <a:spcBef>
                <a:spcPts val="0"/>
              </a:spcBef>
              <a:buNone/>
              <a:defRPr sz="2000">
                <a:solidFill>
                  <a:srgbClr val="6A6A6A"/>
                </a:solidFill>
                <a:latin typeface="ArumSans Regular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4770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  <p:sp>
        <p:nvSpPr>
          <p:cNvPr id="5" name="Copyright" descr="©McGraw-Hill Education. All rights reserved. Authorized only for instructor use in the classroom.  No reproduction or further distribution permitted without the prior written consent of McGraw-Hill Education.&#10;"/>
          <p:cNvSpPr txBox="1">
            <a:spLocks/>
          </p:cNvSpPr>
          <p:nvPr userDrawn="1"/>
        </p:nvSpPr>
        <p:spPr>
          <a:xfrm>
            <a:off x="0" y="6734025"/>
            <a:ext cx="9144000" cy="17175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©McGraw-Hill Education. All rights reserved. Authorized </a:t>
            </a:r>
            <a:r>
              <a:rPr lang="en-US" sz="3200" kern="1200" dirty="0" smtClean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only 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for instructor use in the classroom.  No reproduction or further distribution permitted without the prior written consent of McGraw-Hill Education.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6A6A6A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955695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Bar-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Title"/>
          <p:cNvSpPr>
            <a:spLocks noGrp="1"/>
          </p:cNvSpPr>
          <p:nvPr>
            <p:ph type="title"/>
          </p:nvPr>
        </p:nvSpPr>
        <p:spPr>
          <a:xfrm>
            <a:off x="0" y="228600"/>
            <a:ext cx="9144000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457200" y="990600"/>
            <a:ext cx="8229600" cy="55626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Jump Link"/>
          <p:cNvSpPr>
            <a:spLocks noGrp="1"/>
          </p:cNvSpPr>
          <p:nvPr>
            <p:ph type="body" sz="quarter" idx="16" hasCustomPrompt="1"/>
          </p:nvPr>
        </p:nvSpPr>
        <p:spPr>
          <a:xfrm>
            <a:off x="3886200" y="6553200"/>
            <a:ext cx="137160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 smtClean="0"/>
              <a:t>Jump to long image description</a:t>
            </a:r>
          </a:p>
        </p:txBody>
      </p:sp>
      <p:sp>
        <p:nvSpPr>
          <p:cNvPr id="9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010410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Bar-Six Content Placehold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0" y="228600"/>
            <a:ext cx="9144000" cy="639762"/>
          </a:xfrm>
          <a:prstGeom prst="rect">
            <a:avLst/>
          </a:prstGeom>
        </p:spPr>
        <p:txBody>
          <a:bodyPr/>
          <a:lstStyle>
            <a:lvl1pPr>
              <a:defRPr lang="en-US" sz="3600" dirty="0"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8" name="Content Placeholder 1"/>
          <p:cNvSpPr>
            <a:spLocks noGrp="1"/>
          </p:cNvSpPr>
          <p:nvPr>
            <p:ph sz="quarter" idx="12"/>
          </p:nvPr>
        </p:nvSpPr>
        <p:spPr>
          <a:xfrm>
            <a:off x="533400" y="1066800"/>
            <a:ext cx="8153400" cy="8382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533400" y="2011680"/>
            <a:ext cx="8153400" cy="7620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2" name="Content Placeholder 3"/>
          <p:cNvSpPr>
            <a:spLocks noGrp="1"/>
          </p:cNvSpPr>
          <p:nvPr>
            <p:ph sz="quarter" idx="14"/>
          </p:nvPr>
        </p:nvSpPr>
        <p:spPr>
          <a:xfrm>
            <a:off x="533400" y="2880360"/>
            <a:ext cx="8153400" cy="6858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4" name="Content Placeholder 4"/>
          <p:cNvSpPr>
            <a:spLocks noGrp="1"/>
          </p:cNvSpPr>
          <p:nvPr>
            <p:ph sz="quarter" idx="15"/>
          </p:nvPr>
        </p:nvSpPr>
        <p:spPr>
          <a:xfrm>
            <a:off x="533400" y="3672840"/>
            <a:ext cx="8153400" cy="8382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5"/>
          <p:cNvSpPr>
            <a:spLocks noGrp="1"/>
          </p:cNvSpPr>
          <p:nvPr>
            <p:ph sz="quarter" idx="10"/>
          </p:nvPr>
        </p:nvSpPr>
        <p:spPr>
          <a:xfrm>
            <a:off x="533400" y="4617720"/>
            <a:ext cx="8153400" cy="9144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Content Placeholder 6"/>
          <p:cNvSpPr>
            <a:spLocks noGrp="1"/>
          </p:cNvSpPr>
          <p:nvPr>
            <p:ph sz="quarter" idx="11"/>
          </p:nvPr>
        </p:nvSpPr>
        <p:spPr>
          <a:xfrm>
            <a:off x="533400" y="5638800"/>
            <a:ext cx="8153400" cy="7620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1" name="Photo Credit"/>
          <p:cNvSpPr>
            <a:spLocks noGrp="1"/>
          </p:cNvSpPr>
          <p:nvPr>
            <p:ph type="body" sz="quarter" idx="16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6202352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Bar-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Title"/>
          <p:cNvSpPr>
            <a:spLocks noGrp="1"/>
          </p:cNvSpPr>
          <p:nvPr>
            <p:ph type="title"/>
          </p:nvPr>
        </p:nvSpPr>
        <p:spPr>
          <a:xfrm>
            <a:off x="-1" y="228600"/>
            <a:ext cx="9144001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457200" y="914400"/>
            <a:ext cx="4038600" cy="561594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2"/>
          <p:cNvSpPr>
            <a:spLocks noGrp="1"/>
          </p:cNvSpPr>
          <p:nvPr>
            <p:ph sz="half" idx="2"/>
          </p:nvPr>
        </p:nvSpPr>
        <p:spPr>
          <a:xfrm>
            <a:off x="4648200" y="914400"/>
            <a:ext cx="4038600" cy="561594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8" name="Jump Link"/>
          <p:cNvSpPr>
            <a:spLocks noGrp="1"/>
          </p:cNvSpPr>
          <p:nvPr>
            <p:ph type="body" sz="quarter" idx="12" hasCustomPrompt="1"/>
          </p:nvPr>
        </p:nvSpPr>
        <p:spPr>
          <a:xfrm>
            <a:off x="3817620" y="6529450"/>
            <a:ext cx="150876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 smtClean="0"/>
              <a:t>Jump to long image description(s)</a:t>
            </a:r>
          </a:p>
        </p:txBody>
      </p:sp>
      <p:sp>
        <p:nvSpPr>
          <p:cNvPr id="10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187976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Bar-Two-Up 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Title"/>
          <p:cNvSpPr>
            <a:spLocks noGrp="1"/>
          </p:cNvSpPr>
          <p:nvPr>
            <p:ph type="title"/>
          </p:nvPr>
        </p:nvSpPr>
        <p:spPr>
          <a:xfrm>
            <a:off x="-20713" y="228600"/>
            <a:ext cx="9185426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Header 1"/>
          <p:cNvSpPr>
            <a:spLocks noGrp="1"/>
          </p:cNvSpPr>
          <p:nvPr>
            <p:ph type="body" idx="1"/>
          </p:nvPr>
        </p:nvSpPr>
        <p:spPr>
          <a:xfrm>
            <a:off x="457201" y="960438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half" idx="2"/>
          </p:nvPr>
        </p:nvSpPr>
        <p:spPr>
          <a:xfrm>
            <a:off x="457201" y="1600200"/>
            <a:ext cx="4040188" cy="4912202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Header 2"/>
          <p:cNvSpPr>
            <a:spLocks noGrp="1"/>
          </p:cNvSpPr>
          <p:nvPr>
            <p:ph type="body" sz="quarter" idx="3"/>
          </p:nvPr>
        </p:nvSpPr>
        <p:spPr>
          <a:xfrm>
            <a:off x="4645026" y="960438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4"/>
          </p:nvPr>
        </p:nvSpPr>
        <p:spPr>
          <a:xfrm>
            <a:off x="4645026" y="1600200"/>
            <a:ext cx="4041775" cy="4912202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0" name="Jump Link"/>
          <p:cNvSpPr>
            <a:spLocks noGrp="1"/>
          </p:cNvSpPr>
          <p:nvPr>
            <p:ph type="body" sz="quarter" idx="12" hasCustomPrompt="1"/>
          </p:nvPr>
        </p:nvSpPr>
        <p:spPr>
          <a:xfrm>
            <a:off x="3817620" y="6529450"/>
            <a:ext cx="150876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 smtClean="0"/>
              <a:t>Jump to long image description(s)</a:t>
            </a:r>
          </a:p>
        </p:txBody>
      </p:sp>
      <p:sp>
        <p:nvSpPr>
          <p:cNvPr id="12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740734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Bar-4-up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Title"/>
          <p:cNvSpPr>
            <a:spLocks noGrp="1"/>
          </p:cNvSpPr>
          <p:nvPr>
            <p:ph type="title"/>
          </p:nvPr>
        </p:nvSpPr>
        <p:spPr>
          <a:xfrm>
            <a:off x="-20713" y="228600"/>
            <a:ext cx="9185426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Header 1"/>
          <p:cNvSpPr>
            <a:spLocks noGrp="1"/>
          </p:cNvSpPr>
          <p:nvPr>
            <p:ph type="body" idx="1"/>
          </p:nvPr>
        </p:nvSpPr>
        <p:spPr>
          <a:xfrm>
            <a:off x="457201" y="960438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half" idx="2"/>
          </p:nvPr>
        </p:nvSpPr>
        <p:spPr>
          <a:xfrm>
            <a:off x="457201" y="1600200"/>
            <a:ext cx="4040188" cy="17526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000"/>
            </a:lvl1pPr>
            <a:lvl2pPr>
              <a:spcAft>
                <a:spcPts val="800"/>
              </a:spcAft>
              <a:defRPr sz="1800"/>
            </a:lvl2pPr>
            <a:lvl3pPr>
              <a:spcAft>
                <a:spcPts val="800"/>
              </a:spcAft>
              <a:defRPr sz="1600"/>
            </a:lvl3pPr>
            <a:lvl4pPr>
              <a:spcAft>
                <a:spcPts val="800"/>
              </a:spcAft>
              <a:defRPr sz="1400"/>
            </a:lvl4pPr>
            <a:lvl5pPr>
              <a:spcAft>
                <a:spcPts val="800"/>
              </a:spcAft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Header 2"/>
          <p:cNvSpPr>
            <a:spLocks noGrp="1"/>
          </p:cNvSpPr>
          <p:nvPr>
            <p:ph type="body" sz="quarter" idx="3"/>
          </p:nvPr>
        </p:nvSpPr>
        <p:spPr>
          <a:xfrm>
            <a:off x="4645026" y="960438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4"/>
          </p:nvPr>
        </p:nvSpPr>
        <p:spPr>
          <a:xfrm>
            <a:off x="4645026" y="1600200"/>
            <a:ext cx="4041775" cy="17526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000"/>
            </a:lvl1pPr>
            <a:lvl2pPr>
              <a:spcAft>
                <a:spcPts val="800"/>
              </a:spcAft>
              <a:defRPr sz="1800"/>
            </a:lvl2pPr>
            <a:lvl3pPr>
              <a:spcAft>
                <a:spcPts val="800"/>
              </a:spcAft>
              <a:defRPr sz="1600"/>
            </a:lvl3pPr>
            <a:lvl4pPr>
              <a:spcAft>
                <a:spcPts val="800"/>
              </a:spcAft>
              <a:defRPr sz="1400"/>
            </a:lvl4pPr>
            <a:lvl5pPr>
              <a:spcAft>
                <a:spcPts val="800"/>
              </a:spcAft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Header 3"/>
          <p:cNvSpPr>
            <a:spLocks noGrp="1"/>
          </p:cNvSpPr>
          <p:nvPr>
            <p:ph type="body" sz="quarter" idx="12"/>
          </p:nvPr>
        </p:nvSpPr>
        <p:spPr>
          <a:xfrm>
            <a:off x="457200" y="3581400"/>
            <a:ext cx="4038600" cy="609600"/>
          </a:xfrm>
          <a:prstGeom prst="rect">
            <a:avLst/>
          </a:prstGeom>
        </p:spPr>
        <p:txBody>
          <a:bodyPr anchor="b"/>
          <a:lstStyle>
            <a:lvl1pPr>
              <a:defRPr lang="en-US" sz="20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457200" rtl="0" eaLnBrk="1" latinLnBrk="0" hangingPunct="1">
              <a:spcBef>
                <a:spcPct val="20000"/>
              </a:spcBef>
              <a:buFont typeface="Arial"/>
              <a:buNone/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14" name="Content Placeholder 3"/>
          <p:cNvSpPr>
            <a:spLocks noGrp="1"/>
          </p:cNvSpPr>
          <p:nvPr>
            <p:ph sz="half" idx="14"/>
          </p:nvPr>
        </p:nvSpPr>
        <p:spPr>
          <a:xfrm>
            <a:off x="457200" y="4191000"/>
            <a:ext cx="4040188" cy="17526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000"/>
            </a:lvl1pPr>
            <a:lvl2pPr>
              <a:spcAft>
                <a:spcPts val="800"/>
              </a:spcAft>
              <a:defRPr sz="1800"/>
            </a:lvl2pPr>
            <a:lvl3pPr>
              <a:spcAft>
                <a:spcPts val="800"/>
              </a:spcAft>
              <a:defRPr sz="1600"/>
            </a:lvl3pPr>
            <a:lvl4pPr>
              <a:spcAft>
                <a:spcPts val="800"/>
              </a:spcAft>
              <a:defRPr sz="1400"/>
            </a:lvl4pPr>
            <a:lvl5pPr>
              <a:spcAft>
                <a:spcPts val="800"/>
              </a:spcAft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0" name="Header 4"/>
          <p:cNvSpPr>
            <a:spLocks noGrp="1"/>
          </p:cNvSpPr>
          <p:nvPr>
            <p:ph type="body" sz="quarter" idx="13"/>
          </p:nvPr>
        </p:nvSpPr>
        <p:spPr>
          <a:xfrm>
            <a:off x="4648200" y="3581400"/>
            <a:ext cx="4038600" cy="609600"/>
          </a:xfrm>
          <a:prstGeom prst="rect">
            <a:avLst/>
          </a:prstGeom>
        </p:spPr>
        <p:txBody>
          <a:bodyPr anchor="b"/>
          <a:lstStyle>
            <a:lvl1pPr>
              <a:defRPr lang="en-US" sz="20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457200" rtl="0" eaLnBrk="1" latinLnBrk="0" hangingPunct="1">
              <a:spcBef>
                <a:spcPct val="20000"/>
              </a:spcBef>
              <a:buFont typeface="Arial"/>
              <a:buNone/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15" name="Content Placeholder 4"/>
          <p:cNvSpPr>
            <a:spLocks noGrp="1"/>
          </p:cNvSpPr>
          <p:nvPr>
            <p:ph sz="quarter" idx="15"/>
          </p:nvPr>
        </p:nvSpPr>
        <p:spPr>
          <a:xfrm>
            <a:off x="4645025" y="4191000"/>
            <a:ext cx="4041775" cy="17526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000"/>
            </a:lvl1pPr>
            <a:lvl2pPr>
              <a:spcAft>
                <a:spcPts val="800"/>
              </a:spcAft>
              <a:defRPr sz="1800"/>
            </a:lvl2pPr>
            <a:lvl3pPr>
              <a:spcAft>
                <a:spcPts val="800"/>
              </a:spcAft>
              <a:defRPr sz="1600"/>
            </a:lvl3pPr>
            <a:lvl4pPr>
              <a:spcAft>
                <a:spcPts val="800"/>
              </a:spcAft>
              <a:defRPr sz="1400"/>
            </a:lvl4pPr>
            <a:lvl5pPr>
              <a:spcAft>
                <a:spcPts val="800"/>
              </a:spcAft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2" name="Jump Link"/>
          <p:cNvSpPr>
            <a:spLocks noGrp="1"/>
          </p:cNvSpPr>
          <p:nvPr>
            <p:ph type="body" sz="quarter" idx="16" hasCustomPrompt="1"/>
          </p:nvPr>
        </p:nvSpPr>
        <p:spPr>
          <a:xfrm>
            <a:off x="3817620" y="5996050"/>
            <a:ext cx="150876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 smtClean="0"/>
              <a:t>Jump to long image description(s)</a:t>
            </a:r>
          </a:p>
        </p:txBody>
      </p:sp>
      <p:sp>
        <p:nvSpPr>
          <p:cNvPr id="1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873770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Tagline-Gray BG, Title &amp; Subtitl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342900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3733800" y="3581400"/>
            <a:ext cx="5181600" cy="609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algn="r"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3733800" y="4260273"/>
            <a:ext cx="5181600" cy="692727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1pPr>
            <a:lvl2pPr marL="4572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2pPr>
            <a:lvl3pPr marL="9144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3pPr>
            <a:lvl4pPr marL="13716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4pPr>
            <a:lvl5pPr marL="18288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422066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  <p:sp>
        <p:nvSpPr>
          <p:cNvPr id="9" name="Copyright" descr="©McGraw-Hill Education. All rights reserved. Authorized only for instructor use in the classroom.  No reproduction or further distribution permitted without the prior written consent of McGraw-Hill Education.&#10;"/>
          <p:cNvSpPr txBox="1">
            <a:spLocks/>
          </p:cNvSpPr>
          <p:nvPr userDrawn="1"/>
        </p:nvSpPr>
        <p:spPr>
          <a:xfrm>
            <a:off x="0" y="6734025"/>
            <a:ext cx="9144000" cy="17175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©McGraw-Hill Education. All rights reserved. Authorized </a:t>
            </a:r>
            <a:r>
              <a:rPr lang="en-US" sz="3200" kern="1200" dirty="0" smtClean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only 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for instructor use in the classroom.  No reproduction or further distribution permitted without the prior written consent of McGraw-Hill Education.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6A6A6A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8068660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Bar-Content with Left Side-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457201" y="304800"/>
            <a:ext cx="3008313" cy="838200"/>
          </a:xfrm>
          <a:prstGeom prst="rect">
            <a:avLst/>
          </a:prstGeom>
        </p:spPr>
        <p:txBody>
          <a:bodyPr anchor="b"/>
          <a:lstStyle>
            <a:lvl1pPr algn="l">
              <a:defRPr sz="1800" b="1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4" name="Text Placeholder 1"/>
          <p:cNvSpPr>
            <a:spLocks noGrp="1"/>
          </p:cNvSpPr>
          <p:nvPr>
            <p:ph type="body" sz="half" idx="2"/>
          </p:nvPr>
        </p:nvSpPr>
        <p:spPr>
          <a:xfrm>
            <a:off x="457201" y="1143000"/>
            <a:ext cx="3008313" cy="5334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3575050" y="304800"/>
            <a:ext cx="5111751" cy="6179819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Jump Link"/>
          <p:cNvSpPr>
            <a:spLocks noGrp="1"/>
          </p:cNvSpPr>
          <p:nvPr>
            <p:ph type="body" sz="quarter" idx="12" hasCustomPrompt="1"/>
          </p:nvPr>
        </p:nvSpPr>
        <p:spPr>
          <a:xfrm>
            <a:off x="5445125" y="6488875"/>
            <a:ext cx="137160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 smtClean="0"/>
              <a:t>Jump to long image description</a:t>
            </a:r>
          </a:p>
        </p:txBody>
      </p:sp>
      <p:sp>
        <p:nvSpPr>
          <p:cNvPr id="8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750495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Bar-Content with Right Side-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5678487" y="304800"/>
            <a:ext cx="3008313" cy="838200"/>
          </a:xfrm>
          <a:prstGeom prst="rect">
            <a:avLst/>
          </a:prstGeom>
        </p:spPr>
        <p:txBody>
          <a:bodyPr anchor="b"/>
          <a:lstStyle>
            <a:lvl1pPr algn="l">
              <a:defRPr sz="1800" b="1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4" name="Text Placeholder 1"/>
          <p:cNvSpPr>
            <a:spLocks noGrp="1"/>
          </p:cNvSpPr>
          <p:nvPr>
            <p:ph type="body" sz="half" idx="2"/>
          </p:nvPr>
        </p:nvSpPr>
        <p:spPr>
          <a:xfrm>
            <a:off x="5678487" y="1143000"/>
            <a:ext cx="3008313" cy="5334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457200" y="304800"/>
            <a:ext cx="5111751" cy="6179819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Jump Link"/>
          <p:cNvSpPr>
            <a:spLocks noGrp="1"/>
          </p:cNvSpPr>
          <p:nvPr>
            <p:ph type="body" sz="quarter" idx="12" hasCustomPrompt="1"/>
          </p:nvPr>
        </p:nvSpPr>
        <p:spPr>
          <a:xfrm>
            <a:off x="2327275" y="6488875"/>
            <a:ext cx="137160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 smtClean="0"/>
              <a:t>Jump to long image description</a:t>
            </a:r>
          </a:p>
        </p:txBody>
      </p:sp>
      <p:sp>
        <p:nvSpPr>
          <p:cNvPr id="9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910042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Bar-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1828800" y="5253037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400" b="1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4" name="Text Placeholder 1"/>
          <p:cNvSpPr>
            <a:spLocks noGrp="1"/>
          </p:cNvSpPr>
          <p:nvPr>
            <p:ph type="body" sz="half" idx="2"/>
          </p:nvPr>
        </p:nvSpPr>
        <p:spPr>
          <a:xfrm>
            <a:off x="1828800" y="5895975"/>
            <a:ext cx="5486400" cy="6096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Picture Placeholder 1"/>
          <p:cNvSpPr>
            <a:spLocks noGrp="1"/>
          </p:cNvSpPr>
          <p:nvPr>
            <p:ph type="pic" idx="1"/>
          </p:nvPr>
        </p:nvSpPr>
        <p:spPr>
          <a:xfrm>
            <a:off x="1028700" y="128650"/>
            <a:ext cx="7086600" cy="494462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7" name="Jump Link"/>
          <p:cNvSpPr>
            <a:spLocks noGrp="1"/>
          </p:cNvSpPr>
          <p:nvPr>
            <p:ph type="body" sz="quarter" idx="16" hasCustomPrompt="1"/>
          </p:nvPr>
        </p:nvSpPr>
        <p:spPr>
          <a:xfrm>
            <a:off x="3886200" y="5081650"/>
            <a:ext cx="137160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 smtClean="0"/>
              <a:t>Jump to long image description</a:t>
            </a:r>
          </a:p>
        </p:txBody>
      </p:sp>
      <p:sp>
        <p:nvSpPr>
          <p:cNvPr id="9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26611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Bar-Title and Vide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-2251" y="228600"/>
            <a:ext cx="9172252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Media Placeholder 1"/>
          <p:cNvSpPr>
            <a:spLocks noGrp="1"/>
          </p:cNvSpPr>
          <p:nvPr>
            <p:ph type="media" sz="quarter" idx="11"/>
          </p:nvPr>
        </p:nvSpPr>
        <p:spPr>
          <a:xfrm>
            <a:off x="0" y="1066799"/>
            <a:ext cx="9144000" cy="531595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Video Credit"/>
          <p:cNvSpPr>
            <a:spLocks noGrp="1"/>
          </p:cNvSpPr>
          <p:nvPr>
            <p:ph type="body" sz="quarter" idx="12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Video Credit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874173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extLst mod="1">
    <p:ext uri="{DCECCB84-F9BA-43D5-87BE-67443E8EF086}">
      <p15:sldGuideLst xmlns="" xmlns:p15="http://schemas.microsoft.com/office/powerpoint/2012/main">
        <p15:guide id="1" orient="horz" pos="2160">
          <p15:clr>
            <a:srgbClr val="FBAE40"/>
          </p15:clr>
        </p15:guide>
        <p15:guide id="2" pos="528">
          <p15:clr>
            <a:srgbClr val="FBAE40"/>
          </p15:clr>
        </p15:guide>
        <p15:guide id="3" pos="5136">
          <p15:clr>
            <a:srgbClr val="FBAE40"/>
          </p15:clr>
        </p15:guide>
      </p15:sldGuideLst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Bar-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Title"/>
          <p:cNvSpPr>
            <a:spLocks noGrp="1"/>
          </p:cNvSpPr>
          <p:nvPr>
            <p:ph type="title"/>
          </p:nvPr>
        </p:nvSpPr>
        <p:spPr>
          <a:xfrm>
            <a:off x="0" y="76200"/>
            <a:ext cx="9144000" cy="1188720"/>
          </a:xfrm>
          <a:prstGeom prst="rect">
            <a:avLst/>
          </a:prstGeom>
        </p:spPr>
        <p:txBody>
          <a:bodyPr anchor="ctr"/>
          <a:lstStyle>
            <a:lvl1pPr>
              <a:lnSpc>
                <a:spcPct val="100000"/>
              </a:lnSpc>
              <a:defRPr sz="4400">
                <a:solidFill>
                  <a:srgbClr val="30526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457200" y="1432560"/>
            <a:ext cx="8229600" cy="512064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32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-347472">
              <a:spcAft>
                <a:spcPts val="800"/>
              </a:spcAft>
              <a:buClr>
                <a:srgbClr val="A30000"/>
              </a:buClr>
              <a:buFont typeface="Arial" panose="020B0604020202020204" pitchFamily="34" charset="0"/>
              <a:buChar char="•"/>
              <a:defRPr sz="28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731520" indent="-274320">
              <a:spcAft>
                <a:spcPts val="800"/>
              </a:spcAft>
              <a:buClr>
                <a:srgbClr val="305266"/>
              </a:buClr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005840" indent="-228600">
              <a:spcAft>
                <a:spcPts val="800"/>
              </a:spcAft>
              <a:buClr>
                <a:srgbClr val="307077"/>
              </a:buClr>
              <a:buFont typeface="Arial" panose="020B0604020202020204" pitchFamily="34" charset="0"/>
              <a:buChar char="•"/>
              <a:defRPr sz="22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371600" indent="-228600">
              <a:spcAft>
                <a:spcPts val="800"/>
              </a:spcAft>
              <a:buFont typeface="Arial" panose="020B0604020202020204" pitchFamily="34" charset="0"/>
              <a:buChar char="•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Jump Link"/>
          <p:cNvSpPr>
            <a:spLocks noGrp="1"/>
          </p:cNvSpPr>
          <p:nvPr>
            <p:ph type="body" sz="quarter" idx="16" hasCustomPrompt="1"/>
          </p:nvPr>
        </p:nvSpPr>
        <p:spPr>
          <a:xfrm>
            <a:off x="3886200" y="6553200"/>
            <a:ext cx="137160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 smtClean="0"/>
              <a:t>Jump to long image description</a:t>
            </a:r>
          </a:p>
        </p:txBody>
      </p:sp>
      <p:sp>
        <p:nvSpPr>
          <p:cNvPr id="9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38626553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RedBar-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Title"/>
          <p:cNvSpPr>
            <a:spLocks noGrp="1"/>
          </p:cNvSpPr>
          <p:nvPr>
            <p:ph type="title"/>
          </p:nvPr>
        </p:nvSpPr>
        <p:spPr>
          <a:xfrm>
            <a:off x="0" y="76200"/>
            <a:ext cx="9144000" cy="1188720"/>
          </a:xfrm>
          <a:prstGeom prst="rect">
            <a:avLst/>
          </a:prstGeom>
        </p:spPr>
        <p:txBody>
          <a:bodyPr anchor="ctr"/>
          <a:lstStyle>
            <a:lvl1pPr>
              <a:lnSpc>
                <a:spcPct val="100000"/>
              </a:lnSpc>
              <a:defRPr sz="4400">
                <a:solidFill>
                  <a:srgbClr val="30526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457200" y="1432560"/>
            <a:ext cx="8229600" cy="237744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32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-347472">
              <a:spcAft>
                <a:spcPts val="800"/>
              </a:spcAft>
              <a:buClr>
                <a:srgbClr val="A30000"/>
              </a:buClr>
              <a:buFont typeface="Arial" panose="020B0604020202020204" pitchFamily="34" charset="0"/>
              <a:buChar char="•"/>
              <a:defRPr sz="28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731520" indent="-274320">
              <a:spcAft>
                <a:spcPts val="800"/>
              </a:spcAft>
              <a:buClr>
                <a:srgbClr val="305266"/>
              </a:buClr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005840" indent="-228600">
              <a:spcAft>
                <a:spcPts val="800"/>
              </a:spcAft>
              <a:buClr>
                <a:srgbClr val="307077"/>
              </a:buClr>
              <a:buFont typeface="Arial" panose="020B0604020202020204" pitchFamily="34" charset="0"/>
              <a:buChar char="•"/>
              <a:defRPr sz="22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371600" indent="-228600">
              <a:spcAft>
                <a:spcPts val="800"/>
              </a:spcAft>
              <a:buFont typeface="Arial" panose="020B0604020202020204" pitchFamily="34" charset="0"/>
              <a:buChar char="•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Jump Link"/>
          <p:cNvSpPr>
            <a:spLocks noGrp="1"/>
          </p:cNvSpPr>
          <p:nvPr>
            <p:ph type="body" sz="quarter" idx="16" hasCustomPrompt="1"/>
          </p:nvPr>
        </p:nvSpPr>
        <p:spPr>
          <a:xfrm>
            <a:off x="3886200" y="6553200"/>
            <a:ext cx="137160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 smtClean="0"/>
              <a:t>Jump to long image description</a:t>
            </a:r>
          </a:p>
        </p:txBody>
      </p:sp>
      <p:sp>
        <p:nvSpPr>
          <p:cNvPr id="9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  <p:sp>
        <p:nvSpPr>
          <p:cNvPr id="8" name="Content Placeholder 1"/>
          <p:cNvSpPr>
            <a:spLocks noGrp="1"/>
          </p:cNvSpPr>
          <p:nvPr>
            <p:ph idx="17"/>
          </p:nvPr>
        </p:nvSpPr>
        <p:spPr>
          <a:xfrm>
            <a:off x="457200" y="4038600"/>
            <a:ext cx="8229600" cy="237744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32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-347472">
              <a:spcAft>
                <a:spcPts val="800"/>
              </a:spcAft>
              <a:buClr>
                <a:srgbClr val="A30000"/>
              </a:buClr>
              <a:buFont typeface="Arial" panose="020B0604020202020204" pitchFamily="34" charset="0"/>
              <a:buChar char="•"/>
              <a:defRPr sz="28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731520" indent="-274320">
              <a:spcAft>
                <a:spcPts val="800"/>
              </a:spcAft>
              <a:buClr>
                <a:srgbClr val="305266"/>
              </a:buClr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005840" indent="-228600">
              <a:spcAft>
                <a:spcPts val="800"/>
              </a:spcAft>
              <a:buClr>
                <a:srgbClr val="307077"/>
              </a:buClr>
              <a:buFont typeface="Arial" panose="020B0604020202020204" pitchFamily="34" charset="0"/>
              <a:buChar char="•"/>
              <a:defRPr sz="22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371600" indent="-228600">
              <a:spcAft>
                <a:spcPts val="800"/>
              </a:spcAft>
              <a:buFont typeface="Arial" panose="020B0604020202020204" pitchFamily="34" charset="0"/>
              <a:buChar char="•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210746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RedBar-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Title"/>
          <p:cNvSpPr>
            <a:spLocks noGrp="1"/>
          </p:cNvSpPr>
          <p:nvPr>
            <p:ph type="title"/>
          </p:nvPr>
        </p:nvSpPr>
        <p:spPr>
          <a:xfrm>
            <a:off x="0" y="76200"/>
            <a:ext cx="9144000" cy="1188720"/>
          </a:xfrm>
          <a:prstGeom prst="rect">
            <a:avLst/>
          </a:prstGeom>
        </p:spPr>
        <p:txBody>
          <a:bodyPr anchor="ctr"/>
          <a:lstStyle>
            <a:lvl1pPr>
              <a:lnSpc>
                <a:spcPct val="100000"/>
              </a:lnSpc>
              <a:defRPr sz="4400">
                <a:solidFill>
                  <a:srgbClr val="30526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457200" y="1432560"/>
            <a:ext cx="3733800" cy="237744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32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-347472">
              <a:spcAft>
                <a:spcPts val="800"/>
              </a:spcAft>
              <a:buClr>
                <a:srgbClr val="A30000"/>
              </a:buClr>
              <a:buFont typeface="Arial" panose="020B0604020202020204" pitchFamily="34" charset="0"/>
              <a:buChar char="•"/>
              <a:defRPr sz="28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731520" indent="-274320">
              <a:spcAft>
                <a:spcPts val="800"/>
              </a:spcAft>
              <a:buClr>
                <a:srgbClr val="305266"/>
              </a:buClr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005840" indent="-228600">
              <a:spcAft>
                <a:spcPts val="800"/>
              </a:spcAft>
              <a:buClr>
                <a:srgbClr val="307077"/>
              </a:buClr>
              <a:buFont typeface="Arial" panose="020B0604020202020204" pitchFamily="34" charset="0"/>
              <a:buChar char="•"/>
              <a:defRPr sz="22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371600" indent="-228600">
              <a:spcAft>
                <a:spcPts val="800"/>
              </a:spcAft>
              <a:buFont typeface="Arial" panose="020B0604020202020204" pitchFamily="34" charset="0"/>
              <a:buChar char="•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Jump Link"/>
          <p:cNvSpPr>
            <a:spLocks noGrp="1"/>
          </p:cNvSpPr>
          <p:nvPr>
            <p:ph type="body" sz="quarter" idx="16" hasCustomPrompt="1"/>
          </p:nvPr>
        </p:nvSpPr>
        <p:spPr>
          <a:xfrm>
            <a:off x="3886200" y="6553200"/>
            <a:ext cx="137160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 smtClean="0"/>
              <a:t>Jump to long image description</a:t>
            </a:r>
          </a:p>
        </p:txBody>
      </p:sp>
      <p:sp>
        <p:nvSpPr>
          <p:cNvPr id="9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  <p:sp>
        <p:nvSpPr>
          <p:cNvPr id="8" name="Content Placeholder 1"/>
          <p:cNvSpPr>
            <a:spLocks noGrp="1"/>
          </p:cNvSpPr>
          <p:nvPr>
            <p:ph idx="17"/>
          </p:nvPr>
        </p:nvSpPr>
        <p:spPr>
          <a:xfrm>
            <a:off x="4800600" y="1447800"/>
            <a:ext cx="3733800" cy="237744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32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-347472">
              <a:spcAft>
                <a:spcPts val="800"/>
              </a:spcAft>
              <a:buClr>
                <a:srgbClr val="A30000"/>
              </a:buClr>
              <a:buFont typeface="Arial" panose="020B0604020202020204" pitchFamily="34" charset="0"/>
              <a:buChar char="•"/>
              <a:defRPr sz="28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731520" indent="-274320">
              <a:spcAft>
                <a:spcPts val="800"/>
              </a:spcAft>
              <a:buClr>
                <a:srgbClr val="305266"/>
              </a:buClr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005840" indent="-228600">
              <a:spcAft>
                <a:spcPts val="800"/>
              </a:spcAft>
              <a:buClr>
                <a:srgbClr val="307077"/>
              </a:buClr>
              <a:buFont typeface="Arial" panose="020B0604020202020204" pitchFamily="34" charset="0"/>
              <a:buChar char="•"/>
              <a:defRPr sz="22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371600" indent="-228600">
              <a:spcAft>
                <a:spcPts val="800"/>
              </a:spcAft>
              <a:buFont typeface="Arial" panose="020B0604020202020204" pitchFamily="34" charset="0"/>
              <a:buChar char="•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0" name="Content Placeholder 1"/>
          <p:cNvSpPr>
            <a:spLocks noGrp="1"/>
          </p:cNvSpPr>
          <p:nvPr>
            <p:ph idx="18"/>
          </p:nvPr>
        </p:nvSpPr>
        <p:spPr>
          <a:xfrm>
            <a:off x="457200" y="3962400"/>
            <a:ext cx="3733800" cy="237744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32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-347472">
              <a:spcAft>
                <a:spcPts val="800"/>
              </a:spcAft>
              <a:buClr>
                <a:srgbClr val="A30000"/>
              </a:buClr>
              <a:buFont typeface="Arial" panose="020B0604020202020204" pitchFamily="34" charset="0"/>
              <a:buChar char="•"/>
              <a:defRPr sz="28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731520" indent="-274320">
              <a:spcAft>
                <a:spcPts val="800"/>
              </a:spcAft>
              <a:buClr>
                <a:srgbClr val="305266"/>
              </a:buClr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005840" indent="-228600">
              <a:spcAft>
                <a:spcPts val="800"/>
              </a:spcAft>
              <a:buClr>
                <a:srgbClr val="307077"/>
              </a:buClr>
              <a:buFont typeface="Arial" panose="020B0604020202020204" pitchFamily="34" charset="0"/>
              <a:buChar char="•"/>
              <a:defRPr sz="22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371600" indent="-228600">
              <a:spcAft>
                <a:spcPts val="800"/>
              </a:spcAft>
              <a:buFont typeface="Arial" panose="020B0604020202020204" pitchFamily="34" charset="0"/>
              <a:buChar char="•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1" name="Content Placeholder 1"/>
          <p:cNvSpPr>
            <a:spLocks noGrp="1"/>
          </p:cNvSpPr>
          <p:nvPr>
            <p:ph idx="19"/>
          </p:nvPr>
        </p:nvSpPr>
        <p:spPr>
          <a:xfrm>
            <a:off x="4800600" y="3962400"/>
            <a:ext cx="3733800" cy="237744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32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-347472">
              <a:spcAft>
                <a:spcPts val="800"/>
              </a:spcAft>
              <a:buClr>
                <a:srgbClr val="A30000"/>
              </a:buClr>
              <a:buFont typeface="Arial" panose="020B0604020202020204" pitchFamily="34" charset="0"/>
              <a:buChar char="•"/>
              <a:defRPr sz="28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731520" indent="-274320">
              <a:spcAft>
                <a:spcPts val="800"/>
              </a:spcAft>
              <a:buClr>
                <a:srgbClr val="305266"/>
              </a:buClr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005840" indent="-228600">
              <a:spcAft>
                <a:spcPts val="800"/>
              </a:spcAft>
              <a:buClr>
                <a:srgbClr val="307077"/>
              </a:buClr>
              <a:buFont typeface="Arial" panose="020B0604020202020204" pitchFamily="34" charset="0"/>
              <a:buChar char="•"/>
              <a:defRPr sz="22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371600" indent="-228600">
              <a:spcAft>
                <a:spcPts val="800"/>
              </a:spcAft>
              <a:buFont typeface="Arial" panose="020B0604020202020204" pitchFamily="34" charset="0"/>
              <a:buChar char="•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233761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RedBar-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Title"/>
          <p:cNvSpPr>
            <a:spLocks noGrp="1"/>
          </p:cNvSpPr>
          <p:nvPr>
            <p:ph type="title"/>
          </p:nvPr>
        </p:nvSpPr>
        <p:spPr>
          <a:xfrm>
            <a:off x="0" y="76200"/>
            <a:ext cx="9144000" cy="1188720"/>
          </a:xfrm>
          <a:prstGeom prst="rect">
            <a:avLst/>
          </a:prstGeom>
        </p:spPr>
        <p:txBody>
          <a:bodyPr anchor="ctr"/>
          <a:lstStyle>
            <a:lvl1pPr>
              <a:lnSpc>
                <a:spcPct val="100000"/>
              </a:lnSpc>
              <a:defRPr sz="4400">
                <a:solidFill>
                  <a:srgbClr val="30526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457200" y="1432560"/>
            <a:ext cx="2377440" cy="164592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32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-347472">
              <a:spcAft>
                <a:spcPts val="800"/>
              </a:spcAft>
              <a:buClr>
                <a:srgbClr val="A30000"/>
              </a:buClr>
              <a:buFont typeface="Arial" panose="020B0604020202020204" pitchFamily="34" charset="0"/>
              <a:buChar char="•"/>
              <a:defRPr sz="28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731520" indent="-274320">
              <a:spcAft>
                <a:spcPts val="800"/>
              </a:spcAft>
              <a:buClr>
                <a:srgbClr val="305266"/>
              </a:buClr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005840" indent="-228600">
              <a:spcAft>
                <a:spcPts val="800"/>
              </a:spcAft>
              <a:buClr>
                <a:srgbClr val="307077"/>
              </a:buClr>
              <a:buFont typeface="Arial" panose="020B0604020202020204" pitchFamily="34" charset="0"/>
              <a:buChar char="•"/>
              <a:defRPr sz="22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371600" indent="-228600">
              <a:spcAft>
                <a:spcPts val="800"/>
              </a:spcAft>
              <a:buFont typeface="Arial" panose="020B0604020202020204" pitchFamily="34" charset="0"/>
              <a:buChar char="•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Jump Link"/>
          <p:cNvSpPr>
            <a:spLocks noGrp="1"/>
          </p:cNvSpPr>
          <p:nvPr>
            <p:ph type="body" sz="quarter" idx="16" hasCustomPrompt="1"/>
          </p:nvPr>
        </p:nvSpPr>
        <p:spPr>
          <a:xfrm>
            <a:off x="3886200" y="6553200"/>
            <a:ext cx="137160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 smtClean="0"/>
              <a:t>Jump to long image description</a:t>
            </a:r>
          </a:p>
        </p:txBody>
      </p:sp>
      <p:sp>
        <p:nvSpPr>
          <p:cNvPr id="9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  <p:sp>
        <p:nvSpPr>
          <p:cNvPr id="8" name="Content Placeholder 1"/>
          <p:cNvSpPr>
            <a:spLocks noGrp="1"/>
          </p:cNvSpPr>
          <p:nvPr>
            <p:ph idx="17"/>
          </p:nvPr>
        </p:nvSpPr>
        <p:spPr>
          <a:xfrm>
            <a:off x="3337560" y="1432560"/>
            <a:ext cx="2377440" cy="164592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32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-347472">
              <a:spcAft>
                <a:spcPts val="800"/>
              </a:spcAft>
              <a:buClr>
                <a:srgbClr val="A30000"/>
              </a:buClr>
              <a:buFont typeface="Arial" panose="020B0604020202020204" pitchFamily="34" charset="0"/>
              <a:buChar char="•"/>
              <a:defRPr sz="28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731520" indent="-274320">
              <a:spcAft>
                <a:spcPts val="800"/>
              </a:spcAft>
              <a:buClr>
                <a:srgbClr val="305266"/>
              </a:buClr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005840" indent="-228600">
              <a:spcAft>
                <a:spcPts val="800"/>
              </a:spcAft>
              <a:buClr>
                <a:srgbClr val="307077"/>
              </a:buClr>
              <a:buFont typeface="Arial" panose="020B0604020202020204" pitchFamily="34" charset="0"/>
              <a:buChar char="•"/>
              <a:defRPr sz="22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371600" indent="-228600">
              <a:spcAft>
                <a:spcPts val="800"/>
              </a:spcAft>
              <a:buFont typeface="Arial" panose="020B0604020202020204" pitchFamily="34" charset="0"/>
              <a:buChar char="•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0" name="Content Placeholder 1"/>
          <p:cNvSpPr>
            <a:spLocks noGrp="1"/>
          </p:cNvSpPr>
          <p:nvPr>
            <p:ph idx="18"/>
          </p:nvPr>
        </p:nvSpPr>
        <p:spPr>
          <a:xfrm>
            <a:off x="6156960" y="1447800"/>
            <a:ext cx="2377440" cy="164592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32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-347472">
              <a:spcAft>
                <a:spcPts val="800"/>
              </a:spcAft>
              <a:buClr>
                <a:srgbClr val="A30000"/>
              </a:buClr>
              <a:buFont typeface="Arial" panose="020B0604020202020204" pitchFamily="34" charset="0"/>
              <a:buChar char="•"/>
              <a:defRPr sz="28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731520" indent="-274320">
              <a:spcAft>
                <a:spcPts val="800"/>
              </a:spcAft>
              <a:buClr>
                <a:srgbClr val="305266"/>
              </a:buClr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005840" indent="-228600">
              <a:spcAft>
                <a:spcPts val="800"/>
              </a:spcAft>
              <a:buClr>
                <a:srgbClr val="307077"/>
              </a:buClr>
              <a:buFont typeface="Arial" panose="020B0604020202020204" pitchFamily="34" charset="0"/>
              <a:buChar char="•"/>
              <a:defRPr sz="22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371600" indent="-228600">
              <a:spcAft>
                <a:spcPts val="800"/>
              </a:spcAft>
              <a:buFont typeface="Arial" panose="020B0604020202020204" pitchFamily="34" charset="0"/>
              <a:buChar char="•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1" name="Content Placeholder 1"/>
          <p:cNvSpPr>
            <a:spLocks noGrp="1"/>
          </p:cNvSpPr>
          <p:nvPr>
            <p:ph idx="19"/>
          </p:nvPr>
        </p:nvSpPr>
        <p:spPr>
          <a:xfrm>
            <a:off x="457200" y="3200400"/>
            <a:ext cx="2377440" cy="164592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32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-347472">
              <a:spcAft>
                <a:spcPts val="800"/>
              </a:spcAft>
              <a:buClr>
                <a:srgbClr val="A30000"/>
              </a:buClr>
              <a:buFont typeface="Arial" panose="020B0604020202020204" pitchFamily="34" charset="0"/>
              <a:buChar char="•"/>
              <a:defRPr sz="28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731520" indent="-274320">
              <a:spcAft>
                <a:spcPts val="800"/>
              </a:spcAft>
              <a:buClr>
                <a:srgbClr val="305266"/>
              </a:buClr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005840" indent="-228600">
              <a:spcAft>
                <a:spcPts val="800"/>
              </a:spcAft>
              <a:buClr>
                <a:srgbClr val="307077"/>
              </a:buClr>
              <a:buFont typeface="Arial" panose="020B0604020202020204" pitchFamily="34" charset="0"/>
              <a:buChar char="•"/>
              <a:defRPr sz="22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371600" indent="-228600">
              <a:spcAft>
                <a:spcPts val="800"/>
              </a:spcAft>
              <a:buFont typeface="Arial" panose="020B0604020202020204" pitchFamily="34" charset="0"/>
              <a:buChar char="•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2" name="Content Placeholder 1"/>
          <p:cNvSpPr>
            <a:spLocks noGrp="1"/>
          </p:cNvSpPr>
          <p:nvPr>
            <p:ph idx="20"/>
          </p:nvPr>
        </p:nvSpPr>
        <p:spPr>
          <a:xfrm>
            <a:off x="3352800" y="3200400"/>
            <a:ext cx="2377440" cy="164592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32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-347472">
              <a:spcAft>
                <a:spcPts val="800"/>
              </a:spcAft>
              <a:buClr>
                <a:srgbClr val="A30000"/>
              </a:buClr>
              <a:buFont typeface="Arial" panose="020B0604020202020204" pitchFamily="34" charset="0"/>
              <a:buChar char="•"/>
              <a:defRPr sz="28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731520" indent="-274320">
              <a:spcAft>
                <a:spcPts val="800"/>
              </a:spcAft>
              <a:buClr>
                <a:srgbClr val="305266"/>
              </a:buClr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005840" indent="-228600">
              <a:spcAft>
                <a:spcPts val="800"/>
              </a:spcAft>
              <a:buClr>
                <a:srgbClr val="307077"/>
              </a:buClr>
              <a:buFont typeface="Arial" panose="020B0604020202020204" pitchFamily="34" charset="0"/>
              <a:buChar char="•"/>
              <a:defRPr sz="22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371600" indent="-228600">
              <a:spcAft>
                <a:spcPts val="800"/>
              </a:spcAft>
              <a:buFont typeface="Arial" panose="020B0604020202020204" pitchFamily="34" charset="0"/>
              <a:buChar char="•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3" name="Content Placeholder 1"/>
          <p:cNvSpPr>
            <a:spLocks noGrp="1"/>
          </p:cNvSpPr>
          <p:nvPr>
            <p:ph idx="21"/>
          </p:nvPr>
        </p:nvSpPr>
        <p:spPr>
          <a:xfrm>
            <a:off x="6172200" y="3200400"/>
            <a:ext cx="2377440" cy="164592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32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-347472">
              <a:spcAft>
                <a:spcPts val="800"/>
              </a:spcAft>
              <a:buClr>
                <a:srgbClr val="A30000"/>
              </a:buClr>
              <a:buFont typeface="Arial" panose="020B0604020202020204" pitchFamily="34" charset="0"/>
              <a:buChar char="•"/>
              <a:defRPr sz="28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731520" indent="-274320">
              <a:spcAft>
                <a:spcPts val="800"/>
              </a:spcAft>
              <a:buClr>
                <a:srgbClr val="305266"/>
              </a:buClr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005840" indent="-228600">
              <a:spcAft>
                <a:spcPts val="800"/>
              </a:spcAft>
              <a:buClr>
                <a:srgbClr val="307077"/>
              </a:buClr>
              <a:buFont typeface="Arial" panose="020B0604020202020204" pitchFamily="34" charset="0"/>
              <a:buChar char="•"/>
              <a:defRPr sz="22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371600" indent="-228600">
              <a:spcAft>
                <a:spcPts val="800"/>
              </a:spcAft>
              <a:buFont typeface="Arial" panose="020B0604020202020204" pitchFamily="34" charset="0"/>
              <a:buChar char="•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4" name="Content Placeholder 1"/>
          <p:cNvSpPr>
            <a:spLocks noGrp="1"/>
          </p:cNvSpPr>
          <p:nvPr>
            <p:ph idx="22"/>
          </p:nvPr>
        </p:nvSpPr>
        <p:spPr>
          <a:xfrm>
            <a:off x="457200" y="4953000"/>
            <a:ext cx="8077200" cy="73152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32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-347472">
              <a:spcAft>
                <a:spcPts val="800"/>
              </a:spcAft>
              <a:buClr>
                <a:srgbClr val="A30000"/>
              </a:buClr>
              <a:buFont typeface="Arial" panose="020B0604020202020204" pitchFamily="34" charset="0"/>
              <a:buChar char="•"/>
              <a:defRPr sz="28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731520" indent="-274320">
              <a:spcAft>
                <a:spcPts val="800"/>
              </a:spcAft>
              <a:buClr>
                <a:srgbClr val="305266"/>
              </a:buClr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005840" indent="-228600">
              <a:spcAft>
                <a:spcPts val="800"/>
              </a:spcAft>
              <a:buClr>
                <a:srgbClr val="307077"/>
              </a:buClr>
              <a:buFont typeface="Arial" panose="020B0604020202020204" pitchFamily="34" charset="0"/>
              <a:buChar char="•"/>
              <a:defRPr sz="22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371600" indent="-228600">
              <a:spcAft>
                <a:spcPts val="800"/>
              </a:spcAft>
              <a:buFont typeface="Arial" panose="020B0604020202020204" pitchFamily="34" charset="0"/>
              <a:buChar char="•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5" name="Content Placeholder 1"/>
          <p:cNvSpPr>
            <a:spLocks noGrp="1"/>
          </p:cNvSpPr>
          <p:nvPr>
            <p:ph idx="23"/>
          </p:nvPr>
        </p:nvSpPr>
        <p:spPr>
          <a:xfrm>
            <a:off x="457200" y="5791200"/>
            <a:ext cx="8077200" cy="73152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32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-347472">
              <a:spcAft>
                <a:spcPts val="800"/>
              </a:spcAft>
              <a:buClr>
                <a:srgbClr val="A30000"/>
              </a:buClr>
              <a:buFont typeface="Arial" panose="020B0604020202020204" pitchFamily="34" charset="0"/>
              <a:buChar char="•"/>
              <a:defRPr sz="28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731520" indent="-274320">
              <a:spcAft>
                <a:spcPts val="800"/>
              </a:spcAft>
              <a:buClr>
                <a:srgbClr val="305266"/>
              </a:buClr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005840" indent="-228600">
              <a:spcAft>
                <a:spcPts val="800"/>
              </a:spcAft>
              <a:buClr>
                <a:srgbClr val="307077"/>
              </a:buClr>
              <a:buFont typeface="Arial" panose="020B0604020202020204" pitchFamily="34" charset="0"/>
              <a:buChar char="•"/>
              <a:defRPr sz="22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371600" indent="-228600">
              <a:spcAft>
                <a:spcPts val="800"/>
              </a:spcAft>
              <a:buFont typeface="Arial" panose="020B0604020202020204" pitchFamily="34" charset="0"/>
              <a:buChar char="•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911343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Bar-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Title"/>
          <p:cNvSpPr>
            <a:spLocks noGrp="1"/>
          </p:cNvSpPr>
          <p:nvPr>
            <p:ph type="title"/>
          </p:nvPr>
        </p:nvSpPr>
        <p:spPr>
          <a:xfrm>
            <a:off x="-1" y="76200"/>
            <a:ext cx="9144001" cy="1188720"/>
          </a:xfrm>
          <a:prstGeom prst="rect">
            <a:avLst/>
          </a:prstGeom>
        </p:spPr>
        <p:txBody>
          <a:bodyPr anchor="ctr"/>
          <a:lstStyle>
            <a:lvl1pPr>
              <a:defRPr sz="4400">
                <a:solidFill>
                  <a:srgbClr val="30526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457200" y="1432560"/>
            <a:ext cx="4038600" cy="512064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32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-347472">
              <a:spcAft>
                <a:spcPts val="800"/>
              </a:spcAft>
              <a:buClr>
                <a:srgbClr val="A30000"/>
              </a:buClr>
              <a:buFont typeface="Arial" panose="020B0604020202020204" pitchFamily="34" charset="0"/>
              <a:buChar char="•"/>
              <a:defRPr sz="2800"/>
            </a:lvl2pPr>
            <a:lvl3pPr marL="731520" indent="-274320">
              <a:spcAft>
                <a:spcPts val="800"/>
              </a:spcAft>
              <a:buClr>
                <a:srgbClr val="305266"/>
              </a:buClr>
              <a:defRPr sz="2400"/>
            </a:lvl3pPr>
            <a:lvl4pPr marL="1005840" indent="-228600">
              <a:spcAft>
                <a:spcPts val="800"/>
              </a:spcAft>
              <a:buClr>
                <a:srgbClr val="307077"/>
              </a:buClr>
              <a:buFont typeface="Arial" panose="020B0604020202020204" pitchFamily="34" charset="0"/>
              <a:buChar char="•"/>
              <a:defRPr sz="2200"/>
            </a:lvl4pPr>
            <a:lvl5pPr marL="1371600" indent="-228600">
              <a:spcAft>
                <a:spcPts val="800"/>
              </a:spcAft>
              <a:buFont typeface="Arial" panose="020B0604020202020204" pitchFamily="34" charset="0"/>
              <a:buChar char="•"/>
              <a:defRPr sz="20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2"/>
          <p:cNvSpPr>
            <a:spLocks noGrp="1"/>
          </p:cNvSpPr>
          <p:nvPr>
            <p:ph sz="half" idx="2"/>
          </p:nvPr>
        </p:nvSpPr>
        <p:spPr>
          <a:xfrm>
            <a:off x="4648200" y="1432560"/>
            <a:ext cx="4038600" cy="512064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32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-347472">
              <a:spcAft>
                <a:spcPts val="800"/>
              </a:spcAft>
              <a:buClr>
                <a:srgbClr val="A30000"/>
              </a:buClr>
              <a:buFont typeface="Arial" panose="020B0604020202020204" pitchFamily="34" charset="0"/>
              <a:buChar char="•"/>
              <a:defRPr sz="28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731520" indent="-274320">
              <a:spcAft>
                <a:spcPts val="800"/>
              </a:spcAft>
              <a:buClr>
                <a:srgbClr val="305266"/>
              </a:buClr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005840" indent="-228600">
              <a:spcAft>
                <a:spcPts val="800"/>
              </a:spcAft>
              <a:buClr>
                <a:srgbClr val="307077"/>
              </a:buClr>
              <a:buFont typeface="Arial" panose="020B0604020202020204" pitchFamily="34" charset="0"/>
              <a:buChar char="•"/>
              <a:defRPr sz="22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371600" indent="-228600">
              <a:spcAft>
                <a:spcPts val="800"/>
              </a:spcAft>
              <a:buFont typeface="Arial" panose="020B0604020202020204" pitchFamily="34" charset="0"/>
              <a:buChar char="•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8" name="Jump Link"/>
          <p:cNvSpPr>
            <a:spLocks noGrp="1"/>
          </p:cNvSpPr>
          <p:nvPr>
            <p:ph type="body" sz="quarter" idx="12" hasCustomPrompt="1"/>
          </p:nvPr>
        </p:nvSpPr>
        <p:spPr>
          <a:xfrm>
            <a:off x="3817620" y="6529450"/>
            <a:ext cx="150876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 smtClean="0"/>
              <a:t>Jump to long image description(s)</a:t>
            </a:r>
          </a:p>
        </p:txBody>
      </p:sp>
      <p:sp>
        <p:nvSpPr>
          <p:cNvPr id="10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33194019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Bar-Two-Up 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Title"/>
          <p:cNvSpPr>
            <a:spLocks noGrp="1"/>
          </p:cNvSpPr>
          <p:nvPr>
            <p:ph type="title"/>
          </p:nvPr>
        </p:nvSpPr>
        <p:spPr>
          <a:xfrm>
            <a:off x="-20713" y="228600"/>
            <a:ext cx="9185426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rgbClr val="A30000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Header 1"/>
          <p:cNvSpPr>
            <a:spLocks noGrp="1"/>
          </p:cNvSpPr>
          <p:nvPr>
            <p:ph type="body" idx="1"/>
          </p:nvPr>
        </p:nvSpPr>
        <p:spPr>
          <a:xfrm>
            <a:off x="457201" y="960438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half" idx="2"/>
          </p:nvPr>
        </p:nvSpPr>
        <p:spPr>
          <a:xfrm>
            <a:off x="457201" y="1600200"/>
            <a:ext cx="4040188" cy="4912202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Header 2"/>
          <p:cNvSpPr>
            <a:spLocks noGrp="1"/>
          </p:cNvSpPr>
          <p:nvPr>
            <p:ph type="body" sz="quarter" idx="3"/>
          </p:nvPr>
        </p:nvSpPr>
        <p:spPr>
          <a:xfrm>
            <a:off x="4645026" y="960438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4"/>
          </p:nvPr>
        </p:nvSpPr>
        <p:spPr>
          <a:xfrm>
            <a:off x="4645026" y="1600200"/>
            <a:ext cx="4041775" cy="4912202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0" name="Jump Link"/>
          <p:cNvSpPr>
            <a:spLocks noGrp="1"/>
          </p:cNvSpPr>
          <p:nvPr>
            <p:ph type="body" sz="quarter" idx="12" hasCustomPrompt="1"/>
          </p:nvPr>
        </p:nvSpPr>
        <p:spPr>
          <a:xfrm>
            <a:off x="3817620" y="6529450"/>
            <a:ext cx="150876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 smtClean="0"/>
              <a:t>Jump to long image description(s)</a:t>
            </a:r>
          </a:p>
        </p:txBody>
      </p:sp>
      <p:sp>
        <p:nvSpPr>
          <p:cNvPr id="12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17505567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Tagline-Gray BG, Title-Only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228600" y="3581400"/>
            <a:ext cx="5105400" cy="1371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422066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  <p:sp>
        <p:nvSpPr>
          <p:cNvPr id="5" name="Copyright" descr="©McGraw-Hill Education. All rights reserved. Authorized only for instructor use in the classroom.  No reproduction or further distribution permitted without the prior written consent of McGraw-Hill Education.&#10;"/>
          <p:cNvSpPr txBox="1">
            <a:spLocks/>
          </p:cNvSpPr>
          <p:nvPr userDrawn="1"/>
        </p:nvSpPr>
        <p:spPr>
          <a:xfrm>
            <a:off x="0" y="6734025"/>
            <a:ext cx="9144000" cy="17175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©McGraw-Hill Education. All rights reserved. Authorized </a:t>
            </a:r>
            <a:r>
              <a:rPr lang="en-US" sz="3200" kern="1200" dirty="0" smtClean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only 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for instructor use in the classroom.  No reproduction or further distribution permitted without the prior written consent of McGraw-Hill Education.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6A6A6A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368280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Bar-Content with Left Side-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457201" y="304800"/>
            <a:ext cx="3008313" cy="838200"/>
          </a:xfrm>
          <a:prstGeom prst="rect">
            <a:avLst/>
          </a:prstGeom>
        </p:spPr>
        <p:txBody>
          <a:bodyPr anchor="b"/>
          <a:lstStyle>
            <a:lvl1pPr algn="l">
              <a:defRPr sz="1800" b="1">
                <a:solidFill>
                  <a:srgbClr val="A30000"/>
                </a:solidFill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4" name="Text Placeholder 1"/>
          <p:cNvSpPr>
            <a:spLocks noGrp="1"/>
          </p:cNvSpPr>
          <p:nvPr>
            <p:ph type="body" sz="half" idx="2"/>
          </p:nvPr>
        </p:nvSpPr>
        <p:spPr>
          <a:xfrm>
            <a:off x="457201" y="1143000"/>
            <a:ext cx="3008313" cy="5334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3575050" y="304800"/>
            <a:ext cx="5111751" cy="6179819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Jump Link"/>
          <p:cNvSpPr>
            <a:spLocks noGrp="1"/>
          </p:cNvSpPr>
          <p:nvPr>
            <p:ph type="body" sz="quarter" idx="12" hasCustomPrompt="1"/>
          </p:nvPr>
        </p:nvSpPr>
        <p:spPr>
          <a:xfrm>
            <a:off x="5445125" y="6488875"/>
            <a:ext cx="137160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 smtClean="0"/>
              <a:t>Jump to long image description</a:t>
            </a:r>
          </a:p>
        </p:txBody>
      </p:sp>
      <p:sp>
        <p:nvSpPr>
          <p:cNvPr id="8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14853900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Bar-Content with Right Side-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5678487" y="304800"/>
            <a:ext cx="3008313" cy="838200"/>
          </a:xfrm>
          <a:prstGeom prst="rect">
            <a:avLst/>
          </a:prstGeom>
        </p:spPr>
        <p:txBody>
          <a:bodyPr anchor="b"/>
          <a:lstStyle>
            <a:lvl1pPr algn="l">
              <a:defRPr sz="1800" b="1">
                <a:solidFill>
                  <a:srgbClr val="A30000"/>
                </a:solidFill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4" name="Text Placeholder 1"/>
          <p:cNvSpPr>
            <a:spLocks noGrp="1"/>
          </p:cNvSpPr>
          <p:nvPr>
            <p:ph type="body" sz="half" idx="2"/>
          </p:nvPr>
        </p:nvSpPr>
        <p:spPr>
          <a:xfrm>
            <a:off x="5678487" y="1143000"/>
            <a:ext cx="3008313" cy="5334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457200" y="304800"/>
            <a:ext cx="5111751" cy="6179819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Jump Link"/>
          <p:cNvSpPr>
            <a:spLocks noGrp="1"/>
          </p:cNvSpPr>
          <p:nvPr>
            <p:ph type="body" sz="quarter" idx="12" hasCustomPrompt="1"/>
          </p:nvPr>
        </p:nvSpPr>
        <p:spPr>
          <a:xfrm>
            <a:off x="2327275" y="6488875"/>
            <a:ext cx="137160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 smtClean="0"/>
              <a:t>Jump to long image description</a:t>
            </a:r>
          </a:p>
        </p:txBody>
      </p:sp>
      <p:sp>
        <p:nvSpPr>
          <p:cNvPr id="9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9164351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Bar-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1828800" y="5253037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400" b="1">
                <a:solidFill>
                  <a:srgbClr val="A30000"/>
                </a:solidFill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4" name="Text Placeholder 1"/>
          <p:cNvSpPr>
            <a:spLocks noGrp="1"/>
          </p:cNvSpPr>
          <p:nvPr>
            <p:ph type="body" sz="half" idx="2"/>
          </p:nvPr>
        </p:nvSpPr>
        <p:spPr>
          <a:xfrm>
            <a:off x="1828800" y="5895975"/>
            <a:ext cx="5486400" cy="6096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Picture Placeholder 1"/>
          <p:cNvSpPr>
            <a:spLocks noGrp="1"/>
          </p:cNvSpPr>
          <p:nvPr>
            <p:ph type="pic" idx="1"/>
          </p:nvPr>
        </p:nvSpPr>
        <p:spPr>
          <a:xfrm>
            <a:off x="1028700" y="128650"/>
            <a:ext cx="7086600" cy="494462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7" name="Jump Link"/>
          <p:cNvSpPr>
            <a:spLocks noGrp="1"/>
          </p:cNvSpPr>
          <p:nvPr>
            <p:ph type="body" sz="quarter" idx="16" hasCustomPrompt="1"/>
          </p:nvPr>
        </p:nvSpPr>
        <p:spPr>
          <a:xfrm>
            <a:off x="3886200" y="5081650"/>
            <a:ext cx="137160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 smtClean="0"/>
              <a:t>Jump to long image description</a:t>
            </a:r>
          </a:p>
        </p:txBody>
      </p:sp>
      <p:sp>
        <p:nvSpPr>
          <p:cNvPr id="9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31579501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Bar-Title and Vide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-2251" y="228600"/>
            <a:ext cx="9172252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rgbClr val="A30000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Media Placeholder 5"/>
          <p:cNvSpPr>
            <a:spLocks noGrp="1"/>
          </p:cNvSpPr>
          <p:nvPr>
            <p:ph type="media" sz="quarter" idx="11"/>
          </p:nvPr>
        </p:nvSpPr>
        <p:spPr>
          <a:xfrm>
            <a:off x="0" y="1066799"/>
            <a:ext cx="9144000" cy="531595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Video Credit"/>
          <p:cNvSpPr>
            <a:spLocks noGrp="1"/>
          </p:cNvSpPr>
          <p:nvPr>
            <p:ph type="body" sz="quarter" idx="12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Video Credit Here</a:t>
            </a:r>
          </a:p>
        </p:txBody>
      </p:sp>
    </p:spTree>
    <p:extLst>
      <p:ext uri="{BB962C8B-B14F-4D97-AF65-F5344CB8AC3E}">
        <p14:creationId xmlns:p14="http://schemas.microsoft.com/office/powerpoint/2010/main" val="2469297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extLst mod="1">
    <p:ext uri="{DCECCB84-F9BA-43D5-87BE-67443E8EF086}">
      <p15:sldGuideLst xmlns="" xmlns:p15="http://schemas.microsoft.com/office/powerpoint/2012/main">
        <p15:guide id="1" orient="horz" pos="2160">
          <p15:clr>
            <a:srgbClr val="FBAE40"/>
          </p15:clr>
        </p15:guide>
        <p15:guide id="2" pos="528">
          <p15:clr>
            <a:srgbClr val="FBAE40"/>
          </p15:clr>
        </p15:guide>
        <p15:guide id="3" pos="5136">
          <p15:clr>
            <a:srgbClr val="FBAE40"/>
          </p15:clr>
        </p15:guide>
      </p15:sldGuideLst>
    </p:ext>
  </p:extLs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Tagline-Gray BG, Title &amp; Subtitl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0" y="32766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228600" y="3429000"/>
            <a:ext cx="5105400" cy="609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7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228600" y="4114800"/>
            <a:ext cx="5105400" cy="685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1pPr>
            <a:lvl2pPr marL="4572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2pPr>
            <a:lvl3pPr marL="9144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3pPr>
            <a:lvl4pPr marL="13716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4pPr>
            <a:lvl5pPr marL="18288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0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  <a:latin typeface="+mn-lt"/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049732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Tagline-Gray BG, Title &amp; Subtitl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342900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3733800" y="3581400"/>
            <a:ext cx="5181600" cy="609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algn="r"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7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3733800" y="4260273"/>
            <a:ext cx="5181600" cy="692727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1pPr>
            <a:lvl2pPr marL="4572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2pPr>
            <a:lvl3pPr marL="9144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3pPr>
            <a:lvl4pPr marL="13716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4pPr>
            <a:lvl5pPr marL="18288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9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  <a:latin typeface="+mn-lt"/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8481487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Tagline-Gray BG, Title Only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228600" y="3581400"/>
            <a:ext cx="5105400" cy="1371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  <a:latin typeface="+mn-lt"/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6916897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Tagline-Gray BG, Title Only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342900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3733800" y="3581400"/>
            <a:ext cx="5181600" cy="1371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  <a:latin typeface="+mn-lt"/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61728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Tagline-SimpleTitle&amp;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0" y="2130426"/>
            <a:ext cx="9144000" cy="1470025"/>
          </a:xfrm>
          <a:prstGeom prst="rect">
            <a:avLst/>
          </a:prstGeom>
        </p:spPr>
        <p:txBody>
          <a:bodyPr/>
          <a:lstStyle>
            <a:lvl1pPr>
              <a:defRPr sz="4800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1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rgbClr val="6A6A6A"/>
                </a:solidFill>
                <a:latin typeface="ArumSans Regular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5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  <a:latin typeface="+mn-lt"/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355271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Tagline-Text above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685800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3600" b="1" cap="all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1"/>
          <p:cNvSpPr>
            <a:spLocks noGrp="1"/>
          </p:cNvSpPr>
          <p:nvPr>
            <p:ph type="body" idx="1"/>
          </p:nvPr>
        </p:nvSpPr>
        <p:spPr>
          <a:xfrm>
            <a:off x="685800" y="2906714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rgbClr val="6A6A6A"/>
                </a:solidFill>
                <a:latin typeface="ArumSans Regular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7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  <a:latin typeface="+mn-lt"/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294791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Tagline-Gray BG, Title-Only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342900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3733800" y="3581400"/>
            <a:ext cx="5181600" cy="1371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Text Photo Credit3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422066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  <p:sp>
        <p:nvSpPr>
          <p:cNvPr id="5" name="Copyright" descr="©McGraw-Hill Education. All rights reserved. Authorized only for instructor use in the classroom.  No reproduction or further distribution permitted without the prior written consent of McGraw-Hill Education.&#10;"/>
          <p:cNvSpPr txBox="1">
            <a:spLocks/>
          </p:cNvSpPr>
          <p:nvPr userDrawn="1"/>
        </p:nvSpPr>
        <p:spPr>
          <a:xfrm>
            <a:off x="0" y="6734025"/>
            <a:ext cx="9144000" cy="17175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©McGraw-Hill Education. All rights reserved. Authorized </a:t>
            </a:r>
            <a:r>
              <a:rPr lang="en-US" sz="3200" kern="1200" dirty="0" smtClean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only 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for instructor use in the classroom.  No reproduction or further distribution permitted without the prior written consent of McGraw-Hill Education.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6A6A6A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3350321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Tagline-Title abov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685800" y="2775099"/>
            <a:ext cx="7772400" cy="1362075"/>
          </a:xfrm>
          <a:prstGeom prst="rect">
            <a:avLst/>
          </a:prstGeom>
        </p:spPr>
        <p:txBody>
          <a:bodyPr anchor="b" anchorCtr="0"/>
          <a:lstStyle>
            <a:lvl1pPr algn="l">
              <a:spcBef>
                <a:spcPts val="480"/>
              </a:spcBef>
              <a:defRPr sz="3600" b="1" cap="all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1"/>
          <p:cNvSpPr>
            <a:spLocks noGrp="1"/>
          </p:cNvSpPr>
          <p:nvPr>
            <p:ph type="body" idx="1"/>
          </p:nvPr>
        </p:nvSpPr>
        <p:spPr>
          <a:xfrm>
            <a:off x="685800" y="4138613"/>
            <a:ext cx="7772400" cy="1500187"/>
          </a:xfrm>
          <a:prstGeom prst="rect">
            <a:avLst/>
          </a:prstGeom>
        </p:spPr>
        <p:txBody>
          <a:bodyPr anchor="t" anchorCtr="0"/>
          <a:lstStyle>
            <a:lvl1pPr marL="0" indent="0">
              <a:spcBef>
                <a:spcPts val="0"/>
              </a:spcBef>
              <a:buNone/>
              <a:defRPr sz="2000">
                <a:solidFill>
                  <a:srgbClr val="6A6A6A"/>
                </a:solidFill>
                <a:latin typeface="ArumSans Regular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3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  <a:latin typeface="+mn-lt"/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955695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RedBar-Gray BG, Title &amp; Subtitle Left1_Title &amp; Subtitl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0" y="32766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228600" y="3429000"/>
            <a:ext cx="5105400" cy="609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7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228600" y="4114800"/>
            <a:ext cx="5105400" cy="685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1pPr>
            <a:lvl2pPr marL="4572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2pPr>
            <a:lvl3pPr marL="9144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3pPr>
            <a:lvl4pPr marL="13716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4pPr>
            <a:lvl5pPr marL="18288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9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40049732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RedBar-Gray BG, Title &amp; Subtitle Left1_Title &amp; Subtitl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342900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3733800" y="3581400"/>
            <a:ext cx="5181600" cy="609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algn="r"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7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3733800" y="4260273"/>
            <a:ext cx="5181600" cy="692727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1pPr>
            <a:lvl2pPr marL="4572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2pPr>
            <a:lvl3pPr marL="9144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3pPr>
            <a:lvl4pPr marL="13716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4pPr>
            <a:lvl5pPr marL="18288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9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238481487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RedBar-Gray BG, Title Only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228600" y="3581400"/>
            <a:ext cx="5105400" cy="1371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106916897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RedBar-Gray BG, Title Only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342900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3733800" y="3581400"/>
            <a:ext cx="5181600" cy="1371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40761728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RedBar-SimpleTitle&amp;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0" y="2130426"/>
            <a:ext cx="9144000" cy="1470025"/>
          </a:xfrm>
          <a:prstGeom prst="rect">
            <a:avLst/>
          </a:prstGeom>
        </p:spPr>
        <p:txBody>
          <a:bodyPr/>
          <a:lstStyle>
            <a:lvl1pPr>
              <a:defRPr sz="4800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rgbClr val="6A6A6A"/>
                </a:solidFill>
                <a:latin typeface="ArumSans Regular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5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42355271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RedBar-Text above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685800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3600" b="1" cap="all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906714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rgbClr val="6A6A6A"/>
                </a:solidFill>
                <a:latin typeface="ArumSans Regular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5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22294791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RedBar-Title abov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685800" y="2775099"/>
            <a:ext cx="7772400" cy="1362075"/>
          </a:xfrm>
          <a:prstGeom prst="rect">
            <a:avLst/>
          </a:prstGeom>
        </p:spPr>
        <p:txBody>
          <a:bodyPr anchor="b" anchorCtr="0"/>
          <a:lstStyle>
            <a:lvl1pPr algn="l">
              <a:spcBef>
                <a:spcPts val="480"/>
              </a:spcBef>
              <a:defRPr sz="3600" b="1" cap="all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1"/>
          <p:cNvSpPr>
            <a:spLocks noGrp="1"/>
          </p:cNvSpPr>
          <p:nvPr>
            <p:ph type="body" idx="1"/>
          </p:nvPr>
        </p:nvSpPr>
        <p:spPr>
          <a:xfrm>
            <a:off x="685800" y="4138613"/>
            <a:ext cx="7772400" cy="1500187"/>
          </a:xfrm>
          <a:prstGeom prst="rect">
            <a:avLst/>
          </a:prstGeom>
        </p:spPr>
        <p:txBody>
          <a:bodyPr anchor="t" anchorCtr="0"/>
          <a:lstStyle>
            <a:lvl1pPr marL="0" indent="0">
              <a:spcBef>
                <a:spcPts val="0"/>
              </a:spcBef>
              <a:buNone/>
              <a:defRPr sz="2000">
                <a:solidFill>
                  <a:srgbClr val="6A6A6A"/>
                </a:solidFill>
                <a:latin typeface="ArumSans Regular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36955695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ue Slide Title abov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1066800" y="1524000"/>
            <a:ext cx="7048500" cy="1470025"/>
          </a:xfrm>
          <a:prstGeom prst="rect">
            <a:avLst/>
          </a:prstGeom>
        </p:spPr>
        <p:txBody>
          <a:bodyPr/>
          <a:lstStyle>
            <a:lvl1pPr algn="l">
              <a:defRPr sz="44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1"/>
          <p:cNvSpPr>
            <a:spLocks noGrp="1"/>
          </p:cNvSpPr>
          <p:nvPr>
            <p:ph type="subTitle" idx="1"/>
          </p:nvPr>
        </p:nvSpPr>
        <p:spPr>
          <a:xfrm>
            <a:off x="1066800" y="29718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00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887237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lue Slide Text above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722313" y="2643186"/>
            <a:ext cx="7202487" cy="1362075"/>
          </a:xfrm>
          <a:prstGeom prst="rect">
            <a:avLst/>
          </a:prstGeom>
        </p:spPr>
        <p:txBody>
          <a:bodyPr anchor="t"/>
          <a:lstStyle>
            <a:lvl1pPr algn="l">
              <a:defRPr sz="4400" b="1" cap="all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1"/>
          <p:cNvSpPr>
            <a:spLocks noGrp="1"/>
          </p:cNvSpPr>
          <p:nvPr>
            <p:ph type="body" idx="1"/>
          </p:nvPr>
        </p:nvSpPr>
        <p:spPr>
          <a:xfrm>
            <a:off x="722313" y="1143000"/>
            <a:ext cx="7202487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7053150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Tagline-SimpleTitle&amp;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0" y="1905000"/>
            <a:ext cx="9144000" cy="1470025"/>
          </a:xfrm>
          <a:prstGeom prst="rect">
            <a:avLst/>
          </a:prstGeom>
        </p:spPr>
        <p:txBody>
          <a:bodyPr/>
          <a:lstStyle>
            <a:lvl1pPr>
              <a:defRPr sz="4800">
                <a:solidFill>
                  <a:srgbClr val="305266"/>
                </a:solidFill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4000">
                <a:solidFill>
                  <a:srgbClr val="444444"/>
                </a:solidFill>
                <a:latin typeface="ArumSans Rg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5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422066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  <p:sp>
        <p:nvSpPr>
          <p:cNvPr id="6" name="Copyright" descr="©McGraw-Hill Education. All rights reserved. Authorized only for instructor use in the classroom.  No reproduction or further distribution permitted without the prior written consent of McGraw-Hill Education.&#10;"/>
          <p:cNvSpPr txBox="1">
            <a:spLocks/>
          </p:cNvSpPr>
          <p:nvPr userDrawn="1"/>
        </p:nvSpPr>
        <p:spPr>
          <a:xfrm>
            <a:off x="0" y="6721325"/>
            <a:ext cx="9144000" cy="17175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©McGraw-Hill Education. All rights reserved. Authorized </a:t>
            </a:r>
            <a:r>
              <a:rPr lang="en-US" sz="3200" kern="1200" dirty="0" smtClean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only 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for instructor use in the classroom.  No reproduction or further distribution permitted without the prior written consent of McGraw-Hill Education.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6A6A6A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59920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lain_Appendix_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Title"/>
          <p:cNvSpPr>
            <a:spLocks noGrp="1"/>
          </p:cNvSpPr>
          <p:nvPr>
            <p:ph type="title"/>
          </p:nvPr>
        </p:nvSpPr>
        <p:spPr>
          <a:xfrm>
            <a:off x="0" y="228600"/>
            <a:ext cx="9144000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5" name="Jump Link"/>
          <p:cNvSpPr>
            <a:spLocks noGrp="1"/>
          </p:cNvSpPr>
          <p:nvPr>
            <p:ph type="body" sz="quarter" idx="11" hasCustomPrompt="1"/>
          </p:nvPr>
        </p:nvSpPr>
        <p:spPr>
          <a:xfrm>
            <a:off x="3467100" y="6629400"/>
            <a:ext cx="2209800" cy="1524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800" baseline="0">
                <a:solidFill>
                  <a:srgbClr val="6A6A6A"/>
                </a:solidFill>
              </a:defRPr>
            </a:lvl1pPr>
          </a:lstStyle>
          <a:p>
            <a:pPr lvl="0"/>
            <a:r>
              <a:rPr lang="en-US" dirty="0" smtClean="0"/>
              <a:t>Jump back to slide containing original image</a:t>
            </a:r>
          </a:p>
        </p:txBody>
      </p:sp>
      <p:sp>
        <p:nvSpPr>
          <p:cNvPr id="8" name="Text Placeholder 1"/>
          <p:cNvSpPr>
            <a:spLocks noGrp="1"/>
          </p:cNvSpPr>
          <p:nvPr>
            <p:ph type="body" sz="quarter" idx="12"/>
          </p:nvPr>
        </p:nvSpPr>
        <p:spPr>
          <a:xfrm>
            <a:off x="457200" y="1066800"/>
            <a:ext cx="8229600" cy="55626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4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7017555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lain_Appendix_2-up 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Title"/>
          <p:cNvSpPr>
            <a:spLocks noGrp="1"/>
          </p:cNvSpPr>
          <p:nvPr>
            <p:ph type="title"/>
          </p:nvPr>
        </p:nvSpPr>
        <p:spPr>
          <a:xfrm>
            <a:off x="-20713" y="228600"/>
            <a:ext cx="9185426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Header 1"/>
          <p:cNvSpPr>
            <a:spLocks noGrp="1"/>
          </p:cNvSpPr>
          <p:nvPr>
            <p:ph type="body" idx="1"/>
          </p:nvPr>
        </p:nvSpPr>
        <p:spPr>
          <a:xfrm>
            <a:off x="457201" y="960438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1" name="Text Placeholder 1"/>
          <p:cNvSpPr>
            <a:spLocks noGrp="1"/>
          </p:cNvSpPr>
          <p:nvPr>
            <p:ph type="body" sz="quarter" idx="12"/>
          </p:nvPr>
        </p:nvSpPr>
        <p:spPr>
          <a:xfrm>
            <a:off x="457200" y="1600200"/>
            <a:ext cx="4038600" cy="48006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5" name="Header 2"/>
          <p:cNvSpPr>
            <a:spLocks noGrp="1"/>
          </p:cNvSpPr>
          <p:nvPr>
            <p:ph type="body" sz="quarter" idx="3"/>
          </p:nvPr>
        </p:nvSpPr>
        <p:spPr>
          <a:xfrm>
            <a:off x="4645026" y="960438"/>
            <a:ext cx="4117974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5" name="Text Placeholder 2"/>
          <p:cNvSpPr>
            <a:spLocks noGrp="1"/>
          </p:cNvSpPr>
          <p:nvPr>
            <p:ph type="body" sz="quarter" idx="14"/>
          </p:nvPr>
        </p:nvSpPr>
        <p:spPr>
          <a:xfrm>
            <a:off x="4648200" y="1600200"/>
            <a:ext cx="4114800" cy="48006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3" name="Jump link"/>
          <p:cNvSpPr>
            <a:spLocks noGrp="1"/>
          </p:cNvSpPr>
          <p:nvPr>
            <p:ph type="body" sz="quarter" idx="13" hasCustomPrompt="1"/>
          </p:nvPr>
        </p:nvSpPr>
        <p:spPr>
          <a:xfrm>
            <a:off x="3467100" y="6629400"/>
            <a:ext cx="2209800" cy="1524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800" baseline="0">
                <a:solidFill>
                  <a:srgbClr val="6A6A6A"/>
                </a:solidFill>
              </a:defRPr>
            </a:lvl1pPr>
          </a:lstStyle>
          <a:p>
            <a:pPr lvl="0"/>
            <a:r>
              <a:rPr lang="en-US" dirty="0" smtClean="0"/>
              <a:t>Jump back to slide containing original image</a:t>
            </a:r>
          </a:p>
        </p:txBody>
      </p:sp>
    </p:spTree>
    <p:extLst>
      <p:ext uri="{BB962C8B-B14F-4D97-AF65-F5344CB8AC3E}">
        <p14:creationId xmlns:p14="http://schemas.microsoft.com/office/powerpoint/2010/main" val="39492145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lain_Appendix_4-up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Title"/>
          <p:cNvSpPr>
            <a:spLocks noGrp="1"/>
          </p:cNvSpPr>
          <p:nvPr>
            <p:ph type="title"/>
          </p:nvPr>
        </p:nvSpPr>
        <p:spPr>
          <a:xfrm>
            <a:off x="-20713" y="228600"/>
            <a:ext cx="9185426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Header 1"/>
          <p:cNvSpPr>
            <a:spLocks noGrp="1"/>
          </p:cNvSpPr>
          <p:nvPr>
            <p:ph type="body" idx="1"/>
          </p:nvPr>
        </p:nvSpPr>
        <p:spPr>
          <a:xfrm>
            <a:off x="457201" y="960438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20" name="Text Placeholder 1"/>
          <p:cNvSpPr>
            <a:spLocks noGrp="1"/>
          </p:cNvSpPr>
          <p:nvPr>
            <p:ph type="body" sz="quarter" idx="14"/>
          </p:nvPr>
        </p:nvSpPr>
        <p:spPr>
          <a:xfrm>
            <a:off x="457200" y="1600200"/>
            <a:ext cx="4038600" cy="19812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0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5" name="Header 2"/>
          <p:cNvSpPr>
            <a:spLocks noGrp="1"/>
          </p:cNvSpPr>
          <p:nvPr>
            <p:ph type="body" sz="quarter" idx="3"/>
          </p:nvPr>
        </p:nvSpPr>
        <p:spPr>
          <a:xfrm>
            <a:off x="4645026" y="960438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23" name="Text Placeholder 2"/>
          <p:cNvSpPr>
            <a:spLocks noGrp="1"/>
          </p:cNvSpPr>
          <p:nvPr>
            <p:ph type="body" sz="quarter" idx="15"/>
          </p:nvPr>
        </p:nvSpPr>
        <p:spPr>
          <a:xfrm>
            <a:off x="4648200" y="1600200"/>
            <a:ext cx="4038600" cy="19812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000"/>
            </a:lvl1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7" name="Header 3"/>
          <p:cNvSpPr>
            <a:spLocks noGrp="1"/>
          </p:cNvSpPr>
          <p:nvPr>
            <p:ph type="body" sz="quarter" idx="12"/>
          </p:nvPr>
        </p:nvSpPr>
        <p:spPr>
          <a:xfrm>
            <a:off x="457200" y="3733800"/>
            <a:ext cx="4038600" cy="609600"/>
          </a:xfrm>
          <a:prstGeom prst="rect">
            <a:avLst/>
          </a:prstGeom>
        </p:spPr>
        <p:txBody>
          <a:bodyPr anchor="b"/>
          <a:lstStyle>
            <a:lvl1pPr>
              <a:defRPr lang="en-US" sz="18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457200" rtl="0" eaLnBrk="1" latinLnBrk="0" hangingPunct="1">
              <a:spcBef>
                <a:spcPct val="20000"/>
              </a:spcBef>
              <a:buFont typeface="Arial"/>
              <a:buNone/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25" name="Text Placeholder 3"/>
          <p:cNvSpPr>
            <a:spLocks noGrp="1"/>
          </p:cNvSpPr>
          <p:nvPr>
            <p:ph type="body" sz="quarter" idx="16"/>
          </p:nvPr>
        </p:nvSpPr>
        <p:spPr>
          <a:xfrm>
            <a:off x="457200" y="4343400"/>
            <a:ext cx="4038600" cy="21336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000"/>
            </a:lvl1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10" name="Header 4"/>
          <p:cNvSpPr>
            <a:spLocks noGrp="1"/>
          </p:cNvSpPr>
          <p:nvPr>
            <p:ph type="body" sz="quarter" idx="13"/>
          </p:nvPr>
        </p:nvSpPr>
        <p:spPr>
          <a:xfrm>
            <a:off x="4648200" y="3733800"/>
            <a:ext cx="4038600" cy="609600"/>
          </a:xfrm>
          <a:prstGeom prst="rect">
            <a:avLst/>
          </a:prstGeom>
        </p:spPr>
        <p:txBody>
          <a:bodyPr anchor="b"/>
          <a:lstStyle>
            <a:lvl1pPr>
              <a:defRPr lang="en-US" sz="18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457200" rtl="0" eaLnBrk="1" latinLnBrk="0" hangingPunct="1">
              <a:spcBef>
                <a:spcPct val="20000"/>
              </a:spcBef>
              <a:buFont typeface="Arial"/>
              <a:buNone/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27" name="Text Placeholder 4"/>
          <p:cNvSpPr>
            <a:spLocks noGrp="1"/>
          </p:cNvSpPr>
          <p:nvPr>
            <p:ph type="body" sz="quarter" idx="17"/>
          </p:nvPr>
        </p:nvSpPr>
        <p:spPr>
          <a:xfrm>
            <a:off x="4648200" y="4343400"/>
            <a:ext cx="4038600" cy="21336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000"/>
            </a:lvl1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18" name="Jump Link"/>
          <p:cNvSpPr>
            <a:spLocks noGrp="1"/>
          </p:cNvSpPr>
          <p:nvPr>
            <p:ph type="body" sz="quarter" idx="11" hasCustomPrompt="1"/>
          </p:nvPr>
        </p:nvSpPr>
        <p:spPr>
          <a:xfrm>
            <a:off x="3467100" y="6629400"/>
            <a:ext cx="2209800" cy="1524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800" baseline="0">
                <a:solidFill>
                  <a:srgbClr val="6A6A6A"/>
                </a:solidFill>
              </a:defRPr>
            </a:lvl1pPr>
          </a:lstStyle>
          <a:p>
            <a:pPr lvl="0"/>
            <a:r>
              <a:rPr lang="en-US" dirty="0" smtClean="0"/>
              <a:t>Jump back to slide containing original image</a:t>
            </a:r>
          </a:p>
        </p:txBody>
      </p:sp>
    </p:spTree>
    <p:extLst>
      <p:ext uri="{BB962C8B-B14F-4D97-AF65-F5344CB8AC3E}">
        <p14:creationId xmlns:p14="http://schemas.microsoft.com/office/powerpoint/2010/main" val="36562608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 Bar Footer_Appendix_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Title"/>
          <p:cNvSpPr>
            <a:spLocks noGrp="1"/>
          </p:cNvSpPr>
          <p:nvPr>
            <p:ph type="title"/>
          </p:nvPr>
        </p:nvSpPr>
        <p:spPr>
          <a:xfrm>
            <a:off x="0" y="228600"/>
            <a:ext cx="9144000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5" name="Jump Link"/>
          <p:cNvSpPr>
            <a:spLocks noGrp="1"/>
          </p:cNvSpPr>
          <p:nvPr>
            <p:ph type="body" sz="quarter" idx="11" hasCustomPrompt="1"/>
          </p:nvPr>
        </p:nvSpPr>
        <p:spPr>
          <a:xfrm>
            <a:off x="3467100" y="6477000"/>
            <a:ext cx="2209800" cy="1524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800" baseline="0">
                <a:solidFill>
                  <a:srgbClr val="6A6A6A"/>
                </a:solidFill>
              </a:defRPr>
            </a:lvl1pPr>
          </a:lstStyle>
          <a:p>
            <a:pPr lvl="0"/>
            <a:r>
              <a:rPr lang="en-US" dirty="0" smtClean="0"/>
              <a:t>Jump back to slide containing original image</a:t>
            </a:r>
          </a:p>
        </p:txBody>
      </p:sp>
      <p:sp>
        <p:nvSpPr>
          <p:cNvPr id="8" name="Text Placeholder 1"/>
          <p:cNvSpPr>
            <a:spLocks noGrp="1"/>
          </p:cNvSpPr>
          <p:nvPr>
            <p:ph type="body" sz="quarter" idx="12"/>
          </p:nvPr>
        </p:nvSpPr>
        <p:spPr>
          <a:xfrm>
            <a:off x="457200" y="990600"/>
            <a:ext cx="8229600" cy="54102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4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6783692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 Bar Footer_Appendix_2-up 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Title"/>
          <p:cNvSpPr>
            <a:spLocks noGrp="1"/>
          </p:cNvSpPr>
          <p:nvPr>
            <p:ph type="title"/>
          </p:nvPr>
        </p:nvSpPr>
        <p:spPr>
          <a:xfrm>
            <a:off x="-20713" y="228600"/>
            <a:ext cx="9185426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Header 1"/>
          <p:cNvSpPr>
            <a:spLocks noGrp="1"/>
          </p:cNvSpPr>
          <p:nvPr>
            <p:ph type="body" idx="1"/>
          </p:nvPr>
        </p:nvSpPr>
        <p:spPr>
          <a:xfrm>
            <a:off x="457201" y="960438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1" name="Text Placeholder 1"/>
          <p:cNvSpPr>
            <a:spLocks noGrp="1"/>
          </p:cNvSpPr>
          <p:nvPr>
            <p:ph type="body" sz="quarter" idx="12"/>
          </p:nvPr>
        </p:nvSpPr>
        <p:spPr>
          <a:xfrm>
            <a:off x="457200" y="1600200"/>
            <a:ext cx="4038600" cy="48006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5" name="Header 2"/>
          <p:cNvSpPr>
            <a:spLocks noGrp="1"/>
          </p:cNvSpPr>
          <p:nvPr>
            <p:ph type="body" sz="quarter" idx="3"/>
          </p:nvPr>
        </p:nvSpPr>
        <p:spPr>
          <a:xfrm>
            <a:off x="4645026" y="960438"/>
            <a:ext cx="4117974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5" name="Text Placeholder 2"/>
          <p:cNvSpPr>
            <a:spLocks noGrp="1"/>
          </p:cNvSpPr>
          <p:nvPr>
            <p:ph type="body" sz="quarter" idx="14"/>
          </p:nvPr>
        </p:nvSpPr>
        <p:spPr>
          <a:xfrm>
            <a:off x="4648200" y="1600200"/>
            <a:ext cx="4114800" cy="48006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3" name="Jump link"/>
          <p:cNvSpPr>
            <a:spLocks noGrp="1"/>
          </p:cNvSpPr>
          <p:nvPr>
            <p:ph type="body" sz="quarter" idx="13" hasCustomPrompt="1"/>
          </p:nvPr>
        </p:nvSpPr>
        <p:spPr>
          <a:xfrm>
            <a:off x="3467100" y="6477000"/>
            <a:ext cx="2209800" cy="1524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800" baseline="0">
                <a:solidFill>
                  <a:srgbClr val="6A6A6A"/>
                </a:solidFill>
              </a:defRPr>
            </a:lvl1pPr>
          </a:lstStyle>
          <a:p>
            <a:pPr lvl="0"/>
            <a:r>
              <a:rPr lang="en-US" dirty="0" smtClean="0"/>
              <a:t>Jump back to slide containing original image</a:t>
            </a:r>
          </a:p>
        </p:txBody>
      </p:sp>
    </p:spTree>
    <p:extLst>
      <p:ext uri="{BB962C8B-B14F-4D97-AF65-F5344CB8AC3E}">
        <p14:creationId xmlns:p14="http://schemas.microsoft.com/office/powerpoint/2010/main" val="10997478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 Bar Footer_Appendix_4-up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Title"/>
          <p:cNvSpPr>
            <a:spLocks noGrp="1"/>
          </p:cNvSpPr>
          <p:nvPr>
            <p:ph type="title"/>
          </p:nvPr>
        </p:nvSpPr>
        <p:spPr>
          <a:xfrm>
            <a:off x="-20713" y="228600"/>
            <a:ext cx="9185426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Header 1"/>
          <p:cNvSpPr>
            <a:spLocks noGrp="1"/>
          </p:cNvSpPr>
          <p:nvPr>
            <p:ph type="body" idx="1"/>
          </p:nvPr>
        </p:nvSpPr>
        <p:spPr>
          <a:xfrm>
            <a:off x="457201" y="960438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20" name="Text Placeholder 1"/>
          <p:cNvSpPr>
            <a:spLocks noGrp="1"/>
          </p:cNvSpPr>
          <p:nvPr>
            <p:ph type="body" sz="quarter" idx="14"/>
          </p:nvPr>
        </p:nvSpPr>
        <p:spPr>
          <a:xfrm>
            <a:off x="457200" y="1600200"/>
            <a:ext cx="4038600" cy="19812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0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5" name="Header 2"/>
          <p:cNvSpPr>
            <a:spLocks noGrp="1"/>
          </p:cNvSpPr>
          <p:nvPr>
            <p:ph type="body" sz="quarter" idx="3"/>
          </p:nvPr>
        </p:nvSpPr>
        <p:spPr>
          <a:xfrm>
            <a:off x="4645026" y="960438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23" name="Text Placeholder 2"/>
          <p:cNvSpPr>
            <a:spLocks noGrp="1"/>
          </p:cNvSpPr>
          <p:nvPr>
            <p:ph type="body" sz="quarter" idx="15"/>
          </p:nvPr>
        </p:nvSpPr>
        <p:spPr>
          <a:xfrm>
            <a:off x="4648200" y="1600200"/>
            <a:ext cx="4038600" cy="19812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000"/>
            </a:lvl1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7" name="Header 3"/>
          <p:cNvSpPr>
            <a:spLocks noGrp="1"/>
          </p:cNvSpPr>
          <p:nvPr>
            <p:ph type="body" sz="quarter" idx="12"/>
          </p:nvPr>
        </p:nvSpPr>
        <p:spPr>
          <a:xfrm>
            <a:off x="457200" y="3657600"/>
            <a:ext cx="4038600" cy="609600"/>
          </a:xfrm>
          <a:prstGeom prst="rect">
            <a:avLst/>
          </a:prstGeom>
        </p:spPr>
        <p:txBody>
          <a:bodyPr anchor="b"/>
          <a:lstStyle>
            <a:lvl1pPr>
              <a:defRPr lang="en-US" sz="18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457200" rtl="0" eaLnBrk="1" latinLnBrk="0" hangingPunct="1">
              <a:spcBef>
                <a:spcPct val="20000"/>
              </a:spcBef>
              <a:buFont typeface="Arial"/>
              <a:buNone/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25" name="Text Placeholder 3"/>
          <p:cNvSpPr>
            <a:spLocks noGrp="1"/>
          </p:cNvSpPr>
          <p:nvPr>
            <p:ph type="body" sz="quarter" idx="16"/>
          </p:nvPr>
        </p:nvSpPr>
        <p:spPr>
          <a:xfrm>
            <a:off x="457200" y="4267200"/>
            <a:ext cx="4038600" cy="21336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000"/>
            </a:lvl1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10" name="Header 4"/>
          <p:cNvSpPr>
            <a:spLocks noGrp="1"/>
          </p:cNvSpPr>
          <p:nvPr>
            <p:ph type="body" sz="quarter" idx="13"/>
          </p:nvPr>
        </p:nvSpPr>
        <p:spPr>
          <a:xfrm>
            <a:off x="4648200" y="3657600"/>
            <a:ext cx="4038600" cy="609600"/>
          </a:xfrm>
          <a:prstGeom prst="rect">
            <a:avLst/>
          </a:prstGeom>
        </p:spPr>
        <p:txBody>
          <a:bodyPr anchor="b"/>
          <a:lstStyle>
            <a:lvl1pPr>
              <a:defRPr lang="en-US" sz="18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457200" rtl="0" eaLnBrk="1" latinLnBrk="0" hangingPunct="1">
              <a:spcBef>
                <a:spcPct val="20000"/>
              </a:spcBef>
              <a:buFont typeface="Arial"/>
              <a:buNone/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27" name="Text Placeholder 4"/>
          <p:cNvSpPr>
            <a:spLocks noGrp="1"/>
          </p:cNvSpPr>
          <p:nvPr>
            <p:ph type="body" sz="quarter" idx="17"/>
          </p:nvPr>
        </p:nvSpPr>
        <p:spPr>
          <a:xfrm>
            <a:off x="4648200" y="4267200"/>
            <a:ext cx="4038600" cy="21336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000"/>
            </a:lvl1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18" name="Jump Link"/>
          <p:cNvSpPr>
            <a:spLocks noGrp="1"/>
          </p:cNvSpPr>
          <p:nvPr>
            <p:ph type="body" sz="quarter" idx="11" hasCustomPrompt="1"/>
          </p:nvPr>
        </p:nvSpPr>
        <p:spPr>
          <a:xfrm>
            <a:off x="3467100" y="6477000"/>
            <a:ext cx="2209800" cy="1524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800" baseline="0">
                <a:solidFill>
                  <a:srgbClr val="6A6A6A"/>
                </a:solidFill>
              </a:defRPr>
            </a:lvl1pPr>
          </a:lstStyle>
          <a:p>
            <a:pPr lvl="0"/>
            <a:r>
              <a:rPr lang="en-US" dirty="0" smtClean="0"/>
              <a:t>Jump back to slide containing original image</a:t>
            </a:r>
          </a:p>
        </p:txBody>
      </p:sp>
    </p:spTree>
    <p:extLst>
      <p:ext uri="{BB962C8B-B14F-4D97-AF65-F5344CB8AC3E}">
        <p14:creationId xmlns:p14="http://schemas.microsoft.com/office/powerpoint/2010/main" val="31123782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Tagline-Text above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685800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3600" b="1" cap="all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1"/>
          <p:cNvSpPr>
            <a:spLocks noGrp="1"/>
          </p:cNvSpPr>
          <p:nvPr>
            <p:ph type="body" idx="1"/>
          </p:nvPr>
        </p:nvSpPr>
        <p:spPr>
          <a:xfrm>
            <a:off x="685800" y="2906714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rgbClr val="6A6A6A"/>
                </a:solidFill>
                <a:latin typeface="ArumSans Regular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422066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  <p:sp>
        <p:nvSpPr>
          <p:cNvPr id="6" name="Copyright" descr="©McGraw-Hill Education. All rights reserved. Authorized only for instructor use in the classroom.  No reproduction or further distribution permitted without the prior written consent of McGraw-Hill Education.&#10;"/>
          <p:cNvSpPr txBox="1">
            <a:spLocks/>
          </p:cNvSpPr>
          <p:nvPr userDrawn="1"/>
        </p:nvSpPr>
        <p:spPr>
          <a:xfrm>
            <a:off x="0" y="6734025"/>
            <a:ext cx="9144000" cy="17175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©McGraw-Hill Education. All rights reserved. Authorized </a:t>
            </a:r>
            <a:r>
              <a:rPr lang="en-US" sz="3200" kern="1200" dirty="0" smtClean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only 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for instructor use in the classroom.  No reproduction or further distribution permitted without the prior written consent of McGraw-Hill Education.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6A6A6A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755641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Tagline-Title abov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685800" y="2775099"/>
            <a:ext cx="7772400" cy="1362075"/>
          </a:xfrm>
          <a:prstGeom prst="rect">
            <a:avLst/>
          </a:prstGeom>
        </p:spPr>
        <p:txBody>
          <a:bodyPr anchor="b" anchorCtr="0"/>
          <a:lstStyle>
            <a:lvl1pPr algn="l">
              <a:spcBef>
                <a:spcPts val="480"/>
              </a:spcBef>
              <a:defRPr sz="3600" b="1" cap="all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1"/>
          <p:cNvSpPr>
            <a:spLocks noGrp="1"/>
          </p:cNvSpPr>
          <p:nvPr>
            <p:ph type="body" idx="1"/>
          </p:nvPr>
        </p:nvSpPr>
        <p:spPr>
          <a:xfrm>
            <a:off x="685800" y="4138613"/>
            <a:ext cx="7772400" cy="1500187"/>
          </a:xfrm>
          <a:prstGeom prst="rect">
            <a:avLst/>
          </a:prstGeom>
        </p:spPr>
        <p:txBody>
          <a:bodyPr anchor="t" anchorCtr="0"/>
          <a:lstStyle>
            <a:lvl1pPr marL="0" indent="0">
              <a:spcBef>
                <a:spcPts val="0"/>
              </a:spcBef>
              <a:buNone/>
              <a:defRPr sz="2000">
                <a:solidFill>
                  <a:srgbClr val="6A6A6A"/>
                </a:solidFill>
                <a:latin typeface="ArumSans Regular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422066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  <p:sp>
        <p:nvSpPr>
          <p:cNvPr id="5" name="Copyright" descr="©McGraw-Hill Education. All rights reserved. Authorized only for instructor use in the classroom.  No reproduction or further distribution permitted without the prior written consent of McGraw-Hill Education.&#10;"/>
          <p:cNvSpPr txBox="1">
            <a:spLocks/>
          </p:cNvSpPr>
          <p:nvPr userDrawn="1"/>
        </p:nvSpPr>
        <p:spPr>
          <a:xfrm>
            <a:off x="0" y="6734025"/>
            <a:ext cx="9144000" cy="17175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©McGraw-Hill Education. All rights reserved. Authorized </a:t>
            </a:r>
            <a:r>
              <a:rPr lang="en-US" sz="3200" kern="1200" dirty="0" smtClean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only 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for instructor use in the classroom.  No reproduction or further distribution permitted without the prior written consent of McGraw-Hill Education.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6A6A6A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074104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Tagline-Gray BG, Title &amp; Subtitl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0" y="32766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228600" y="3429000"/>
            <a:ext cx="5105400" cy="609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7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228600" y="4114800"/>
            <a:ext cx="5105400" cy="685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1pPr>
            <a:lvl2pPr marL="4572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2pPr>
            <a:lvl3pPr marL="9144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3pPr>
            <a:lvl4pPr marL="13716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4pPr>
            <a:lvl5pPr marL="18288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4770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  <p:sp>
        <p:nvSpPr>
          <p:cNvPr id="6" name="Copyright" descr="©McGraw-Hill Education. All rights reserved. Authorized only for instructor use in the classroom.  No reproduction or further distribution permitted without the prior written consent of McGraw-Hill Education.&#10;"/>
          <p:cNvSpPr txBox="1">
            <a:spLocks/>
          </p:cNvSpPr>
          <p:nvPr userDrawn="1"/>
        </p:nvSpPr>
        <p:spPr>
          <a:xfrm>
            <a:off x="0" y="6705600"/>
            <a:ext cx="9144000" cy="17175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©McGraw-Hill Education. All rights reserved. Authorized </a:t>
            </a:r>
            <a:r>
              <a:rPr lang="en-US" sz="3200" kern="1200" dirty="0" smtClean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only 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for instructor use in the classroom.  No reproduction or further distribution permitted without the prior written consent of McGraw-Hill Education.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6A6A6A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049732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Tagline-Gray BG, Title &amp; Subtitl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342900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3733800" y="3581400"/>
            <a:ext cx="5181600" cy="609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algn="r"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7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3733800" y="4260273"/>
            <a:ext cx="5181600" cy="692727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1pPr>
            <a:lvl2pPr marL="4572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2pPr>
            <a:lvl3pPr marL="9144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3pPr>
            <a:lvl4pPr marL="13716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4pPr>
            <a:lvl5pPr marL="18288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0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4770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  <p:sp>
        <p:nvSpPr>
          <p:cNvPr id="6" name="Copyright" descr="©McGraw-Hill Education. All rights reserved. Authorized only for instructor use in the classroom.  No reproduction or further distribution permitted without the prior written consent of McGraw-Hill Education.&#10;"/>
          <p:cNvSpPr txBox="1">
            <a:spLocks/>
          </p:cNvSpPr>
          <p:nvPr userDrawn="1"/>
        </p:nvSpPr>
        <p:spPr>
          <a:xfrm>
            <a:off x="0" y="6705600"/>
            <a:ext cx="9144000" cy="17175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©McGraw-Hill Education. All rights reserved. Authorized </a:t>
            </a:r>
            <a:r>
              <a:rPr lang="en-US" sz="3200" kern="1200" dirty="0" smtClean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only 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for instructor use in the classroom.  No reproduction or further distribution permitted without the prior written consent of McGraw-Hill Education.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6A6A6A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8481487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3" Type="http://schemas.openxmlformats.org/officeDocument/2006/relationships/slideLayout" Target="../slideLayouts/slideLayout10.xml"/><Relationship Id="rId7" Type="http://schemas.openxmlformats.org/officeDocument/2006/relationships/slideLayout" Target="../slideLayouts/slideLayout14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6" Type="http://schemas.openxmlformats.org/officeDocument/2006/relationships/slideLayout" Target="../slideLayouts/slideLayout13.xml"/><Relationship Id="rId5" Type="http://schemas.openxmlformats.org/officeDocument/2006/relationships/slideLayout" Target="../slideLayouts/slideLayout12.xml"/><Relationship Id="rId10" Type="http://schemas.openxmlformats.org/officeDocument/2006/relationships/image" Target="../media/image3.gif"/><Relationship Id="rId4" Type="http://schemas.openxmlformats.org/officeDocument/2006/relationships/slideLayout" Target="../slideLayouts/slideLayout11.xml"/><Relationship Id="rId9" Type="http://schemas.openxmlformats.org/officeDocument/2006/relationships/image" Target="../media/image1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.xml"/><Relationship Id="rId3" Type="http://schemas.openxmlformats.org/officeDocument/2006/relationships/slideLayout" Target="../slideLayouts/slideLayout17.xml"/><Relationship Id="rId7" Type="http://schemas.openxmlformats.org/officeDocument/2006/relationships/slideLayout" Target="../slideLayouts/slideLayout21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5" Type="http://schemas.openxmlformats.org/officeDocument/2006/relationships/slideLayout" Target="../slideLayouts/slideLayout19.xml"/><Relationship Id="rId10" Type="http://schemas.openxmlformats.org/officeDocument/2006/relationships/theme" Target="../theme/theme3.xml"/><Relationship Id="rId4" Type="http://schemas.openxmlformats.org/officeDocument/2006/relationships/slideLayout" Target="../slideLayouts/slideLayout18.xml"/><Relationship Id="rId9" Type="http://schemas.openxmlformats.org/officeDocument/2006/relationships/slideLayout" Target="../slideLayouts/slideLayout2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theme" Target="../theme/theme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theme" Target="../theme/theme5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5" Type="http://schemas.openxmlformats.org/officeDocument/2006/relationships/slideLayout" Target="../slideLayouts/slideLayout38.xml"/><Relationship Id="rId4" Type="http://schemas.openxmlformats.org/officeDocument/2006/relationships/slideLayout" Target="../slideLayouts/slideLayout37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theme" Target="../theme/theme6.xml"/><Relationship Id="rId3" Type="http://schemas.openxmlformats.org/officeDocument/2006/relationships/slideLayout" Target="../slideLayouts/slideLayout43.xml"/><Relationship Id="rId7" Type="http://schemas.openxmlformats.org/officeDocument/2006/relationships/slideLayout" Target="../slideLayouts/slideLayout47.xml"/><Relationship Id="rId2" Type="http://schemas.openxmlformats.org/officeDocument/2006/relationships/slideLayout" Target="../slideLayouts/slideLayout42.xml"/><Relationship Id="rId1" Type="http://schemas.openxmlformats.org/officeDocument/2006/relationships/slideLayout" Target="../slideLayouts/slideLayout41.xml"/><Relationship Id="rId6" Type="http://schemas.openxmlformats.org/officeDocument/2006/relationships/slideLayout" Target="../slideLayouts/slideLayout46.xml"/><Relationship Id="rId5" Type="http://schemas.openxmlformats.org/officeDocument/2006/relationships/slideLayout" Target="../slideLayouts/slideLayout45.xml"/><Relationship Id="rId4" Type="http://schemas.openxmlformats.org/officeDocument/2006/relationships/slideLayout" Target="../slideLayouts/slideLayout44.xml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theme" Target="../theme/theme7.xml"/><Relationship Id="rId2" Type="http://schemas.openxmlformats.org/officeDocument/2006/relationships/slideLayout" Target="../slideLayouts/slideLayout49.xml"/><Relationship Id="rId1" Type="http://schemas.openxmlformats.org/officeDocument/2006/relationships/slideLayout" Target="../slideLayouts/slideLayout48.xml"/><Relationship Id="rId4" Type="http://schemas.openxmlformats.org/officeDocument/2006/relationships/image" Target="../media/image4.png"/></Relationships>
</file>

<file path=ppt/slideMasters/_rels/slideMaster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2.xml"/><Relationship Id="rId2" Type="http://schemas.openxmlformats.org/officeDocument/2006/relationships/slideLayout" Target="../slideLayouts/slideLayout51.xml"/><Relationship Id="rId1" Type="http://schemas.openxmlformats.org/officeDocument/2006/relationships/slideLayout" Target="../slideLayouts/slideLayout50.xml"/><Relationship Id="rId4" Type="http://schemas.openxmlformats.org/officeDocument/2006/relationships/theme" Target="../theme/theme8.xml"/></Relationships>
</file>

<file path=ppt/slideMasters/_rels/slideMaster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5.xml"/><Relationship Id="rId2" Type="http://schemas.openxmlformats.org/officeDocument/2006/relationships/slideLayout" Target="../slideLayouts/slideLayout54.xml"/><Relationship Id="rId1" Type="http://schemas.openxmlformats.org/officeDocument/2006/relationships/slideLayout" Target="../slideLayouts/slideLayout53.xml"/><Relationship Id="rId4" Type="http://schemas.openxmlformats.org/officeDocument/2006/relationships/theme" Target="../theme/theme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MH Logo" descr="Logo: McGraw-Hill Education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62000" cy="762000"/>
          </a:xfrm>
          <a:prstGeom prst="rect">
            <a:avLst/>
          </a:prstGeom>
        </p:spPr>
      </p:pic>
      <p:sp>
        <p:nvSpPr>
          <p:cNvPr id="13" name="Red Bar"/>
          <p:cNvSpPr/>
          <p:nvPr/>
        </p:nvSpPr>
        <p:spPr>
          <a:xfrm>
            <a:off x="0" y="6248400"/>
            <a:ext cx="9144000" cy="503767"/>
          </a:xfrm>
          <a:prstGeom prst="rect">
            <a:avLst/>
          </a:prstGeom>
          <a:solidFill>
            <a:srgbClr val="C30C2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2"/>
              </a:solidFill>
            </a:endParaRPr>
          </a:p>
        </p:txBody>
      </p:sp>
      <p:pic>
        <p:nvPicPr>
          <p:cNvPr id="12" name="MH Tagline" descr="Tagline: Because learning changes everything.™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81" y="6351925"/>
            <a:ext cx="3223119" cy="272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62355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67" r:id="rId1"/>
    <p:sldLayoutId id="2147483777" r:id="rId2"/>
    <p:sldLayoutId id="2147483778" r:id="rId3"/>
    <p:sldLayoutId id="2147483779" r:id="rId4"/>
    <p:sldLayoutId id="2147483733" r:id="rId5"/>
    <p:sldLayoutId id="2147483734" r:id="rId6"/>
    <p:sldLayoutId id="2147483914" r:id="rId7"/>
  </p:sldLayoutIdLst>
  <p:timing>
    <p:tnLst>
      <p:par>
        <p:cTn id="1" dur="indefinite" restart="never" nodeType="tmRoot"/>
      </p:par>
    </p:tnLst>
  </p:timing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marR="0" indent="0" algn="r" defTabSz="914400" rtl="0" eaLnBrk="1" fontAlgn="auto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MH Logo" descr="Logo: McGraw-Hill Education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62000" cy="762000"/>
          </a:xfrm>
          <a:prstGeom prst="rect">
            <a:avLst/>
          </a:prstGeom>
        </p:spPr>
      </p:pic>
      <p:pic>
        <p:nvPicPr>
          <p:cNvPr id="2" name="MH Tagline" descr="Tag line: Because learning changes everything™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57775"/>
            <a:ext cx="3371850" cy="476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09506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15" r:id="rId1"/>
    <p:sldLayoutId id="2147483916" r:id="rId2"/>
    <p:sldLayoutId id="2147483917" r:id="rId3"/>
    <p:sldLayoutId id="2147483918" r:id="rId4"/>
    <p:sldLayoutId id="2147483919" r:id="rId5"/>
    <p:sldLayoutId id="2147483920" r:id="rId6"/>
    <p:sldLayoutId id="2147483921" r:id="rId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pyright" descr="©McGraw-Hill Education"/>
          <p:cNvSpPr txBox="1">
            <a:spLocks/>
          </p:cNvSpPr>
          <p:nvPr/>
        </p:nvSpPr>
        <p:spPr>
          <a:xfrm>
            <a:off x="0" y="6705600"/>
            <a:ext cx="1371600" cy="15240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>
              <a:buNone/>
            </a:pPr>
            <a:r>
              <a:rPr lang="en-US" sz="3200" kern="1200" dirty="0" smtClean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©McGraw-Hill Education.</a:t>
            </a:r>
            <a:endParaRPr lang="en-US" sz="3200" kern="1200" dirty="0">
              <a:solidFill>
                <a:srgbClr val="6A6A6A"/>
              </a:solidFill>
              <a:effectLst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925717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1" r:id="rId1"/>
    <p:sldLayoutId id="2147483896" r:id="rId2"/>
    <p:sldLayoutId id="2147483753" r:id="rId3"/>
    <p:sldLayoutId id="2147483908" r:id="rId4"/>
    <p:sldLayoutId id="2147483950" r:id="rId5"/>
    <p:sldLayoutId id="2147483757" r:id="rId6"/>
    <p:sldLayoutId id="2147483877" r:id="rId7"/>
    <p:sldLayoutId id="2147483761" r:id="rId8"/>
    <p:sldLayoutId id="2147483800" r:id="rId9"/>
  </p:sldLayoutIdLst>
  <p:timing>
    <p:tnLst>
      <p:par>
        <p:cTn id="1" dur="indefinite" restart="never" nodeType="tmRoot"/>
      </p:par>
    </p:tnLst>
  </p:timing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d Bar"/>
          <p:cNvSpPr/>
          <p:nvPr/>
        </p:nvSpPr>
        <p:spPr>
          <a:xfrm>
            <a:off x="0" y="6705600"/>
            <a:ext cx="9144000" cy="152400"/>
          </a:xfrm>
          <a:prstGeom prst="rect">
            <a:avLst/>
          </a:prstGeom>
          <a:solidFill>
            <a:srgbClr val="C30C2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2"/>
              </a:solidFill>
            </a:endParaRPr>
          </a:p>
        </p:txBody>
      </p:sp>
      <p:sp>
        <p:nvSpPr>
          <p:cNvPr id="10" name="Copyright" descr="©McGraw-Hill Education&#10;"/>
          <p:cNvSpPr txBox="1">
            <a:spLocks/>
          </p:cNvSpPr>
          <p:nvPr/>
        </p:nvSpPr>
        <p:spPr>
          <a:xfrm>
            <a:off x="0" y="6705600"/>
            <a:ext cx="1371600" cy="15240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>
              <a:buNone/>
            </a:pPr>
            <a:r>
              <a:rPr lang="en-US" sz="3200" kern="1200" dirty="0" smtClean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©McGraw-Hill Education.</a:t>
            </a:r>
            <a:endParaRPr lang="en-US" sz="3200" kern="1200" dirty="0">
              <a:solidFill>
                <a:schemeClr val="bg1"/>
              </a:solidFill>
              <a:effectLst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833040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51" r:id="rId1"/>
    <p:sldLayoutId id="2147483964" r:id="rId2"/>
    <p:sldLayoutId id="2147483965" r:id="rId3"/>
    <p:sldLayoutId id="2147483966" r:id="rId4"/>
    <p:sldLayoutId id="2147483953" r:id="rId5"/>
    <p:sldLayoutId id="2147483954" r:id="rId6"/>
    <p:sldLayoutId id="2147483956" r:id="rId7"/>
    <p:sldLayoutId id="2147483957" r:id="rId8"/>
    <p:sldLayoutId id="2147483958" r:id="rId9"/>
    <p:sldLayoutId id="2147483959" r:id="rId10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pyright" descr="©McGraw-Hill Education&#10;"/>
          <p:cNvSpPr txBox="1"/>
          <p:nvPr/>
        </p:nvSpPr>
        <p:spPr>
          <a:xfrm>
            <a:off x="0" y="6642556"/>
            <a:ext cx="12954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 smtClean="0">
                <a:solidFill>
                  <a:srgbClr val="6A6A6A"/>
                </a:solidFill>
              </a:rPr>
              <a:t>©McGraw-Hill Education</a:t>
            </a:r>
          </a:p>
        </p:txBody>
      </p:sp>
    </p:spTree>
    <p:extLst>
      <p:ext uri="{BB962C8B-B14F-4D97-AF65-F5344CB8AC3E}">
        <p14:creationId xmlns:p14="http://schemas.microsoft.com/office/powerpoint/2010/main" val="8576425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36" r:id="rId1"/>
    <p:sldLayoutId id="2147483937" r:id="rId2"/>
    <p:sldLayoutId id="2147483938" r:id="rId3"/>
    <p:sldLayoutId id="2147483939" r:id="rId4"/>
    <p:sldLayoutId id="2147483940" r:id="rId5"/>
    <p:sldLayoutId id="2147483941" r:id="rId6"/>
    <p:sldLayoutId id="2147483942" r:id="rId7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spcBef>
          <a:spcPct val="0"/>
        </a:spcBef>
        <a:buNone/>
        <a:defRPr sz="3200" kern="1200">
          <a:solidFill>
            <a:schemeClr val="bg1"/>
          </a:solidFill>
          <a:latin typeface="Vectipede Rg" pitchFamily="18" charset="0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Vectipede Rg" pitchFamily="18" charset="0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Vectipede Rg" pitchFamily="18" charset="0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Vectipede Rg" pitchFamily="18" charset="0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Vectipede Rg" pitchFamily="18" charset="0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Vectipede Rg" pitchFamily="18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d bar"/>
          <p:cNvSpPr/>
          <p:nvPr/>
        </p:nvSpPr>
        <p:spPr>
          <a:xfrm>
            <a:off x="0" y="6629400"/>
            <a:ext cx="9144000" cy="228600"/>
          </a:xfrm>
          <a:prstGeom prst="rect">
            <a:avLst/>
          </a:prstGeom>
          <a:solidFill>
            <a:srgbClr val="C30C2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2"/>
              </a:solidFill>
            </a:endParaRPr>
          </a:p>
        </p:txBody>
      </p:sp>
      <p:sp>
        <p:nvSpPr>
          <p:cNvPr id="5" name="Copyright" descr="©McGraw-Hill Education."/>
          <p:cNvSpPr txBox="1"/>
          <p:nvPr/>
        </p:nvSpPr>
        <p:spPr>
          <a:xfrm>
            <a:off x="0" y="6629400"/>
            <a:ext cx="18288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 smtClean="0">
                <a:solidFill>
                  <a:schemeClr val="bg1"/>
                </a:solidFill>
              </a:rPr>
              <a:t>©McGraw-Hill </a:t>
            </a:r>
            <a:r>
              <a:rPr lang="en-US" sz="800" dirty="0" err="1" smtClean="0">
                <a:solidFill>
                  <a:schemeClr val="bg1"/>
                </a:solidFill>
              </a:rPr>
              <a:t>EducationCopy</a:t>
            </a:r>
            <a:endParaRPr lang="en-US" sz="800" dirty="0" smtClean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0106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43" r:id="rId1"/>
    <p:sldLayoutId id="2147483944" r:id="rId2"/>
    <p:sldLayoutId id="2147483945" r:id="rId3"/>
    <p:sldLayoutId id="2147483946" r:id="rId4"/>
    <p:sldLayoutId id="2147483947" r:id="rId5"/>
    <p:sldLayoutId id="2147483948" r:id="rId6"/>
    <p:sldLayoutId id="2147483949" r:id="rId7"/>
  </p:sldLayoutIdLst>
  <p:txStyles>
    <p:titleStyle>
      <a:lvl1pPr algn="l" defTabSz="914400" rtl="0" eaLnBrk="1" latinLnBrk="0" hangingPunct="1">
        <a:spcBef>
          <a:spcPct val="0"/>
        </a:spcBef>
        <a:buNone/>
        <a:defRPr sz="3200" kern="1200">
          <a:solidFill>
            <a:schemeClr val="bg1"/>
          </a:solidFill>
          <a:latin typeface="Vectipede Rg" pitchFamily="18" charset="0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Vectipede Rg" pitchFamily="18" charset="0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Vectipede Rg" pitchFamily="18" charset="0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Vectipede Rg" pitchFamily="18" charset="0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Vectipede Rg" pitchFamily="18" charset="0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Vectipede Rg" pitchFamily="18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Background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30707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0" name="MH BG Image"/>
          <p:cNvPicPr>
            <a:picLocks noChangeAspect="1"/>
          </p:cNvPicPr>
          <p:nvPr/>
        </p:nvPicPr>
        <p:blipFill rotWithShape="1">
          <a:blip r:embed="rId4" cstate="screen">
            <a:alphaModFix amt="2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28644" b="27282"/>
          <a:stretch/>
        </p:blipFill>
        <p:spPr>
          <a:xfrm>
            <a:off x="461821" y="1943668"/>
            <a:ext cx="8682180" cy="4914333"/>
          </a:xfrm>
          <a:prstGeom prst="rect">
            <a:avLst/>
          </a:prstGeom>
        </p:spPr>
      </p:pic>
      <p:sp>
        <p:nvSpPr>
          <p:cNvPr id="8" name="Copyright" descr="©McGraw-Hill Education"/>
          <p:cNvSpPr txBox="1"/>
          <p:nvPr/>
        </p:nvSpPr>
        <p:spPr>
          <a:xfrm>
            <a:off x="0" y="6629400"/>
            <a:ext cx="18288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 smtClean="0">
                <a:solidFill>
                  <a:schemeClr val="bg1"/>
                </a:solidFill>
              </a:rPr>
              <a:t>©McGraw-Hill Education</a:t>
            </a:r>
          </a:p>
        </p:txBody>
      </p:sp>
    </p:spTree>
    <p:extLst>
      <p:ext uri="{BB962C8B-B14F-4D97-AF65-F5344CB8AC3E}">
        <p14:creationId xmlns:p14="http://schemas.microsoft.com/office/powerpoint/2010/main" val="2636118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769" r:id="rId2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pyright" descr="©McGraw-Hill Education"/>
          <p:cNvSpPr txBox="1">
            <a:spLocks/>
          </p:cNvSpPr>
          <p:nvPr/>
        </p:nvSpPr>
        <p:spPr>
          <a:xfrm>
            <a:off x="0" y="6705600"/>
            <a:ext cx="1371600" cy="15240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>
              <a:buNone/>
            </a:pPr>
            <a:r>
              <a:rPr lang="en-US" sz="3200" kern="1200" dirty="0" smtClean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©McGraw-Hill Education.</a:t>
            </a:r>
            <a:endParaRPr lang="en-US" sz="3200" kern="1200" dirty="0">
              <a:solidFill>
                <a:srgbClr val="6A6A6A"/>
              </a:solidFill>
              <a:effectLst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827381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02" r:id="rId1"/>
    <p:sldLayoutId id="2147483906" r:id="rId2"/>
    <p:sldLayoutId id="2147483755" r:id="rId3"/>
  </p:sldLayoutIdLst>
  <p:timing>
    <p:tnLst>
      <p:par>
        <p:cTn id="1" dur="indefinite" restart="never" nodeType="tmRoot"/>
      </p:par>
    </p:tnLst>
  </p:timing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d Bar"/>
          <p:cNvSpPr/>
          <p:nvPr/>
        </p:nvSpPr>
        <p:spPr>
          <a:xfrm>
            <a:off x="0" y="6705600"/>
            <a:ext cx="9144000" cy="152400"/>
          </a:xfrm>
          <a:prstGeom prst="rect">
            <a:avLst/>
          </a:prstGeom>
          <a:solidFill>
            <a:srgbClr val="C30C2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2"/>
              </a:solidFill>
            </a:endParaRPr>
          </a:p>
        </p:txBody>
      </p:sp>
      <p:sp>
        <p:nvSpPr>
          <p:cNvPr id="11" name="Copyright" descr="©McGraw-Hill Education"/>
          <p:cNvSpPr txBox="1">
            <a:spLocks/>
          </p:cNvSpPr>
          <p:nvPr/>
        </p:nvSpPr>
        <p:spPr>
          <a:xfrm>
            <a:off x="0" y="6705600"/>
            <a:ext cx="1371600" cy="15240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>
              <a:buNone/>
            </a:pPr>
            <a:r>
              <a:rPr lang="en-US" sz="3200" kern="1200" dirty="0" smtClean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©McGraw-Hill Education.</a:t>
            </a:r>
            <a:endParaRPr lang="en-US" sz="3200" kern="1200" dirty="0">
              <a:solidFill>
                <a:schemeClr val="bg1"/>
              </a:solidFill>
              <a:effectLst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665223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61" r:id="rId1"/>
    <p:sldLayoutId id="2147483962" r:id="rId2"/>
    <p:sldLayoutId id="2147483963" r:id="rId3"/>
  </p:sldLayoutIdLst>
  <p:timing>
    <p:tnLst>
      <p:par>
        <p:cTn id="1" dur="indefinite" restart="never" nodeType="tmRoot"/>
      </p:par>
    </p:tnLst>
  </p:timing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6.xml"/><Relationship Id="rId4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7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6.xml"/><Relationship Id="rId4" Type="http://schemas.openxmlformats.org/officeDocument/2006/relationships/image" Target="../media/image15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r"/>
            <a:r>
              <a:rPr lang="en-US" sz="3400" dirty="0" smtClean="0"/>
              <a:t> </a:t>
            </a:r>
            <a:r>
              <a:rPr lang="en-US" sz="3400" dirty="0"/>
              <a:t>Applied Numerical </a:t>
            </a:r>
            <a:r>
              <a:rPr lang="en-US" sz="3400" dirty="0" smtClean="0"/>
              <a:t>Methods</a:t>
            </a:r>
            <a:r>
              <a:rPr lang="en-US" sz="3200" dirty="0"/>
              <a:t> </a:t>
            </a:r>
            <a:r>
              <a:rPr lang="en-US" sz="3200" dirty="0" smtClean="0"/>
              <a:t>with </a:t>
            </a:r>
            <a:r>
              <a:rPr lang="en-US" sz="3200" dirty="0"/>
              <a:t>MATLAB</a:t>
            </a:r>
            <a:r>
              <a:rPr lang="en-US" sz="3200" dirty="0" smtClean="0"/>
              <a:t>®</a:t>
            </a:r>
            <a:r>
              <a:rPr lang="en-US" sz="3200" dirty="0"/>
              <a:t/>
            </a:r>
            <a:br>
              <a:rPr lang="en-US" sz="3200" dirty="0"/>
            </a:br>
            <a:r>
              <a:rPr lang="en-US" sz="3200" dirty="0"/>
              <a:t> </a:t>
            </a:r>
            <a:r>
              <a:rPr lang="en-US" sz="2800" i="1" dirty="0"/>
              <a:t>for Engineers and </a:t>
            </a:r>
            <a:r>
              <a:rPr lang="en-US" sz="2800" i="1" dirty="0" smtClean="0"/>
              <a:t>Scientists</a:t>
            </a:r>
            <a:br>
              <a:rPr lang="en-US" sz="2800" i="1" dirty="0" smtClean="0"/>
            </a:br>
            <a:r>
              <a:rPr lang="en-US" sz="2800" dirty="0" smtClean="0"/>
              <a:t>4th Edition</a:t>
            </a:r>
            <a:endParaRPr lang="en-US" sz="2800" dirty="0"/>
          </a:p>
        </p:txBody>
      </p:sp>
      <p:sp>
        <p:nvSpPr>
          <p:cNvPr id="6" name="Content Placeholder 2"/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pPr algn="l"/>
            <a:r>
              <a:rPr lang="en-US" sz="2800" dirty="0"/>
              <a:t>Steven C. Chapra</a:t>
            </a:r>
            <a:endParaRPr lang="en-US" sz="2800" dirty="0">
              <a:solidFill>
                <a:schemeClr val="bg1"/>
              </a:solidFill>
            </a:endParaRPr>
          </a:p>
        </p:txBody>
      </p:sp>
      <p:pic>
        <p:nvPicPr>
          <p:cNvPr id="8" name="Picture 3"/>
          <p:cNvPicPr>
            <a:picLocks noGrp="1" noChangeAspect="1"/>
          </p:cNvPicPr>
          <p:nvPr>
            <p:ph sz="quarter" idx="18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8577" y="0"/>
            <a:ext cx="3774184" cy="466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Content Placeholder 4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r>
              <a:rPr lang="en-US" altLang="en-US" dirty="0"/>
              <a:t>PowerPoints organized by Dr. Michael R. Gustafson II, Duke University and Prof. Steve Chapra, Tufts </a:t>
            </a:r>
            <a:r>
              <a:rPr lang="en-US" altLang="en-US" dirty="0" smtClean="0"/>
              <a:t>University</a:t>
            </a:r>
            <a:endParaRPr lang="en-US" altLang="en-US" dirty="0"/>
          </a:p>
        </p:txBody>
      </p:sp>
      <p:sp>
        <p:nvSpPr>
          <p:cNvPr id="4" name="Content Placeholder 5"/>
          <p:cNvSpPr>
            <a:spLocks noGrp="1"/>
          </p:cNvSpPr>
          <p:nvPr>
            <p:ph sz="quarter" idx="17"/>
          </p:nvPr>
        </p:nvSpPr>
        <p:spPr/>
        <p:txBody>
          <a:bodyPr/>
          <a:lstStyle/>
          <a:p>
            <a:pPr lvl="0"/>
            <a:r>
              <a:rPr lang="en-US" dirty="0"/>
              <a:t>©McGraw-Hill Education. All rights reserved. Authorized only for instructor use in the classroom.  No reproduction or further distribution permitted without the prior written consent of McGraw-Hill Education</a:t>
            </a:r>
            <a:r>
              <a:rPr lang="en-US" dirty="0" smtClean="0"/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275981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Representing Linear Algebra</a:t>
            </a:r>
            <a:endParaRPr lang="en-US" dirty="0"/>
          </a:p>
        </p:txBody>
      </p:sp>
      <p:sp>
        <p:nvSpPr>
          <p:cNvPr id="8" name="Content Placeholder 2"/>
          <p:cNvSpPr>
            <a:spLocks noGrp="1"/>
          </p:cNvSpPr>
          <p:nvPr>
            <p:ph idx="1"/>
          </p:nvPr>
        </p:nvSpPr>
        <p:spPr>
          <a:xfrm>
            <a:off x="457200" y="1432560"/>
            <a:ext cx="8229600" cy="1539240"/>
          </a:xfrm>
        </p:spPr>
        <p:txBody>
          <a:bodyPr/>
          <a:lstStyle/>
          <a:p>
            <a:r>
              <a:rPr lang="en-US" altLang="en-US" dirty="0"/>
              <a:t>Matrices provide a concise notation for representing and solving simultaneous linear equations</a:t>
            </a:r>
            <a:r>
              <a:rPr lang="en-US" altLang="en-US" dirty="0" smtClean="0"/>
              <a:t>:</a:t>
            </a:r>
            <a:endParaRPr lang="en-US" altLang="en-US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" name="Content Placeholder 3"/>
              <p:cNvSpPr>
                <a:spLocks noGrp="1"/>
              </p:cNvSpPr>
              <p:nvPr>
                <p:ph idx="17"/>
              </p:nvPr>
            </p:nvSpPr>
            <p:spPr>
              <a:xfrm>
                <a:off x="457200" y="3352800"/>
                <a:ext cx="4648200" cy="1463040"/>
              </a:xfrm>
              <a:prstGeom prst="rightArrowCallout">
                <a:avLst>
                  <a:gd name="adj1" fmla="val 25000"/>
                  <a:gd name="adj2" fmla="val 25000"/>
                  <a:gd name="adj3" fmla="val 25000"/>
                  <a:gd name="adj4" fmla="val 78900"/>
                </a:avLst>
              </a:prstGeom>
              <a:ln>
                <a:solidFill>
                  <a:schemeClr val="tx1"/>
                </a:solidFill>
              </a:ln>
            </p:spPr>
            <p:txBody>
              <a:bodyPr/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latin typeface="Cambria Math"/>
                        </a:rPr>
                        <m:t>𝑎</m:t>
                      </m:r>
                      <m:r>
                        <a:rPr lang="en-US" sz="2400" b="0" i="1" baseline="-25000" smtClean="0">
                          <a:latin typeface="Cambria Math"/>
                        </a:rPr>
                        <m:t>11</m:t>
                      </m:r>
                      <m:r>
                        <a:rPr lang="en-US" sz="2400" b="0" i="1" smtClean="0">
                          <a:latin typeface="Cambria Math"/>
                        </a:rPr>
                        <m:t>𝑥</m:t>
                      </m:r>
                      <m:r>
                        <a:rPr lang="en-US" sz="2400" b="0" i="1" baseline="-25000" smtClean="0">
                          <a:latin typeface="Cambria Math"/>
                        </a:rPr>
                        <m:t>1</m:t>
                      </m:r>
                      <m:r>
                        <a:rPr lang="en-US" sz="2400" b="0" i="1" smtClean="0">
                          <a:latin typeface="Cambria Math"/>
                        </a:rPr>
                        <m:t>+</m:t>
                      </m:r>
                      <m:r>
                        <a:rPr lang="en-US" sz="2400" b="0" i="1" smtClean="0">
                          <a:latin typeface="Cambria Math"/>
                        </a:rPr>
                        <m:t>𝑎</m:t>
                      </m:r>
                      <m:r>
                        <a:rPr lang="en-US" sz="2400" b="0" i="1" baseline="-25000" smtClean="0">
                          <a:latin typeface="Cambria Math"/>
                        </a:rPr>
                        <m:t>12</m:t>
                      </m:r>
                      <m:r>
                        <a:rPr lang="en-US" sz="2400" b="0" i="1" smtClean="0">
                          <a:latin typeface="Cambria Math"/>
                        </a:rPr>
                        <m:t>𝑥</m:t>
                      </m:r>
                      <m:r>
                        <a:rPr lang="en-US" sz="2400" b="0" i="1" baseline="-25000" smtClean="0">
                          <a:latin typeface="Cambria Math"/>
                        </a:rPr>
                        <m:t>2</m:t>
                      </m:r>
                      <m:r>
                        <a:rPr lang="en-US" sz="2400" b="0" i="1" smtClean="0">
                          <a:latin typeface="Cambria Math"/>
                        </a:rPr>
                        <m:t>+</m:t>
                      </m:r>
                      <m:r>
                        <a:rPr lang="en-US" sz="2400" b="0" i="1" smtClean="0">
                          <a:latin typeface="Cambria Math"/>
                        </a:rPr>
                        <m:t>𝑎</m:t>
                      </m:r>
                      <m:r>
                        <a:rPr lang="en-US" sz="2400" b="0" i="1" baseline="-25000" smtClean="0">
                          <a:latin typeface="Cambria Math"/>
                        </a:rPr>
                        <m:t>13</m:t>
                      </m:r>
                      <m:r>
                        <a:rPr lang="en-US" sz="2400" b="0" i="1" smtClean="0">
                          <a:latin typeface="Cambria Math"/>
                        </a:rPr>
                        <m:t>𝑥</m:t>
                      </m:r>
                      <m:r>
                        <a:rPr lang="en-US" sz="2400" b="0" i="1" baseline="-25000" smtClean="0">
                          <a:latin typeface="Cambria Math"/>
                        </a:rPr>
                        <m:t>3</m:t>
                      </m:r>
                      <m:r>
                        <a:rPr lang="en-US" sz="2400" b="0" i="1" smtClean="0">
                          <a:latin typeface="Cambria Math"/>
                        </a:rPr>
                        <m:t>=</m:t>
                      </m:r>
                      <m:r>
                        <a:rPr lang="en-US" sz="2400" b="0" i="1" smtClean="0">
                          <a:latin typeface="Cambria Math"/>
                        </a:rPr>
                        <m:t>𝑏</m:t>
                      </m:r>
                      <m:r>
                        <a:rPr lang="en-US" sz="2400" b="0" i="1" baseline="-25000" smtClean="0">
                          <a:latin typeface="Cambria Math"/>
                        </a:rPr>
                        <m:t>1</m:t>
                      </m:r>
                    </m:oMath>
                  </m:oMathPara>
                </a14:m>
                <a:endParaRPr lang="en-US" sz="2400" baseline="-25000" dirty="0" smtClean="0"/>
              </a:p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i="1">
                          <a:latin typeface="Cambria Math"/>
                        </a:rPr>
                        <m:t>𝑎</m:t>
                      </m:r>
                      <m:r>
                        <a:rPr lang="en-US" sz="2400" b="0" i="1" baseline="-25000" smtClean="0">
                          <a:latin typeface="Cambria Math"/>
                        </a:rPr>
                        <m:t>2</m:t>
                      </m:r>
                      <m:r>
                        <a:rPr lang="en-US" sz="2400" i="1" baseline="-25000">
                          <a:latin typeface="Cambria Math"/>
                        </a:rPr>
                        <m:t>1</m:t>
                      </m:r>
                      <m:r>
                        <a:rPr lang="en-US" sz="2400" i="1">
                          <a:latin typeface="Cambria Math"/>
                        </a:rPr>
                        <m:t>𝑥</m:t>
                      </m:r>
                      <m:r>
                        <a:rPr lang="en-US" sz="2400" i="1" baseline="-25000">
                          <a:latin typeface="Cambria Math"/>
                        </a:rPr>
                        <m:t>1</m:t>
                      </m:r>
                      <m:r>
                        <a:rPr lang="en-US" sz="2400" i="1">
                          <a:latin typeface="Cambria Math"/>
                        </a:rPr>
                        <m:t>+</m:t>
                      </m:r>
                      <m:r>
                        <a:rPr lang="en-US" sz="2400" i="1">
                          <a:latin typeface="Cambria Math"/>
                        </a:rPr>
                        <m:t>𝑎</m:t>
                      </m:r>
                      <m:r>
                        <a:rPr lang="en-US" sz="2400" b="0" i="1" baseline="-25000" smtClean="0">
                          <a:latin typeface="Cambria Math"/>
                        </a:rPr>
                        <m:t>2</m:t>
                      </m:r>
                      <m:r>
                        <a:rPr lang="en-US" sz="2400" i="1" baseline="-25000">
                          <a:latin typeface="Cambria Math"/>
                        </a:rPr>
                        <m:t>2</m:t>
                      </m:r>
                      <m:r>
                        <a:rPr lang="en-US" sz="2400" i="1">
                          <a:latin typeface="Cambria Math"/>
                        </a:rPr>
                        <m:t>𝑥</m:t>
                      </m:r>
                      <m:r>
                        <a:rPr lang="en-US" sz="2400" i="1" baseline="-25000">
                          <a:latin typeface="Cambria Math"/>
                        </a:rPr>
                        <m:t>2</m:t>
                      </m:r>
                      <m:r>
                        <a:rPr lang="en-US" sz="2400" i="1">
                          <a:latin typeface="Cambria Math"/>
                        </a:rPr>
                        <m:t>+</m:t>
                      </m:r>
                      <m:r>
                        <a:rPr lang="en-US" sz="2400" i="1">
                          <a:latin typeface="Cambria Math"/>
                        </a:rPr>
                        <m:t>𝑎</m:t>
                      </m:r>
                      <m:r>
                        <a:rPr lang="en-US" sz="2400" b="0" i="1" baseline="-25000" smtClean="0">
                          <a:latin typeface="Cambria Math"/>
                        </a:rPr>
                        <m:t>2</m:t>
                      </m:r>
                      <m:r>
                        <a:rPr lang="en-US" sz="2400" i="1" baseline="-25000">
                          <a:latin typeface="Cambria Math"/>
                        </a:rPr>
                        <m:t>3</m:t>
                      </m:r>
                      <m:r>
                        <a:rPr lang="en-US" sz="2400" i="1">
                          <a:latin typeface="Cambria Math"/>
                        </a:rPr>
                        <m:t>𝑥</m:t>
                      </m:r>
                      <m:r>
                        <a:rPr lang="en-US" sz="2400" i="1" baseline="-25000">
                          <a:latin typeface="Cambria Math"/>
                        </a:rPr>
                        <m:t>3</m:t>
                      </m:r>
                      <m:r>
                        <a:rPr lang="en-US" sz="2400" i="1">
                          <a:latin typeface="Cambria Math"/>
                        </a:rPr>
                        <m:t>=</m:t>
                      </m:r>
                      <m:r>
                        <a:rPr lang="en-US" sz="2400" i="1">
                          <a:latin typeface="Cambria Math"/>
                        </a:rPr>
                        <m:t>𝑏</m:t>
                      </m:r>
                      <m:r>
                        <a:rPr lang="en-US" sz="2400" b="0" i="1" baseline="-25000" smtClean="0">
                          <a:latin typeface="Cambria Math"/>
                        </a:rPr>
                        <m:t>2</m:t>
                      </m:r>
                    </m:oMath>
                  </m:oMathPara>
                </a14:m>
                <a:endParaRPr lang="en-US" sz="2400" baseline="-25000" dirty="0" smtClean="0"/>
              </a:p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i="1">
                          <a:latin typeface="Cambria Math"/>
                        </a:rPr>
                        <m:t>𝑎</m:t>
                      </m:r>
                      <m:r>
                        <a:rPr lang="en-US" sz="2400" b="0" i="1" baseline="-25000" smtClean="0">
                          <a:latin typeface="Cambria Math"/>
                        </a:rPr>
                        <m:t>3</m:t>
                      </m:r>
                      <m:r>
                        <a:rPr lang="en-US" sz="2400" i="1" baseline="-25000">
                          <a:latin typeface="Cambria Math"/>
                        </a:rPr>
                        <m:t>1</m:t>
                      </m:r>
                      <m:r>
                        <a:rPr lang="en-US" sz="2400" i="1">
                          <a:latin typeface="Cambria Math"/>
                        </a:rPr>
                        <m:t>𝑥</m:t>
                      </m:r>
                      <m:r>
                        <a:rPr lang="en-US" sz="2400" i="1" baseline="-25000">
                          <a:latin typeface="Cambria Math"/>
                        </a:rPr>
                        <m:t>1</m:t>
                      </m:r>
                      <m:r>
                        <a:rPr lang="en-US" sz="2400" i="1">
                          <a:latin typeface="Cambria Math"/>
                        </a:rPr>
                        <m:t>+</m:t>
                      </m:r>
                      <m:r>
                        <a:rPr lang="en-US" sz="2400" i="1">
                          <a:latin typeface="Cambria Math"/>
                        </a:rPr>
                        <m:t>𝑎</m:t>
                      </m:r>
                      <m:r>
                        <a:rPr lang="en-US" sz="2400" b="0" i="1" baseline="-25000" smtClean="0">
                          <a:latin typeface="Cambria Math"/>
                        </a:rPr>
                        <m:t>3</m:t>
                      </m:r>
                      <m:r>
                        <a:rPr lang="en-US" sz="2400" i="1" baseline="-25000">
                          <a:latin typeface="Cambria Math"/>
                        </a:rPr>
                        <m:t>2</m:t>
                      </m:r>
                      <m:r>
                        <a:rPr lang="en-US" sz="2400" i="1">
                          <a:latin typeface="Cambria Math"/>
                        </a:rPr>
                        <m:t>𝑥</m:t>
                      </m:r>
                      <m:r>
                        <a:rPr lang="en-US" sz="2400" i="1" baseline="-25000">
                          <a:latin typeface="Cambria Math"/>
                        </a:rPr>
                        <m:t>2</m:t>
                      </m:r>
                      <m:r>
                        <a:rPr lang="en-US" sz="2400" i="1">
                          <a:latin typeface="Cambria Math"/>
                        </a:rPr>
                        <m:t>+</m:t>
                      </m:r>
                      <m:r>
                        <a:rPr lang="en-US" sz="2400" i="1">
                          <a:latin typeface="Cambria Math"/>
                        </a:rPr>
                        <m:t>𝑎</m:t>
                      </m:r>
                      <m:r>
                        <a:rPr lang="en-US" sz="2400" b="0" i="1" baseline="-25000" smtClean="0">
                          <a:latin typeface="Cambria Math"/>
                        </a:rPr>
                        <m:t>3</m:t>
                      </m:r>
                      <m:r>
                        <a:rPr lang="en-US" sz="2400" i="1" baseline="-25000">
                          <a:latin typeface="Cambria Math"/>
                        </a:rPr>
                        <m:t>3</m:t>
                      </m:r>
                      <m:r>
                        <a:rPr lang="en-US" sz="2400" i="1">
                          <a:latin typeface="Cambria Math"/>
                        </a:rPr>
                        <m:t>𝑥</m:t>
                      </m:r>
                      <m:r>
                        <a:rPr lang="en-US" sz="2400" i="1" baseline="-25000">
                          <a:latin typeface="Cambria Math"/>
                        </a:rPr>
                        <m:t>3</m:t>
                      </m:r>
                      <m:r>
                        <a:rPr lang="en-US" sz="2400" i="1">
                          <a:latin typeface="Cambria Math"/>
                        </a:rPr>
                        <m:t>=</m:t>
                      </m:r>
                      <m:r>
                        <a:rPr lang="en-US" sz="2400" i="1">
                          <a:latin typeface="Cambria Math"/>
                        </a:rPr>
                        <m:t>𝑏</m:t>
                      </m:r>
                      <m:r>
                        <a:rPr lang="en-US" sz="2400" b="0" i="1" baseline="-25000" smtClean="0">
                          <a:latin typeface="Cambria Math"/>
                        </a:rPr>
                        <m:t>3</m:t>
                      </m:r>
                    </m:oMath>
                  </m:oMathPara>
                </a14:m>
                <a:endParaRPr lang="en-US" sz="2400" baseline="-25000" dirty="0"/>
              </a:p>
            </p:txBody>
          </p:sp>
        </mc:Choice>
        <mc:Fallback>
          <p:sp>
            <p:nvSpPr>
              <p:cNvPr id="11" name="Content Placeholder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7"/>
              </p:nvPr>
            </p:nvSpPr>
            <p:spPr>
              <a:xfrm>
                <a:off x="457200" y="3352800"/>
                <a:ext cx="4648200" cy="1463040"/>
              </a:xfrm>
              <a:prstGeom prst="rightArrowCallout">
                <a:avLst>
                  <a:gd name="adj1" fmla="val 25000"/>
                  <a:gd name="adj2" fmla="val 25000"/>
                  <a:gd name="adj3" fmla="val 25000"/>
                  <a:gd name="adj4" fmla="val 78900"/>
                </a:avLst>
              </a:prstGeom>
              <a:blipFill rotWithShape="1">
                <a:blip r:embed="rId2"/>
                <a:stretch>
                  <a:fillRect/>
                </a:stretch>
              </a:blipFill>
              <a:ln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2" name="Content Placeholder 4"/>
              <p:cNvSpPr>
                <a:spLocks noGrp="1"/>
              </p:cNvSpPr>
              <p:nvPr>
                <p:ph idx="18"/>
              </p:nvPr>
            </p:nvSpPr>
            <p:spPr>
              <a:xfrm>
                <a:off x="5105400" y="3352800"/>
                <a:ext cx="3657600" cy="2133600"/>
              </a:xfrm>
              <a:prstGeom prst="downArrowCallout">
                <a:avLst>
                  <a:gd name="adj1" fmla="val 25000"/>
                  <a:gd name="adj2" fmla="val 25000"/>
                  <a:gd name="adj3" fmla="val 25000"/>
                  <a:gd name="adj4" fmla="val 58053"/>
                </a:avLst>
              </a:prstGeom>
              <a:ln>
                <a:solidFill>
                  <a:schemeClr val="tx1"/>
                </a:solidFill>
              </a:ln>
            </p:spPr>
            <p:txBody>
              <a:bodyPr/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["/>
                          <m:endChr m:val="]"/>
                          <m:ctrlPr>
                            <a:rPr lang="en-US" sz="2400" i="1" smtClean="0">
                              <a:ln>
                                <a:noFill/>
                              </a:ln>
                              <a:latin typeface="Cambria Math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3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sz="2400" i="1" smtClean="0">
                                  <a:ln>
                                    <a:noFill/>
                                  </a:ln>
                                  <a:latin typeface="Cambria Math"/>
                                </a:rPr>
                              </m:ctrlPr>
                            </m:mPr>
                            <m:mr>
                              <m:e>
                                <m:r>
                                  <m:rPr>
                                    <m:brk m:alnAt="7"/>
                                  </m:rPr>
                                  <a:rPr lang="en-US" sz="2400" b="0" i="1" smtClean="0">
                                    <a:ln>
                                      <a:noFill/>
                                    </a:ln>
                                    <a:latin typeface="Cambria Math"/>
                                  </a:rPr>
                                  <m:t>𝑎</m:t>
                                </m:r>
                                <m:r>
                                  <a:rPr lang="en-US" sz="2400" b="0" i="1" baseline="-25000" smtClean="0">
                                    <a:ln>
                                      <a:noFill/>
                                    </a:ln>
                                    <a:latin typeface="Cambria Math"/>
                                  </a:rPr>
                                  <m:t>11</m:t>
                                </m:r>
                              </m:e>
                              <m:e>
                                <m:r>
                                  <m:rPr>
                                    <m:brk m:alnAt="7"/>
                                  </m:rPr>
                                  <a:rPr lang="en-US" sz="2400" i="1">
                                    <a:ln>
                                      <a:noFill/>
                                    </a:ln>
                                    <a:latin typeface="Cambria Math"/>
                                  </a:rPr>
                                  <m:t>𝑎</m:t>
                                </m:r>
                                <m:r>
                                  <a:rPr lang="en-US" sz="2400" i="1" baseline="-25000">
                                    <a:ln>
                                      <a:noFill/>
                                    </a:ln>
                                    <a:latin typeface="Cambria Math"/>
                                  </a:rPr>
                                  <m:t>1</m:t>
                                </m:r>
                                <m:r>
                                  <a:rPr lang="en-US" sz="2400" b="0" i="1" baseline="-25000" smtClean="0">
                                    <a:ln>
                                      <a:noFill/>
                                    </a:ln>
                                    <a:latin typeface="Cambria Math"/>
                                  </a:rPr>
                                  <m:t>2</m:t>
                                </m:r>
                              </m:e>
                              <m:e>
                                <m:r>
                                  <m:rPr>
                                    <m:brk m:alnAt="7"/>
                                  </m:rPr>
                                  <a:rPr lang="en-US" sz="2400" i="1">
                                    <a:ln>
                                      <a:noFill/>
                                    </a:ln>
                                    <a:latin typeface="Cambria Math"/>
                                  </a:rPr>
                                  <m:t>𝑎</m:t>
                                </m:r>
                                <m:r>
                                  <a:rPr lang="en-US" sz="2400" i="1" baseline="-25000">
                                    <a:ln>
                                      <a:noFill/>
                                    </a:ln>
                                    <a:latin typeface="Cambria Math"/>
                                  </a:rPr>
                                  <m:t>1</m:t>
                                </m:r>
                                <m:r>
                                  <a:rPr lang="en-US" sz="2400" b="0" i="1" baseline="-25000" smtClean="0">
                                    <a:ln>
                                      <a:noFill/>
                                    </a:ln>
                                    <a:latin typeface="Cambria Math"/>
                                  </a:rPr>
                                  <m:t>3</m:t>
                                </m:r>
                              </m:e>
                            </m:mr>
                            <m:mr>
                              <m:e>
                                <m:r>
                                  <m:rPr>
                                    <m:brk m:alnAt="7"/>
                                  </m:rPr>
                                  <a:rPr lang="en-US" sz="2400" i="1">
                                    <a:ln>
                                      <a:noFill/>
                                    </a:ln>
                                    <a:latin typeface="Cambria Math"/>
                                  </a:rPr>
                                  <m:t>𝑎</m:t>
                                </m:r>
                                <m:r>
                                  <a:rPr lang="en-US" sz="2400" b="0" i="1" baseline="-25000" smtClean="0">
                                    <a:ln>
                                      <a:noFill/>
                                    </a:ln>
                                    <a:latin typeface="Cambria Math"/>
                                  </a:rPr>
                                  <m:t>2</m:t>
                                </m:r>
                                <m:r>
                                  <a:rPr lang="en-US" sz="2400" i="1" baseline="-25000">
                                    <a:ln>
                                      <a:noFill/>
                                    </a:ln>
                                    <a:latin typeface="Cambria Math"/>
                                  </a:rPr>
                                  <m:t>1</m:t>
                                </m:r>
                              </m:e>
                              <m:e>
                                <m:r>
                                  <m:rPr>
                                    <m:brk m:alnAt="7"/>
                                  </m:rPr>
                                  <a:rPr lang="en-US" sz="2400" i="1">
                                    <a:ln>
                                      <a:noFill/>
                                    </a:ln>
                                    <a:latin typeface="Cambria Math"/>
                                  </a:rPr>
                                  <m:t>𝑎</m:t>
                                </m:r>
                                <m:r>
                                  <a:rPr lang="en-US" sz="2400" b="0" i="1" baseline="-25000" smtClean="0">
                                    <a:ln>
                                      <a:noFill/>
                                    </a:ln>
                                    <a:latin typeface="Cambria Math"/>
                                  </a:rPr>
                                  <m:t>22</m:t>
                                </m:r>
                              </m:e>
                              <m:e>
                                <m:r>
                                  <m:rPr>
                                    <m:brk m:alnAt="7"/>
                                  </m:rPr>
                                  <a:rPr lang="en-US" sz="2400" i="1">
                                    <a:ln>
                                      <a:noFill/>
                                    </a:ln>
                                    <a:latin typeface="Cambria Math"/>
                                  </a:rPr>
                                  <m:t>𝑎</m:t>
                                </m:r>
                                <m:r>
                                  <a:rPr lang="en-US" sz="2400" b="0" i="1" baseline="-25000" smtClean="0">
                                    <a:ln>
                                      <a:noFill/>
                                    </a:ln>
                                    <a:latin typeface="Cambria Math"/>
                                  </a:rPr>
                                  <m:t>23</m:t>
                                </m:r>
                              </m:e>
                            </m:mr>
                            <m:mr>
                              <m:e>
                                <m:r>
                                  <m:rPr>
                                    <m:brk m:alnAt="7"/>
                                  </m:rPr>
                                  <a:rPr lang="en-US" sz="2400" i="1">
                                    <a:ln>
                                      <a:noFill/>
                                    </a:ln>
                                    <a:latin typeface="Cambria Math"/>
                                  </a:rPr>
                                  <m:t>𝑎</m:t>
                                </m:r>
                                <m:r>
                                  <a:rPr lang="en-US" sz="2400" b="0" i="1" baseline="-25000" smtClean="0">
                                    <a:ln>
                                      <a:noFill/>
                                    </a:ln>
                                    <a:latin typeface="Cambria Math"/>
                                  </a:rPr>
                                  <m:t>3</m:t>
                                </m:r>
                                <m:r>
                                  <a:rPr lang="en-US" sz="2400" i="1" baseline="-25000">
                                    <a:ln>
                                      <a:noFill/>
                                    </a:ln>
                                    <a:latin typeface="Cambria Math"/>
                                  </a:rPr>
                                  <m:t>1</m:t>
                                </m:r>
                              </m:e>
                              <m:e>
                                <m:r>
                                  <m:rPr>
                                    <m:brk m:alnAt="7"/>
                                  </m:rPr>
                                  <a:rPr lang="en-US" sz="2400" i="1">
                                    <a:ln>
                                      <a:noFill/>
                                    </a:ln>
                                    <a:latin typeface="Cambria Math"/>
                                  </a:rPr>
                                  <m:t>𝑎</m:t>
                                </m:r>
                                <m:r>
                                  <a:rPr lang="en-US" sz="2400" b="0" i="1" baseline="-25000" smtClean="0">
                                    <a:ln>
                                      <a:noFill/>
                                    </a:ln>
                                    <a:latin typeface="Cambria Math"/>
                                  </a:rPr>
                                  <m:t>32</m:t>
                                </m:r>
                              </m:e>
                              <m:e>
                                <m:r>
                                  <m:rPr>
                                    <m:brk m:alnAt="7"/>
                                  </m:rPr>
                                  <a:rPr lang="en-US" sz="2400" i="1">
                                    <a:ln>
                                      <a:noFill/>
                                    </a:ln>
                                    <a:latin typeface="Cambria Math"/>
                                  </a:rPr>
                                  <m:t>𝑎</m:t>
                                </m:r>
                                <m:r>
                                  <a:rPr lang="en-US" sz="2400" b="0" i="1" baseline="-25000" smtClean="0">
                                    <a:ln>
                                      <a:noFill/>
                                    </a:ln>
                                    <a:latin typeface="Cambria Math"/>
                                  </a:rPr>
                                  <m:t>33</m:t>
                                </m:r>
                              </m:e>
                            </m:mr>
                          </m:m>
                        </m:e>
                      </m:d>
                      <m:d>
                        <m:dPr>
                          <m:begChr m:val="{"/>
                          <m:endChr m:val="}"/>
                          <m:ctrlPr>
                            <a:rPr lang="en-US" sz="2400" i="1" smtClean="0">
                              <a:ln>
                                <a:noFill/>
                              </a:ln>
                              <a:latin typeface="Cambria Math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sz="2400" i="1" smtClean="0">
                                  <a:ln>
                                    <a:noFill/>
                                  </a:ln>
                                  <a:latin typeface="Cambria Math"/>
                                </a:rPr>
                              </m:ctrlPr>
                            </m:mPr>
                            <m:mr>
                              <m:e>
                                <m:r>
                                  <m:rPr>
                                    <m:brk m:alnAt="7"/>
                                  </m:rPr>
                                  <a:rPr lang="en-US" sz="2400" b="0" i="1" smtClean="0">
                                    <a:ln>
                                      <a:noFill/>
                                    </a:ln>
                                    <a:latin typeface="Cambria Math"/>
                                  </a:rPr>
                                  <m:t>𝑥</m:t>
                                </m:r>
                                <m:r>
                                  <a:rPr lang="en-US" sz="2400" b="0" i="1" baseline="-25000" smtClean="0">
                                    <a:ln>
                                      <a:noFill/>
                                    </a:ln>
                                    <a:latin typeface="Cambria Math"/>
                                  </a:rPr>
                                  <m:t>1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sz="2400" b="0" i="1" smtClean="0">
                                    <a:ln>
                                      <a:noFill/>
                                    </a:ln>
                                    <a:latin typeface="Cambria Math"/>
                                  </a:rPr>
                                  <m:t>𝑥</m:t>
                                </m:r>
                                <m:r>
                                  <a:rPr lang="en-US" sz="2400" b="0" i="1" baseline="-25000" smtClean="0">
                                    <a:ln>
                                      <a:noFill/>
                                    </a:ln>
                                    <a:latin typeface="Cambria Math"/>
                                  </a:rPr>
                                  <m:t>2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sz="2400" b="0" i="1" smtClean="0">
                                    <a:ln>
                                      <a:noFill/>
                                    </a:ln>
                                    <a:latin typeface="Cambria Math"/>
                                  </a:rPr>
                                  <m:t>𝑥</m:t>
                                </m:r>
                                <m:r>
                                  <a:rPr lang="en-US" sz="2400" b="0" i="1" baseline="-25000" smtClean="0">
                                    <a:ln>
                                      <a:noFill/>
                                    </a:ln>
                                    <a:latin typeface="Cambria Math"/>
                                  </a:rPr>
                                  <m:t>3</m:t>
                                </m:r>
                              </m:e>
                            </m:mr>
                          </m:m>
                        </m:e>
                      </m:d>
                      <m:d>
                        <m:dPr>
                          <m:begChr m:val="{"/>
                          <m:endChr m:val="}"/>
                          <m:ctrlPr>
                            <a:rPr lang="en-US" sz="2400" i="1" smtClean="0">
                              <a:ln>
                                <a:noFill/>
                              </a:ln>
                              <a:latin typeface="Cambria Math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sz="2400" i="1" smtClean="0">
                                  <a:ln>
                                    <a:noFill/>
                                  </a:ln>
                                  <a:latin typeface="Cambria Math"/>
                                </a:rPr>
                              </m:ctrlPr>
                            </m:mPr>
                            <m:mr>
                              <m:e>
                                <m:r>
                                  <m:rPr>
                                    <m:brk m:alnAt="7"/>
                                  </m:rPr>
                                  <a:rPr lang="en-US" sz="2400" b="0" i="1" smtClean="0">
                                    <a:ln>
                                      <a:noFill/>
                                    </a:ln>
                                    <a:latin typeface="Cambria Math"/>
                                  </a:rPr>
                                  <m:t>𝑏</m:t>
                                </m:r>
                                <m:r>
                                  <a:rPr lang="en-US" sz="2400" b="0" i="1" baseline="-25000" smtClean="0">
                                    <a:ln>
                                      <a:noFill/>
                                    </a:ln>
                                    <a:latin typeface="Cambria Math"/>
                                  </a:rPr>
                                  <m:t>1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sz="2400" b="0" i="1" smtClean="0">
                                    <a:ln>
                                      <a:noFill/>
                                    </a:ln>
                                    <a:latin typeface="Cambria Math"/>
                                  </a:rPr>
                                  <m:t>𝑏</m:t>
                                </m:r>
                                <m:r>
                                  <a:rPr lang="en-US" sz="2400" b="0" i="1" baseline="-25000" smtClean="0">
                                    <a:ln>
                                      <a:noFill/>
                                    </a:ln>
                                    <a:latin typeface="Cambria Math"/>
                                  </a:rPr>
                                  <m:t>2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sz="2400" b="0" i="1" smtClean="0">
                                    <a:ln>
                                      <a:noFill/>
                                    </a:ln>
                                    <a:latin typeface="Cambria Math"/>
                                  </a:rPr>
                                  <m:t>𝑏</m:t>
                                </m:r>
                                <m:r>
                                  <a:rPr lang="en-US" sz="2400" b="0" i="1" baseline="-25000" smtClean="0">
                                    <a:ln>
                                      <a:noFill/>
                                    </a:ln>
                                    <a:latin typeface="Cambria Math"/>
                                  </a:rPr>
                                  <m:t>3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en-US" sz="2400" dirty="0">
                  <a:ln>
                    <a:noFill/>
                  </a:ln>
                </a:endParaRPr>
              </a:p>
            </p:txBody>
          </p:sp>
        </mc:Choice>
        <mc:Fallback>
          <p:sp>
            <p:nvSpPr>
              <p:cNvPr id="12" name="Content Placeholder 4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8"/>
              </p:nvPr>
            </p:nvSpPr>
            <p:spPr>
              <a:xfrm>
                <a:off x="5105400" y="3352800"/>
                <a:ext cx="3657600" cy="2133600"/>
              </a:xfrm>
              <a:prstGeom prst="downArrowCallout">
                <a:avLst>
                  <a:gd name="adj1" fmla="val 25000"/>
                  <a:gd name="adj2" fmla="val 25000"/>
                  <a:gd name="adj3" fmla="val 25000"/>
                  <a:gd name="adj4" fmla="val 58053"/>
                </a:avLst>
              </a:prstGeom>
              <a:blipFill rotWithShape="1">
                <a:blip r:embed="rId3"/>
                <a:stretch>
                  <a:fillRect/>
                </a:stretch>
              </a:blipFill>
              <a:ln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3" name="Content Placeholder 5"/>
              <p:cNvSpPr>
                <a:spLocks noGrp="1"/>
              </p:cNvSpPr>
              <p:nvPr>
                <p:ph idx="19"/>
              </p:nvPr>
            </p:nvSpPr>
            <p:spPr>
              <a:xfrm>
                <a:off x="5486400" y="5562600"/>
                <a:ext cx="2895600" cy="685800"/>
              </a:xfrm>
            </p:spPr>
            <p:txBody>
              <a:bodyPr/>
              <a:lstStyle/>
              <a:p>
                <a:pPr/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d>
                        <m:dPr>
                          <m:begChr m:val="["/>
                          <m:endChr m:val="]"/>
                          <m:ctrlPr>
                            <a:rPr lang="en-US" b="0" i="1" smtClean="0"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b="0" i="1" smtClean="0">
                              <a:latin typeface="Cambria Math"/>
                            </a:rPr>
                            <m:t>𝐴</m:t>
                          </m:r>
                        </m:e>
                      </m:d>
                      <m:d>
                        <m:dPr>
                          <m:begChr m:val="{"/>
                          <m:endChr m:val="}"/>
                          <m:ctrlPr>
                            <a:rPr lang="en-US" b="0" i="1" smtClean="0"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b="0" i="1" smtClean="0">
                              <a:latin typeface="Cambria Math"/>
                            </a:rPr>
                            <m:t>𝑥</m:t>
                          </m:r>
                        </m:e>
                      </m:d>
                      <m:r>
                        <a:rPr lang="en-US" b="0" i="1" smtClean="0">
                          <a:latin typeface="Cambria Math"/>
                        </a:rPr>
                        <m:t>={</m:t>
                      </m:r>
                      <m:r>
                        <a:rPr lang="en-US" b="0" i="1" smtClean="0">
                          <a:latin typeface="Cambria Math"/>
                        </a:rPr>
                        <m:t>𝑏</m:t>
                      </m:r>
                      <m:r>
                        <a:rPr lang="en-US" b="0" i="1" smtClean="0">
                          <a:latin typeface="Cambria Math"/>
                        </a:rPr>
                        <m:t>}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>
          <p:sp>
            <p:nvSpPr>
              <p:cNvPr id="13" name="Content Placeholder 5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9"/>
              </p:nvPr>
            </p:nvSpPr>
            <p:spPr>
              <a:xfrm>
                <a:off x="5486400" y="5562600"/>
                <a:ext cx="2895600" cy="685800"/>
              </a:xfr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6114135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Solving With MATLAB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32560"/>
            <a:ext cx="8229600" cy="5212080"/>
          </a:xfrm>
        </p:spPr>
        <p:txBody>
          <a:bodyPr/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altLang="en-US" dirty="0"/>
              <a:t>MATLAB provides two direct ways to solve systems of linear algebraic equations [A]{x}={b}: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US" altLang="en-US" dirty="0"/>
              <a:t>Left-division</a:t>
            </a:r>
            <a:br>
              <a:rPr lang="en-US" altLang="en-US" dirty="0"/>
            </a:br>
            <a:r>
              <a:rPr lang="en-US" altLang="en-US" b="1" dirty="0">
                <a:latin typeface="Courier New" pitchFamily="49" charset="0"/>
                <a:cs typeface="Courier New" pitchFamily="49" charset="0"/>
              </a:rPr>
              <a:t>x = A\b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US" altLang="en-US" dirty="0"/>
              <a:t>Matrix inversion</a:t>
            </a:r>
            <a:br>
              <a:rPr lang="en-US" altLang="en-US" dirty="0"/>
            </a:br>
            <a:r>
              <a:rPr lang="en-US" altLang="en-US" b="1" dirty="0">
                <a:latin typeface="Courier New" pitchFamily="49" charset="0"/>
                <a:cs typeface="Courier New" pitchFamily="49" charset="0"/>
              </a:rPr>
              <a:t>x = </a:t>
            </a:r>
            <a:r>
              <a:rPr lang="en-US" altLang="en-US" b="1" dirty="0" err="1">
                <a:latin typeface="Courier New" pitchFamily="49" charset="0"/>
                <a:cs typeface="Courier New" pitchFamily="49" charset="0"/>
              </a:rPr>
              <a:t>inv</a:t>
            </a:r>
            <a:r>
              <a:rPr lang="en-US" altLang="en-US" b="1" dirty="0">
                <a:latin typeface="Courier New" pitchFamily="49" charset="0"/>
                <a:cs typeface="Courier New" pitchFamily="49" charset="0"/>
              </a:rPr>
              <a:t>(A)*b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altLang="en-US" dirty="0"/>
              <a:t>The matrix inverse is less efficient than left-division and also only works for square, non-singular systems.</a:t>
            </a:r>
          </a:p>
        </p:txBody>
      </p:sp>
    </p:spTree>
    <p:extLst>
      <p:ext uri="{BB962C8B-B14F-4D97-AF65-F5344CB8AC3E}">
        <p14:creationId xmlns:p14="http://schemas.microsoft.com/office/powerpoint/2010/main" val="15982664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en-US" dirty="0"/>
              <a:t>Part </a:t>
            </a:r>
            <a:r>
              <a:rPr lang="en-US" altLang="en-US" dirty="0" smtClean="0"/>
              <a:t>3 </a:t>
            </a:r>
            <a:r>
              <a:rPr lang="en-US" altLang="en-US" dirty="0" smtClean="0"/>
              <a:t/>
            </a:r>
            <a:br>
              <a:rPr lang="en-US" altLang="en-US" dirty="0" smtClean="0"/>
            </a:br>
            <a:r>
              <a:rPr lang="en-US" dirty="0" smtClean="0"/>
              <a:t>Chapter </a:t>
            </a:r>
            <a:r>
              <a:rPr lang="en-US" dirty="0" smtClean="0"/>
              <a:t>8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905000"/>
          </a:xfrm>
        </p:spPr>
        <p:txBody>
          <a:bodyPr/>
          <a:lstStyle/>
          <a:p>
            <a:r>
              <a:rPr lang="en-US" altLang="en-US" dirty="0"/>
              <a:t>Linear Algebraic Equations and Matrices</a:t>
            </a:r>
          </a:p>
        </p:txBody>
      </p:sp>
      <p:sp>
        <p:nvSpPr>
          <p:cNvPr id="5" name="Text Placeholder 3" hidden="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50728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Chapter </a:t>
            </a:r>
            <a:r>
              <a:rPr lang="en-US" altLang="en-US" dirty="0" smtClean="0"/>
              <a:t>Objectives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32560"/>
            <a:ext cx="8412480" cy="5212080"/>
          </a:xfrm>
        </p:spPr>
        <p:txBody>
          <a:bodyPr/>
          <a:lstStyle/>
          <a:p>
            <a:r>
              <a:rPr lang="en-US" altLang="en-US" sz="2800" dirty="0"/>
              <a:t>Understanding matrix notation.</a:t>
            </a:r>
          </a:p>
          <a:p>
            <a:r>
              <a:rPr lang="en-US" altLang="en-US" sz="2800" dirty="0"/>
              <a:t>Being able to identify the following types of matrices: identify, diagonal, symmetric, triangular, and </a:t>
            </a:r>
            <a:r>
              <a:rPr lang="en-US" altLang="en-US" sz="2800" dirty="0" err="1"/>
              <a:t>tridiagonal</a:t>
            </a:r>
            <a:r>
              <a:rPr lang="en-US" altLang="en-US" sz="2800" dirty="0"/>
              <a:t>.</a:t>
            </a:r>
          </a:p>
          <a:p>
            <a:r>
              <a:rPr lang="en-US" altLang="en-US" sz="2800" dirty="0"/>
              <a:t>Knowing how to perform matrix multiplication and being able to assess when it is feasible.</a:t>
            </a:r>
          </a:p>
          <a:p>
            <a:r>
              <a:rPr lang="en-US" altLang="en-US" sz="2800" dirty="0"/>
              <a:t>Knowing how to represent a system of linear equations in matrix form.</a:t>
            </a:r>
          </a:p>
          <a:p>
            <a:r>
              <a:rPr lang="en-US" altLang="en-US" sz="2800" dirty="0"/>
              <a:t>Knowing how to solve linear algebraic equations with left division and matrix inversion in MATLAB</a:t>
            </a:r>
            <a:r>
              <a:rPr lang="en-US" altLang="en-US" sz="2800" dirty="0" smtClean="0"/>
              <a:t>.</a:t>
            </a:r>
            <a:endParaRPr lang="en-US" altLang="en-US" sz="2800" dirty="0"/>
          </a:p>
        </p:txBody>
      </p:sp>
    </p:spTree>
    <p:extLst>
      <p:ext uri="{BB962C8B-B14F-4D97-AF65-F5344CB8AC3E}">
        <p14:creationId xmlns:p14="http://schemas.microsoft.com/office/powerpoint/2010/main" val="138363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Overview, 1</a:t>
            </a:r>
            <a:endParaRPr lang="en-US" dirty="0"/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457200" y="1432560"/>
            <a:ext cx="8321040" cy="2194560"/>
          </a:xfrm>
        </p:spPr>
        <p:txBody>
          <a:bodyPr/>
          <a:lstStyle/>
          <a:p>
            <a:pPr>
              <a:spcBef>
                <a:spcPts val="1800"/>
              </a:spcBef>
            </a:pPr>
            <a:r>
              <a:rPr lang="en-US" altLang="en-US" sz="2800" dirty="0"/>
              <a:t>A </a:t>
            </a:r>
            <a:r>
              <a:rPr lang="en-US" altLang="en-US" sz="2800" i="1" dirty="0"/>
              <a:t>matrix</a:t>
            </a:r>
            <a:r>
              <a:rPr lang="en-US" altLang="en-US" sz="2800" dirty="0"/>
              <a:t> consists of a rectangular array of elements represented by a single symbol (example: [</a:t>
            </a:r>
            <a:r>
              <a:rPr lang="en-US" altLang="en-US" sz="2800" i="1" dirty="0"/>
              <a:t>A</a:t>
            </a:r>
            <a:r>
              <a:rPr lang="en-US" altLang="en-US" sz="2800" dirty="0"/>
              <a:t>]).</a:t>
            </a:r>
          </a:p>
          <a:p>
            <a:pPr>
              <a:spcBef>
                <a:spcPts val="1800"/>
              </a:spcBef>
            </a:pPr>
            <a:r>
              <a:rPr lang="en-US" altLang="en-US" sz="2800" dirty="0"/>
              <a:t>An individual entry of a matrix is an </a:t>
            </a:r>
            <a:r>
              <a:rPr lang="en-US" altLang="en-US" sz="2800" i="1" dirty="0"/>
              <a:t>element</a:t>
            </a:r>
            <a:r>
              <a:rPr lang="en-US" altLang="en-US" sz="2800" dirty="0"/>
              <a:t> (example: </a:t>
            </a:r>
            <a:r>
              <a:rPr lang="en-US" altLang="en-US" sz="2800" i="1" dirty="0"/>
              <a:t>a</a:t>
            </a:r>
            <a:r>
              <a:rPr lang="en-US" altLang="en-US" sz="2800" baseline="-25000" dirty="0"/>
              <a:t>23</a:t>
            </a:r>
            <a:r>
              <a:rPr lang="en-US" altLang="en-US" sz="2800" dirty="0"/>
              <a:t>)</a:t>
            </a:r>
          </a:p>
        </p:txBody>
      </p:sp>
      <p:pic>
        <p:nvPicPr>
          <p:cNvPr id="1029" name="Picture 3"/>
          <p:cNvPicPr>
            <a:picLocks noGrp="1" noChangeAspect="1" noChangeArrowheads="1"/>
          </p:cNvPicPr>
          <p:nvPr>
            <p:ph idx="17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2302" y="3657600"/>
            <a:ext cx="4459397" cy="29260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550474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Overview, </a:t>
            </a:r>
            <a:r>
              <a:rPr lang="en-US" altLang="en-US" dirty="0" smtClean="0"/>
              <a:t>2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32560"/>
            <a:ext cx="8412480" cy="5212080"/>
          </a:xfrm>
        </p:spPr>
        <p:txBody>
          <a:bodyPr/>
          <a:lstStyle/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en-US" altLang="en-US" sz="2800" dirty="0"/>
              <a:t>A horizontal set of elements is called a </a:t>
            </a:r>
            <a:r>
              <a:rPr lang="en-US" altLang="en-US" sz="2800" i="1" dirty="0"/>
              <a:t>row</a:t>
            </a:r>
            <a:r>
              <a:rPr lang="en-US" altLang="en-US" sz="2800" dirty="0"/>
              <a:t> and a vertical set of elements is called a </a:t>
            </a:r>
            <a:r>
              <a:rPr lang="en-US" altLang="en-US" sz="2800" i="1" dirty="0"/>
              <a:t>column</a:t>
            </a:r>
            <a:r>
              <a:rPr lang="en-US" altLang="en-US" sz="2800" dirty="0"/>
              <a:t>.</a:t>
            </a:r>
          </a:p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en-US" altLang="en-US" sz="2800" dirty="0"/>
              <a:t>The first subscript of an element indicates the row while the second indicates the column.</a:t>
            </a:r>
          </a:p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en-US" altLang="en-US" sz="2800" dirty="0"/>
              <a:t>The size of a matrix is given as </a:t>
            </a:r>
            <a:r>
              <a:rPr lang="en-US" altLang="en-US" sz="2800" i="1" dirty="0"/>
              <a:t>m</a:t>
            </a:r>
            <a:r>
              <a:rPr lang="en-US" altLang="en-US" sz="2800" dirty="0"/>
              <a:t> rows by </a:t>
            </a:r>
            <a:r>
              <a:rPr lang="en-US" altLang="en-US" sz="2800" i="1" dirty="0"/>
              <a:t>n</a:t>
            </a:r>
            <a:r>
              <a:rPr lang="en-US" altLang="en-US" sz="2800" dirty="0"/>
              <a:t> columns, or simply </a:t>
            </a:r>
            <a:r>
              <a:rPr lang="en-US" altLang="en-US" sz="2800" i="1" dirty="0"/>
              <a:t>m</a:t>
            </a:r>
            <a:r>
              <a:rPr lang="en-US" altLang="en-US" sz="2800" dirty="0"/>
              <a:t> by </a:t>
            </a:r>
            <a:r>
              <a:rPr lang="en-US" altLang="en-US" sz="2800" i="1" dirty="0"/>
              <a:t>n</a:t>
            </a:r>
            <a:r>
              <a:rPr lang="en-US" altLang="en-US" sz="2800" dirty="0"/>
              <a:t> (or </a:t>
            </a:r>
            <a:r>
              <a:rPr lang="en-US" altLang="en-US" sz="2800" i="1" dirty="0"/>
              <a:t>m</a:t>
            </a:r>
            <a:r>
              <a:rPr lang="en-US" altLang="en-US" sz="2800" dirty="0"/>
              <a:t> x </a:t>
            </a:r>
            <a:r>
              <a:rPr lang="en-US" altLang="en-US" sz="2800" i="1" dirty="0"/>
              <a:t>n</a:t>
            </a:r>
            <a:r>
              <a:rPr lang="en-US" altLang="en-US" sz="2800" dirty="0"/>
              <a:t>).</a:t>
            </a:r>
          </a:p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en-US" altLang="en-US" sz="2800" dirty="0"/>
              <a:t>1 x </a:t>
            </a:r>
            <a:r>
              <a:rPr lang="en-US" altLang="en-US" sz="2800" i="1" dirty="0"/>
              <a:t>n</a:t>
            </a:r>
            <a:r>
              <a:rPr lang="en-US" altLang="en-US" sz="2800" dirty="0"/>
              <a:t> matrices are </a:t>
            </a:r>
            <a:r>
              <a:rPr lang="en-US" altLang="en-US" sz="2800" i="1" dirty="0"/>
              <a:t>row vectors</a:t>
            </a:r>
            <a:r>
              <a:rPr lang="en-US" altLang="en-US" sz="2800" dirty="0"/>
              <a:t>.</a:t>
            </a:r>
          </a:p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en-US" altLang="en-US" sz="2800" i="1" dirty="0"/>
              <a:t>m</a:t>
            </a:r>
            <a:r>
              <a:rPr lang="en-US" altLang="en-US" sz="2800" dirty="0"/>
              <a:t> x 1 matrices are </a:t>
            </a:r>
            <a:r>
              <a:rPr lang="en-US" altLang="en-US" sz="2800" i="1" dirty="0"/>
              <a:t>column vectors.</a:t>
            </a:r>
            <a:endParaRPr lang="en-US" altLang="en-US" sz="2800" dirty="0"/>
          </a:p>
        </p:txBody>
      </p:sp>
    </p:spTree>
    <p:extLst>
      <p:ext uri="{BB962C8B-B14F-4D97-AF65-F5344CB8AC3E}">
        <p14:creationId xmlns:p14="http://schemas.microsoft.com/office/powerpoint/2010/main" val="4497687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Special Matrices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32560"/>
            <a:ext cx="8229600" cy="1645920"/>
          </a:xfrm>
        </p:spPr>
        <p:txBody>
          <a:bodyPr/>
          <a:lstStyle/>
          <a:p>
            <a:r>
              <a:rPr lang="en-US" altLang="en-US" sz="2800" dirty="0" smtClean="0"/>
              <a:t>Matrices where </a:t>
            </a:r>
            <a:r>
              <a:rPr lang="en-US" altLang="en-US" sz="2800" i="1" dirty="0"/>
              <a:t>m</a:t>
            </a:r>
            <a:r>
              <a:rPr lang="en-US" altLang="en-US" sz="2800" dirty="0"/>
              <a:t>=</a:t>
            </a:r>
            <a:r>
              <a:rPr lang="en-US" altLang="en-US" sz="2800" i="1" dirty="0"/>
              <a:t>n</a:t>
            </a:r>
            <a:r>
              <a:rPr lang="en-US" altLang="en-US" sz="2800" dirty="0"/>
              <a:t> are called </a:t>
            </a:r>
            <a:r>
              <a:rPr lang="en-US" altLang="en-US" sz="2800" i="1" dirty="0"/>
              <a:t>square matrices</a:t>
            </a:r>
            <a:r>
              <a:rPr lang="en-US" altLang="en-US" sz="2800" dirty="0"/>
              <a:t>.</a:t>
            </a:r>
          </a:p>
          <a:p>
            <a:r>
              <a:rPr lang="en-US" altLang="en-US" sz="2800" dirty="0"/>
              <a:t>There are a number of special forms of square matrices</a:t>
            </a:r>
            <a:r>
              <a:rPr lang="en-US" altLang="en-US" sz="2800" dirty="0" smtClean="0"/>
              <a:t>:</a:t>
            </a:r>
            <a:endParaRPr lang="en-US" altLang="en-US" sz="28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Content Placeholder 3"/>
              <p:cNvSpPr>
                <a:spLocks noGrp="1"/>
              </p:cNvSpPr>
              <p:nvPr>
                <p:ph idx="17"/>
              </p:nvPr>
            </p:nvSpPr>
            <p:spPr>
              <a:xfrm>
                <a:off x="457200" y="3078480"/>
                <a:ext cx="2377440" cy="1554480"/>
              </a:xfrm>
            </p:spPr>
            <p:txBody>
              <a:bodyPr/>
              <a:lstStyle/>
              <a:p>
                <a:pPr algn="ctr"/>
                <a:r>
                  <a:rPr lang="en-US" sz="2000" dirty="0" smtClean="0"/>
                  <a:t>Symmetric</a:t>
                </a:r>
              </a:p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["/>
                          <m:endChr m:val="]"/>
                          <m:ctrlPr>
                            <a:rPr lang="en-US" sz="2000" b="0" i="1" smtClean="0"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sz="2000" b="0" i="1" smtClean="0">
                              <a:latin typeface="Cambria Math"/>
                            </a:rPr>
                            <m:t>𝐴</m:t>
                          </m:r>
                        </m:e>
                      </m:d>
                      <m:r>
                        <a:rPr lang="en-US" sz="2000" b="0" i="1" smtClean="0">
                          <a:latin typeface="Cambria Math"/>
                        </a:rPr>
                        <m:t>=</m:t>
                      </m:r>
                      <m:d>
                        <m:dPr>
                          <m:begChr m:val="["/>
                          <m:endChr m:val="]"/>
                          <m:ctrlPr>
                            <a:rPr lang="en-US" sz="2000" b="0" i="1" smtClean="0">
                              <a:latin typeface="Cambria Math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3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sz="2000" b="0" i="1" smtClean="0">
                                  <a:latin typeface="Cambria Math"/>
                                </a:rPr>
                              </m:ctrlPr>
                            </m:mPr>
                            <m:mr>
                              <m:e>
                                <m:r>
                                  <m:rPr>
                                    <m:brk m:alnAt="7"/>
                                  </m:rPr>
                                  <a:rPr lang="en-US" sz="2000" b="0" i="1" smtClean="0">
                                    <a:latin typeface="Cambria Math"/>
                                  </a:rPr>
                                  <m:t>5</m:t>
                                </m:r>
                              </m:e>
                              <m:e>
                                <m:r>
                                  <a:rPr lang="en-US" sz="2000" b="0" i="1" smtClean="0">
                                    <a:latin typeface="Cambria Math"/>
                                  </a:rPr>
                                  <m:t>1</m:t>
                                </m:r>
                              </m:e>
                              <m:e>
                                <m:r>
                                  <a:rPr lang="en-US" sz="2000" b="0" i="1" smtClean="0">
                                    <a:latin typeface="Cambria Math"/>
                                  </a:rPr>
                                  <m:t>2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sz="2000" b="0" i="1" smtClean="0">
                                    <a:latin typeface="Cambria Math"/>
                                  </a:rPr>
                                  <m:t>1</m:t>
                                </m:r>
                              </m:e>
                              <m:e>
                                <m:r>
                                  <a:rPr lang="en-US" sz="2000" b="0" i="1" smtClean="0">
                                    <a:latin typeface="Cambria Math"/>
                                  </a:rPr>
                                  <m:t>3</m:t>
                                </m:r>
                              </m:e>
                              <m:e>
                                <m:r>
                                  <a:rPr lang="en-US" sz="2000" b="0" i="1" smtClean="0">
                                    <a:latin typeface="Cambria Math"/>
                                  </a:rPr>
                                  <m:t>7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sz="2000" b="0" i="1" smtClean="0">
                                    <a:latin typeface="Cambria Math"/>
                                  </a:rPr>
                                  <m:t>2</m:t>
                                </m:r>
                              </m:e>
                              <m:e>
                                <m:r>
                                  <a:rPr lang="en-US" sz="2000" b="0" i="1" smtClean="0">
                                    <a:latin typeface="Cambria Math"/>
                                  </a:rPr>
                                  <m:t>7</m:t>
                                </m:r>
                              </m:e>
                              <m:e>
                                <m:r>
                                  <a:rPr lang="en-US" sz="2000" b="0" i="1" smtClean="0">
                                    <a:latin typeface="Cambria Math"/>
                                  </a:rPr>
                                  <m:t>8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en-US" sz="2000" dirty="0"/>
              </a:p>
            </p:txBody>
          </p:sp>
        </mc:Choice>
        <mc:Fallback>
          <p:sp>
            <p:nvSpPr>
              <p:cNvPr id="6" name="Content Placeholder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7"/>
              </p:nvPr>
            </p:nvSpPr>
            <p:spPr>
              <a:xfrm>
                <a:off x="457200" y="3078480"/>
                <a:ext cx="2377440" cy="1554480"/>
              </a:xfrm>
              <a:blipFill rotWithShape="1">
                <a:blip r:embed="rId2"/>
                <a:stretch>
                  <a:fillRect t="-156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Content Placeholder 4"/>
              <p:cNvSpPr>
                <a:spLocks noGrp="1"/>
              </p:cNvSpPr>
              <p:nvPr>
                <p:ph idx="18"/>
              </p:nvPr>
            </p:nvSpPr>
            <p:spPr>
              <a:xfrm>
                <a:off x="3200400" y="3078480"/>
                <a:ext cx="2651760" cy="1554480"/>
              </a:xfrm>
            </p:spPr>
            <p:txBody>
              <a:bodyPr/>
              <a:lstStyle/>
              <a:p>
                <a:pPr algn="ctr"/>
                <a:r>
                  <a:rPr lang="en-US" sz="2000" dirty="0" smtClean="0"/>
                  <a:t>Diagonal</a:t>
                </a:r>
              </a:p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["/>
                          <m:endChr m:val="]"/>
                          <m:ctrlPr>
                            <a:rPr lang="en-US" sz="2000" b="0" i="1" smtClean="0"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sz="2000" b="0" i="1" smtClean="0">
                              <a:latin typeface="Cambria Math"/>
                            </a:rPr>
                            <m:t>𝐴</m:t>
                          </m:r>
                        </m:e>
                      </m:d>
                      <m:r>
                        <a:rPr lang="en-US" sz="2000" b="0" i="1" smtClean="0">
                          <a:latin typeface="Cambria Math"/>
                        </a:rPr>
                        <m:t>=</m:t>
                      </m:r>
                      <m:d>
                        <m:dPr>
                          <m:begChr m:val="["/>
                          <m:endChr m:val="]"/>
                          <m:ctrlPr>
                            <a:rPr lang="en-US" sz="2000" b="0" i="1" smtClean="0">
                              <a:latin typeface="Cambria Math"/>
                            </a:rPr>
                          </m:ctrlPr>
                        </m:dPr>
                        <m:e>
                          <m:m>
                            <m:mPr>
                              <m:plcHide m:val="on"/>
                              <m:mcs>
                                <m:mc>
                                  <m:mcPr>
                                    <m:count m:val="3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sz="2000" i="1">
                                  <a:latin typeface="Cambria Math"/>
                                </a:rPr>
                              </m:ctrlPr>
                            </m:mPr>
                            <m:mr>
                              <m:e>
                                <m:r>
                                  <a:rPr lang="en-US" sz="2000" b="0" i="1" smtClean="0">
                                    <a:latin typeface="Cambria Math"/>
                                  </a:rPr>
                                  <m:t>𝑎</m:t>
                                </m:r>
                                <m:r>
                                  <m:rPr>
                                    <m:brk m:alnAt="7"/>
                                  </m:rPr>
                                  <a:rPr lang="en-US" sz="2000" i="1" baseline="-25000">
                                    <a:latin typeface="Cambria Math"/>
                                  </a:rPr>
                                  <m:t>1</m:t>
                                </m:r>
                                <m:r>
                                  <a:rPr lang="en-US" sz="2000" b="0" i="1" baseline="-25000" smtClean="0">
                                    <a:latin typeface="Cambria Math"/>
                                  </a:rPr>
                                  <m:t>1</m:t>
                                </m:r>
                              </m:e>
                              <m:e/>
                              <m:e/>
                            </m:mr>
                            <m:mr>
                              <m:e/>
                              <m:e>
                                <m:r>
                                  <a:rPr lang="en-US" sz="2000" b="0" i="1" smtClean="0">
                                    <a:latin typeface="Cambria Math"/>
                                  </a:rPr>
                                  <m:t>𝑎</m:t>
                                </m:r>
                                <m:r>
                                  <a:rPr lang="en-US" sz="2000" b="0" i="1" baseline="-25000" smtClean="0">
                                    <a:latin typeface="Cambria Math"/>
                                  </a:rPr>
                                  <m:t>22</m:t>
                                </m:r>
                              </m:e>
                              <m:e/>
                            </m:mr>
                            <m:mr>
                              <m:e/>
                              <m:e/>
                              <m:e>
                                <m:r>
                                  <a:rPr lang="en-US" sz="2000" b="0" i="1" smtClean="0">
                                    <a:latin typeface="Cambria Math"/>
                                  </a:rPr>
                                  <m:t>𝑎</m:t>
                                </m:r>
                                <m:r>
                                  <a:rPr lang="en-US" sz="2000" b="0" i="1" baseline="-25000" smtClean="0">
                                    <a:latin typeface="Cambria Math"/>
                                  </a:rPr>
                                  <m:t>33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en-US" sz="2000" dirty="0"/>
              </a:p>
            </p:txBody>
          </p:sp>
        </mc:Choice>
        <mc:Fallback>
          <p:sp>
            <p:nvSpPr>
              <p:cNvPr id="7" name="Content Placeholder 4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8"/>
              </p:nvPr>
            </p:nvSpPr>
            <p:spPr>
              <a:xfrm>
                <a:off x="3200400" y="3078480"/>
                <a:ext cx="2651760" cy="1554480"/>
              </a:xfrm>
              <a:blipFill rotWithShape="1">
                <a:blip r:embed="rId3"/>
                <a:stretch>
                  <a:fillRect t="-156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8" name="Content Placeholder 5"/>
              <p:cNvSpPr>
                <a:spLocks noGrp="1"/>
              </p:cNvSpPr>
              <p:nvPr>
                <p:ph idx="19"/>
              </p:nvPr>
            </p:nvSpPr>
            <p:spPr>
              <a:xfrm>
                <a:off x="6614160" y="3078480"/>
                <a:ext cx="2377440" cy="1554480"/>
              </a:xfrm>
            </p:spPr>
            <p:txBody>
              <a:bodyPr/>
              <a:lstStyle/>
              <a:p>
                <a:pPr algn="ctr"/>
                <a:r>
                  <a:rPr lang="en-US" sz="2000" dirty="0" smtClean="0"/>
                  <a:t>Identity</a:t>
                </a:r>
              </a:p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["/>
                          <m:endChr m:val="]"/>
                          <m:ctrlPr>
                            <a:rPr lang="en-US" sz="2000" i="1"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sz="2000" i="1">
                              <a:latin typeface="Cambria Math"/>
                            </a:rPr>
                            <m:t>𝐴</m:t>
                          </m:r>
                        </m:e>
                      </m:d>
                      <m:r>
                        <a:rPr lang="en-US" sz="2000" i="1">
                          <a:latin typeface="Cambria Math"/>
                        </a:rPr>
                        <m:t>=</m:t>
                      </m:r>
                      <m:d>
                        <m:dPr>
                          <m:begChr m:val="["/>
                          <m:endChr m:val="]"/>
                          <m:ctrlPr>
                            <a:rPr lang="en-US" sz="2000" i="1">
                              <a:latin typeface="Cambria Math"/>
                            </a:rPr>
                          </m:ctrlPr>
                        </m:dPr>
                        <m:e>
                          <m:m>
                            <m:mPr>
                              <m:plcHide m:val="on"/>
                              <m:mcs>
                                <m:mc>
                                  <m:mcPr>
                                    <m:count m:val="3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sz="2000" i="1">
                                  <a:latin typeface="Cambria Math"/>
                                </a:rPr>
                              </m:ctrlPr>
                            </m:mPr>
                            <m:mr>
                              <m:e>
                                <m:r>
                                  <m:rPr>
                                    <m:brk m:alnAt="7"/>
                                  </m:rPr>
                                  <a:rPr lang="en-US" sz="2000" i="1">
                                    <a:latin typeface="Cambria Math"/>
                                  </a:rPr>
                                  <m:t>1</m:t>
                                </m:r>
                              </m:e>
                              <m:e/>
                              <m:e/>
                            </m:mr>
                            <m:mr>
                              <m:e/>
                              <m:e>
                                <m:r>
                                  <a:rPr lang="en-US" sz="2000" i="1">
                                    <a:latin typeface="Cambria Math"/>
                                  </a:rPr>
                                  <m:t>1</m:t>
                                </m:r>
                              </m:e>
                              <m:e/>
                            </m:mr>
                            <m:mr>
                              <m:e/>
                              <m:e/>
                              <m:e>
                                <m:r>
                                  <a:rPr lang="en-US" sz="2000" i="1">
                                    <a:latin typeface="Cambria Math"/>
                                  </a:rPr>
                                  <m:t>1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en-US" sz="2000" dirty="0"/>
              </a:p>
            </p:txBody>
          </p:sp>
        </mc:Choice>
        <mc:Fallback>
          <p:sp>
            <p:nvSpPr>
              <p:cNvPr id="8" name="Content Placeholder 5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9"/>
              </p:nvPr>
            </p:nvSpPr>
            <p:spPr>
              <a:xfrm>
                <a:off x="6614160" y="3078480"/>
                <a:ext cx="2377440" cy="1554480"/>
              </a:xfrm>
              <a:blipFill rotWithShape="1">
                <a:blip r:embed="rId4"/>
                <a:stretch>
                  <a:fillRect t="-156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9" name="Content Placeholder 6"/>
              <p:cNvSpPr>
                <a:spLocks noGrp="1"/>
              </p:cNvSpPr>
              <p:nvPr>
                <p:ph idx="20"/>
              </p:nvPr>
            </p:nvSpPr>
            <p:spPr>
              <a:xfrm>
                <a:off x="457200" y="4754880"/>
                <a:ext cx="2590800" cy="1645920"/>
              </a:xfrm>
            </p:spPr>
            <p:txBody>
              <a:bodyPr/>
              <a:lstStyle/>
              <a:p>
                <a:pPr algn="ctr"/>
                <a:r>
                  <a:rPr lang="en-US" sz="2000" dirty="0" smtClean="0"/>
                  <a:t>Upper Triangular</a:t>
                </a:r>
              </a:p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["/>
                          <m:endChr m:val="]"/>
                          <m:ctrlPr>
                            <a:rPr lang="en-US" sz="2000" i="1"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sz="2000" i="1">
                              <a:latin typeface="Cambria Math"/>
                            </a:rPr>
                            <m:t>𝐴</m:t>
                          </m:r>
                        </m:e>
                      </m:d>
                      <m:r>
                        <a:rPr lang="en-US" sz="2000" i="1">
                          <a:latin typeface="Cambria Math"/>
                        </a:rPr>
                        <m:t>=</m:t>
                      </m:r>
                      <m:d>
                        <m:dPr>
                          <m:begChr m:val="["/>
                          <m:endChr m:val="]"/>
                          <m:ctrlPr>
                            <a:rPr lang="en-US" sz="2000" i="1">
                              <a:latin typeface="Cambria Math"/>
                            </a:rPr>
                          </m:ctrlPr>
                        </m:dPr>
                        <m:e>
                          <m:m>
                            <m:mPr>
                              <m:plcHide m:val="on"/>
                              <m:mcs>
                                <m:mc>
                                  <m:mcPr>
                                    <m:count m:val="3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sz="2000" i="1">
                                  <a:latin typeface="Cambria Math"/>
                                </a:rPr>
                              </m:ctrlPr>
                            </m:mPr>
                            <m:mr>
                              <m:e>
                                <m:r>
                                  <m:rPr>
                                    <m:brk m:alnAt="7"/>
                                  </m:rPr>
                                  <a:rPr lang="en-US" sz="2000" b="0" i="1" smtClean="0">
                                    <a:latin typeface="Cambria Math"/>
                                  </a:rPr>
                                  <m:t>𝑎</m:t>
                                </m:r>
                                <m:r>
                                  <a:rPr lang="en-US" sz="2000" b="0" i="1" baseline="-25000" smtClean="0">
                                    <a:latin typeface="Cambria Math"/>
                                  </a:rPr>
                                  <m:t>11</m:t>
                                </m:r>
                              </m:e>
                              <m:e>
                                <m:r>
                                  <a:rPr lang="en-US" sz="2000" b="0" i="1" smtClean="0">
                                    <a:latin typeface="Cambria Math"/>
                                  </a:rPr>
                                  <m:t>𝑎</m:t>
                                </m:r>
                                <m:r>
                                  <a:rPr lang="en-US" sz="2000" i="1" baseline="-25000">
                                    <a:latin typeface="Cambria Math"/>
                                  </a:rPr>
                                  <m:t>1</m:t>
                                </m:r>
                                <m:r>
                                  <a:rPr lang="en-US" sz="2000" b="0" i="1" baseline="-25000" smtClean="0">
                                    <a:latin typeface="Cambria Math"/>
                                  </a:rPr>
                                  <m:t>2</m:t>
                                </m:r>
                              </m:e>
                              <m:e>
                                <m:r>
                                  <a:rPr lang="en-US" sz="2000" b="0" i="1" smtClean="0">
                                    <a:latin typeface="Cambria Math"/>
                                  </a:rPr>
                                  <m:t>𝑎</m:t>
                                </m:r>
                                <m:r>
                                  <a:rPr lang="en-US" sz="2000" b="0" i="1" baseline="-25000" smtClean="0">
                                    <a:latin typeface="Cambria Math"/>
                                  </a:rPr>
                                  <m:t>13</m:t>
                                </m:r>
                              </m:e>
                            </m:mr>
                            <m:mr>
                              <m:e/>
                              <m:e>
                                <m:r>
                                  <a:rPr lang="en-US" sz="2000" b="0" i="1" smtClean="0">
                                    <a:latin typeface="Cambria Math"/>
                                  </a:rPr>
                                  <m:t>𝑎</m:t>
                                </m:r>
                                <m:r>
                                  <a:rPr lang="en-US" sz="2000" b="0" i="1" baseline="-25000" smtClean="0">
                                    <a:latin typeface="Cambria Math"/>
                                  </a:rPr>
                                  <m:t>22</m:t>
                                </m:r>
                              </m:e>
                              <m:e>
                                <m:r>
                                  <a:rPr lang="en-US" sz="2000" b="0" i="1" smtClean="0">
                                    <a:latin typeface="Cambria Math"/>
                                  </a:rPr>
                                  <m:t>𝑎</m:t>
                                </m:r>
                                <m:r>
                                  <a:rPr lang="en-US" sz="2000" b="0" i="1" baseline="-25000" smtClean="0">
                                    <a:latin typeface="Cambria Math"/>
                                  </a:rPr>
                                  <m:t>23</m:t>
                                </m:r>
                              </m:e>
                            </m:mr>
                            <m:mr>
                              <m:e/>
                              <m:e/>
                              <m:e>
                                <m:r>
                                  <a:rPr lang="en-US" sz="2000" b="0" i="1" smtClean="0">
                                    <a:latin typeface="Cambria Math"/>
                                  </a:rPr>
                                  <m:t>𝑎</m:t>
                                </m:r>
                                <m:r>
                                  <a:rPr lang="en-US" sz="2000" b="0" i="1" baseline="-25000" smtClean="0">
                                    <a:latin typeface="Cambria Math"/>
                                  </a:rPr>
                                  <m:t>33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en-US" sz="2000" dirty="0"/>
              </a:p>
            </p:txBody>
          </p:sp>
        </mc:Choice>
        <mc:Fallback>
          <p:sp>
            <p:nvSpPr>
              <p:cNvPr id="9" name="Content Placeholder 6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20"/>
              </p:nvPr>
            </p:nvSpPr>
            <p:spPr>
              <a:xfrm>
                <a:off x="457200" y="4754880"/>
                <a:ext cx="2590800" cy="1645920"/>
              </a:xfrm>
              <a:blipFill rotWithShape="1">
                <a:blip r:embed="rId5"/>
                <a:stretch>
                  <a:fillRect t="-148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" name="Content Placeholder 7"/>
              <p:cNvSpPr>
                <a:spLocks noGrp="1"/>
              </p:cNvSpPr>
              <p:nvPr>
                <p:ph idx="21"/>
              </p:nvPr>
            </p:nvSpPr>
            <p:spPr>
              <a:xfrm>
                <a:off x="3154680" y="4754880"/>
                <a:ext cx="2529840" cy="1645920"/>
              </a:xfrm>
            </p:spPr>
            <p:txBody>
              <a:bodyPr/>
              <a:lstStyle/>
              <a:p>
                <a:pPr algn="ctr"/>
                <a:r>
                  <a:rPr lang="en-US" sz="2000" dirty="0" smtClean="0"/>
                  <a:t>Lower Triangular</a:t>
                </a:r>
              </a:p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["/>
                          <m:endChr m:val="]"/>
                          <m:ctrlPr>
                            <a:rPr lang="en-US" sz="2000" i="1"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sz="2000" i="1">
                              <a:latin typeface="Cambria Math"/>
                            </a:rPr>
                            <m:t>𝐴</m:t>
                          </m:r>
                        </m:e>
                      </m:d>
                      <m:r>
                        <a:rPr lang="en-US" sz="2000" i="1">
                          <a:latin typeface="Cambria Math"/>
                        </a:rPr>
                        <m:t>=</m:t>
                      </m:r>
                      <m:d>
                        <m:dPr>
                          <m:begChr m:val="["/>
                          <m:endChr m:val="]"/>
                          <m:ctrlPr>
                            <a:rPr lang="en-US" sz="2000" i="1">
                              <a:latin typeface="Cambria Math"/>
                            </a:rPr>
                          </m:ctrlPr>
                        </m:dPr>
                        <m:e>
                          <m:m>
                            <m:mPr>
                              <m:plcHide m:val="on"/>
                              <m:mcs>
                                <m:mc>
                                  <m:mcPr>
                                    <m:count m:val="3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sz="2000" i="1">
                                  <a:latin typeface="Cambria Math"/>
                                </a:rPr>
                              </m:ctrlPr>
                            </m:mPr>
                            <m:mr>
                              <m:e>
                                <m:r>
                                  <a:rPr lang="en-US" sz="2000" b="0" i="1" smtClean="0">
                                    <a:latin typeface="Cambria Math"/>
                                  </a:rPr>
                                  <m:t>𝑎</m:t>
                                </m:r>
                                <m:r>
                                  <a:rPr lang="en-US" sz="2000" b="0" i="1" baseline="-25000" smtClean="0">
                                    <a:latin typeface="Cambria Math"/>
                                  </a:rPr>
                                  <m:t>11</m:t>
                                </m:r>
                              </m:e>
                              <m:e/>
                              <m:e/>
                            </m:mr>
                            <m:mr>
                              <m:e>
                                <m:r>
                                  <a:rPr lang="en-US" sz="2000" b="0" i="1" smtClean="0">
                                    <a:latin typeface="Cambria Math"/>
                                  </a:rPr>
                                  <m:t>𝑎</m:t>
                                </m:r>
                                <m:r>
                                  <a:rPr lang="en-US" sz="2000" b="0" i="1" baseline="-25000" smtClean="0">
                                    <a:latin typeface="Cambria Math"/>
                                  </a:rPr>
                                  <m:t>2</m:t>
                                </m:r>
                                <m:r>
                                  <a:rPr lang="en-US" sz="2000" i="1" baseline="-25000">
                                    <a:latin typeface="Cambria Math"/>
                                  </a:rPr>
                                  <m:t>1</m:t>
                                </m:r>
                              </m:e>
                              <m:e>
                                <m:r>
                                  <a:rPr lang="en-US" sz="2000" b="0" i="1" smtClean="0">
                                    <a:latin typeface="Cambria Math"/>
                                  </a:rPr>
                                  <m:t>𝑎</m:t>
                                </m:r>
                                <m:r>
                                  <a:rPr lang="en-US" sz="2000" b="0" i="1" baseline="-25000" smtClean="0">
                                    <a:latin typeface="Cambria Math"/>
                                  </a:rPr>
                                  <m:t>22</m:t>
                                </m:r>
                              </m:e>
                              <m:e/>
                            </m:mr>
                            <m:mr>
                              <m:e>
                                <m:r>
                                  <a:rPr lang="en-US" sz="2000" b="0" i="1" smtClean="0">
                                    <a:latin typeface="Cambria Math"/>
                                  </a:rPr>
                                  <m:t>𝑎</m:t>
                                </m:r>
                                <m:r>
                                  <a:rPr lang="en-US" sz="2000" b="0" i="1" baseline="-25000" smtClean="0">
                                    <a:latin typeface="Cambria Math"/>
                                  </a:rPr>
                                  <m:t>31</m:t>
                                </m:r>
                              </m:e>
                              <m:e>
                                <m:r>
                                  <a:rPr lang="en-US" sz="2000" b="0" i="1" smtClean="0">
                                    <a:latin typeface="Cambria Math"/>
                                  </a:rPr>
                                  <m:t>𝑎</m:t>
                                </m:r>
                                <m:r>
                                  <a:rPr lang="en-US" sz="2000" b="0" i="1" baseline="-25000" smtClean="0">
                                    <a:latin typeface="Cambria Math"/>
                                  </a:rPr>
                                  <m:t>32</m:t>
                                </m:r>
                              </m:e>
                              <m:e>
                                <m:r>
                                  <a:rPr lang="en-US" sz="2000" b="0" i="1" smtClean="0">
                                    <a:latin typeface="Cambria Math"/>
                                  </a:rPr>
                                  <m:t>𝑎</m:t>
                                </m:r>
                                <m:r>
                                  <a:rPr lang="en-US" sz="2000" b="0" i="1" baseline="-25000" smtClean="0">
                                    <a:latin typeface="Cambria Math"/>
                                  </a:rPr>
                                  <m:t>33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en-US" sz="2000" dirty="0"/>
              </a:p>
            </p:txBody>
          </p:sp>
        </mc:Choice>
        <mc:Fallback>
          <p:sp>
            <p:nvSpPr>
              <p:cNvPr id="10" name="Content Placeholder 7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21"/>
              </p:nvPr>
            </p:nvSpPr>
            <p:spPr>
              <a:xfrm>
                <a:off x="3154680" y="4754880"/>
                <a:ext cx="2529840" cy="1645920"/>
              </a:xfrm>
              <a:blipFill rotWithShape="1">
                <a:blip r:embed="rId6"/>
                <a:stretch>
                  <a:fillRect t="-148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1" name="Content Placeholder 8"/>
              <p:cNvSpPr>
                <a:spLocks noGrp="1"/>
              </p:cNvSpPr>
              <p:nvPr>
                <p:ph idx="22"/>
              </p:nvPr>
            </p:nvSpPr>
            <p:spPr>
              <a:xfrm>
                <a:off x="5791200" y="4754880"/>
                <a:ext cx="3200400" cy="1645920"/>
              </a:xfrm>
            </p:spPr>
            <p:txBody>
              <a:bodyPr/>
              <a:lstStyle/>
              <a:p>
                <a:pPr algn="ctr"/>
                <a:r>
                  <a:rPr lang="en-US" sz="2000" dirty="0" smtClean="0"/>
                  <a:t>Banded</a:t>
                </a:r>
              </a:p>
              <a:p>
                <a:pPr algn="ctr"/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d>
                        <m:dPr>
                          <m:begChr m:val="["/>
                          <m:endChr m:val="]"/>
                          <m:ctrlPr>
                            <a:rPr lang="en-US" sz="2000" i="1"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sz="2000" i="1">
                              <a:latin typeface="Cambria Math"/>
                            </a:rPr>
                            <m:t>𝐴</m:t>
                          </m:r>
                        </m:e>
                      </m:d>
                      <m:r>
                        <a:rPr lang="en-US" sz="2000" i="1">
                          <a:latin typeface="Cambria Math"/>
                        </a:rPr>
                        <m:t>=</m:t>
                      </m:r>
                      <m:d>
                        <m:dPr>
                          <m:begChr m:val="["/>
                          <m:endChr m:val="]"/>
                          <m:ctrlPr>
                            <a:rPr lang="en-US" sz="2000" i="1">
                              <a:latin typeface="Cambria Math"/>
                            </a:rPr>
                          </m:ctrlPr>
                        </m:dPr>
                        <m:e>
                          <m:m>
                            <m:mPr>
                              <m:plcHide m:val="on"/>
                              <m:mcs>
                                <m:mc>
                                  <m:mcPr>
                                    <m:count m:val="4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sz="2000" i="1">
                                  <a:latin typeface="Cambria Math"/>
                                </a:rPr>
                              </m:ctrlPr>
                            </m:mPr>
                            <m:mr>
                              <m:e>
                                <m:r>
                                  <a:rPr lang="en-US" sz="2000" b="0" i="1" smtClean="0">
                                    <a:latin typeface="Cambria Math"/>
                                  </a:rPr>
                                  <m:t>𝑎</m:t>
                                </m:r>
                                <m:r>
                                  <a:rPr lang="en-US" sz="2000" b="0" i="1" baseline="-25000" smtClean="0">
                                    <a:latin typeface="Cambria Math"/>
                                  </a:rPr>
                                  <m:t>11</m:t>
                                </m:r>
                              </m:e>
                              <m:e>
                                <m:r>
                                  <a:rPr lang="en-US" sz="2000" b="0" i="1" smtClean="0">
                                    <a:latin typeface="Cambria Math"/>
                                  </a:rPr>
                                  <m:t>𝑎</m:t>
                                </m:r>
                                <m:r>
                                  <a:rPr lang="en-US" sz="2000" i="1" baseline="-25000">
                                    <a:latin typeface="Cambria Math"/>
                                  </a:rPr>
                                  <m:t>1</m:t>
                                </m:r>
                                <m:r>
                                  <a:rPr lang="en-US" sz="2000" b="0" i="1" baseline="-25000" smtClean="0">
                                    <a:latin typeface="Cambria Math"/>
                                  </a:rPr>
                                  <m:t>2</m:t>
                                </m:r>
                              </m:e>
                              <m:e/>
                              <m:e/>
                            </m:mr>
                            <m:mr>
                              <m:e>
                                <m:r>
                                  <a:rPr lang="en-US" sz="2000" b="0" i="1" smtClean="0">
                                    <a:latin typeface="Cambria Math"/>
                                  </a:rPr>
                                  <m:t>𝑎</m:t>
                                </m:r>
                                <m:r>
                                  <a:rPr lang="en-US" sz="2000" b="0" i="1" baseline="-25000" smtClean="0">
                                    <a:latin typeface="Cambria Math"/>
                                  </a:rPr>
                                  <m:t>21</m:t>
                                </m:r>
                              </m:e>
                              <m:e>
                                <m:r>
                                  <a:rPr lang="en-US" sz="2000" b="0" i="1" smtClean="0">
                                    <a:latin typeface="Cambria Math"/>
                                  </a:rPr>
                                  <m:t>𝑎</m:t>
                                </m:r>
                                <m:r>
                                  <a:rPr lang="en-US" sz="2000" b="0" i="1" baseline="-25000" smtClean="0">
                                    <a:latin typeface="Cambria Math"/>
                                  </a:rPr>
                                  <m:t>22</m:t>
                                </m:r>
                              </m:e>
                              <m:e>
                                <m:r>
                                  <a:rPr lang="en-US" sz="2000" b="0" i="1" smtClean="0">
                                    <a:latin typeface="Cambria Math"/>
                                  </a:rPr>
                                  <m:t>𝑎</m:t>
                                </m:r>
                                <m:r>
                                  <a:rPr lang="en-US" sz="2000" b="0" i="1" baseline="-25000" smtClean="0">
                                    <a:latin typeface="Cambria Math"/>
                                  </a:rPr>
                                  <m:t>23</m:t>
                                </m:r>
                              </m:e>
                              <m:e/>
                            </m:mr>
                            <m:mr>
                              <m:e/>
                              <m:e>
                                <m:r>
                                  <a:rPr lang="en-US" sz="2000" b="0" i="1" smtClean="0">
                                    <a:latin typeface="Cambria Math"/>
                                  </a:rPr>
                                  <m:t>𝑎</m:t>
                                </m:r>
                                <m:r>
                                  <a:rPr lang="en-US" sz="2000" i="1" baseline="-25000">
                                    <a:latin typeface="Cambria Math"/>
                                  </a:rPr>
                                  <m:t>3</m:t>
                                </m:r>
                                <m:r>
                                  <a:rPr lang="en-US" sz="2000" b="0" i="1" baseline="-25000" smtClean="0">
                                    <a:latin typeface="Cambria Math"/>
                                  </a:rPr>
                                  <m:t>2</m:t>
                                </m:r>
                              </m:e>
                              <m:e>
                                <m:r>
                                  <a:rPr lang="en-US" sz="2000" b="0" i="1" smtClean="0">
                                    <a:latin typeface="Cambria Math"/>
                                  </a:rPr>
                                  <m:t>𝑎</m:t>
                                </m:r>
                                <m:r>
                                  <a:rPr lang="en-US" sz="2000" b="0" i="1" baseline="-25000" smtClean="0">
                                    <a:latin typeface="Cambria Math"/>
                                  </a:rPr>
                                  <m:t>33</m:t>
                                </m:r>
                              </m:e>
                              <m:e>
                                <m:r>
                                  <a:rPr lang="en-US" sz="2000" b="0" i="1" smtClean="0">
                                    <a:latin typeface="Cambria Math"/>
                                  </a:rPr>
                                  <m:t>𝑎</m:t>
                                </m:r>
                                <m:r>
                                  <a:rPr lang="en-US" sz="2000" b="0" i="1" baseline="-25000" smtClean="0">
                                    <a:latin typeface="Cambria Math"/>
                                  </a:rPr>
                                  <m:t>34</m:t>
                                </m:r>
                              </m:e>
                            </m:mr>
                            <m:mr>
                              <m:e/>
                              <m:e/>
                              <m:e>
                                <m:r>
                                  <a:rPr lang="en-US" sz="2000" b="0" i="1" smtClean="0">
                                    <a:latin typeface="Cambria Math"/>
                                  </a:rPr>
                                  <m:t>𝑎</m:t>
                                </m:r>
                                <m:r>
                                  <a:rPr lang="en-US" sz="2000" b="0" i="1" baseline="-25000" smtClean="0">
                                    <a:latin typeface="Cambria Math"/>
                                  </a:rPr>
                                  <m:t>43</m:t>
                                </m:r>
                              </m:e>
                              <m:e>
                                <m:r>
                                  <a:rPr lang="en-US" sz="2000" b="0" i="1" smtClean="0">
                                    <a:latin typeface="Cambria Math"/>
                                  </a:rPr>
                                  <m:t>𝑎</m:t>
                                </m:r>
                                <m:r>
                                  <a:rPr lang="en-US" sz="2000" b="0" i="1" baseline="-25000" smtClean="0">
                                    <a:latin typeface="Cambria Math"/>
                                  </a:rPr>
                                  <m:t>44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en-US" sz="2000" dirty="0"/>
              </a:p>
            </p:txBody>
          </p:sp>
        </mc:Choice>
        <mc:Fallback>
          <p:sp>
            <p:nvSpPr>
              <p:cNvPr id="11" name="Content Placeholder 8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22"/>
              </p:nvPr>
            </p:nvSpPr>
            <p:spPr>
              <a:xfrm>
                <a:off x="5791200" y="4754880"/>
                <a:ext cx="3200400" cy="1645920"/>
              </a:xfrm>
              <a:blipFill rotWithShape="1">
                <a:blip r:embed="rId7"/>
                <a:stretch>
                  <a:fillRect t="-148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5" name="Straight Connector 9"/>
          <p:cNvCxnSpPr/>
          <p:nvPr/>
        </p:nvCxnSpPr>
        <p:spPr>
          <a:xfrm>
            <a:off x="304800" y="4648200"/>
            <a:ext cx="8610600" cy="0"/>
          </a:xfrm>
          <a:prstGeom prst="line">
            <a:avLst/>
          </a:prstGeom>
          <a:ln w="19050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0"/>
          <p:cNvCxnSpPr/>
          <p:nvPr/>
        </p:nvCxnSpPr>
        <p:spPr>
          <a:xfrm>
            <a:off x="3124200" y="3048000"/>
            <a:ext cx="0" cy="3566160"/>
          </a:xfrm>
          <a:prstGeom prst="line">
            <a:avLst/>
          </a:prstGeom>
          <a:ln w="19050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1"/>
          <p:cNvCxnSpPr/>
          <p:nvPr/>
        </p:nvCxnSpPr>
        <p:spPr>
          <a:xfrm>
            <a:off x="5791200" y="3048000"/>
            <a:ext cx="0" cy="3566160"/>
          </a:xfrm>
          <a:prstGeom prst="line">
            <a:avLst/>
          </a:prstGeom>
          <a:ln w="19050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663690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Matrix Operations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32560"/>
            <a:ext cx="8595360" cy="5212080"/>
          </a:xfrm>
        </p:spPr>
        <p:txBody>
          <a:bodyPr/>
          <a:lstStyle/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en-US" altLang="en-US" sz="2800" dirty="0"/>
              <a:t>Two matrices are considered equal if and only if every element in the first matrix is equal to every corresponding element in the second. </a:t>
            </a:r>
            <a:r>
              <a:rPr lang="en-US" altLang="en-US" sz="2800" dirty="0" smtClean="0"/>
              <a:t>This </a:t>
            </a:r>
            <a:r>
              <a:rPr lang="en-US" altLang="en-US" sz="2800" dirty="0"/>
              <a:t>means the two matrices must be the same size.</a:t>
            </a:r>
          </a:p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en-US" altLang="en-US" sz="2800" dirty="0"/>
              <a:t>Matrix addition and subtraction are performed by adding or subtracting the corresponding elements.  This requires that the two matrices be the same size.</a:t>
            </a:r>
          </a:p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en-US" altLang="en-US" sz="2800" dirty="0"/>
              <a:t>Scalar matrix multiplication is performed by multiplying each element by the same scalar.</a:t>
            </a:r>
          </a:p>
        </p:txBody>
      </p:sp>
    </p:spTree>
    <p:extLst>
      <p:ext uri="{BB962C8B-B14F-4D97-AF65-F5344CB8AC3E}">
        <p14:creationId xmlns:p14="http://schemas.microsoft.com/office/powerpoint/2010/main" val="18267621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Matrix Multiplication</a:t>
            </a:r>
            <a:endParaRPr lang="en-US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457200" y="1432560"/>
                <a:ext cx="8503920" cy="2194560"/>
              </a:xfrm>
            </p:spPr>
            <p:txBody>
              <a:bodyPr/>
              <a:lstStyle/>
              <a:p>
                <a:pPr>
                  <a:spcAft>
                    <a:spcPts val="600"/>
                  </a:spcAft>
                </a:pPr>
                <a:r>
                  <a:rPr lang="en-US" altLang="en-US" sz="2800" dirty="0" smtClean="0"/>
                  <a:t>The elements in the matrix [C] that results from multiplying matrices [A] and [B] are calculated using:</a:t>
                </a:r>
              </a:p>
              <a:p>
                <a:pPr>
                  <a:spcAft>
                    <a:spcPts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en-US" sz="2800" b="0" i="1" smtClean="0">
                          <a:latin typeface="Cambria Math"/>
                        </a:rPr>
                        <m:t>𝑐</m:t>
                      </m:r>
                      <m:r>
                        <a:rPr lang="en-US" altLang="en-US" sz="2800" b="0" i="1" baseline="-25000" smtClean="0">
                          <a:latin typeface="Cambria Math"/>
                        </a:rPr>
                        <m:t>𝑖𝑗</m:t>
                      </m:r>
                      <m:r>
                        <a:rPr lang="en-US" altLang="en-US" sz="2800" b="0" i="1" smtClean="0">
                          <a:latin typeface="Cambria Math"/>
                        </a:rPr>
                        <m:t>=</m:t>
                      </m:r>
                      <m:nary>
                        <m:naryPr>
                          <m:chr m:val="∑"/>
                          <m:ctrlPr>
                            <a:rPr lang="en-US" altLang="en-US" sz="2800" b="0" i="1" smtClean="0">
                              <a:latin typeface="Cambria Math"/>
                            </a:rPr>
                          </m:ctrlPr>
                        </m:naryPr>
                        <m:sub>
                          <m:r>
                            <m:rPr>
                              <m:brk m:alnAt="23"/>
                            </m:rPr>
                            <a:rPr lang="en-US" altLang="en-US" sz="2800" b="0" i="1" smtClean="0">
                              <a:latin typeface="Cambria Math"/>
                            </a:rPr>
                            <m:t>𝑘</m:t>
                          </m:r>
                          <m:r>
                            <a:rPr lang="en-US" altLang="en-US" sz="2800" b="0" i="1" smtClean="0">
                              <a:latin typeface="Cambria Math"/>
                            </a:rPr>
                            <m:t>=1</m:t>
                          </m:r>
                        </m:sub>
                        <m:sup>
                          <m:r>
                            <a:rPr lang="en-US" altLang="en-US" sz="2800" b="0" i="1" smtClean="0">
                              <a:latin typeface="Cambria Math"/>
                            </a:rPr>
                            <m:t>𝑛</m:t>
                          </m:r>
                        </m:sup>
                        <m:e>
                          <m:r>
                            <a:rPr lang="en-US" altLang="en-US" sz="2800" b="0" i="1" smtClean="0">
                              <a:latin typeface="Cambria Math"/>
                            </a:rPr>
                            <m:t>𝑎</m:t>
                          </m:r>
                          <m:r>
                            <a:rPr lang="en-US" altLang="en-US" sz="2800" b="0" i="1" baseline="-25000" smtClean="0">
                              <a:latin typeface="Cambria Math"/>
                            </a:rPr>
                            <m:t>𝑖𝑘</m:t>
                          </m:r>
                          <m:r>
                            <a:rPr lang="en-US" altLang="en-US" sz="2800" b="0" i="1" smtClean="0">
                              <a:latin typeface="Cambria Math"/>
                            </a:rPr>
                            <m:t>𝑏</m:t>
                          </m:r>
                          <m:r>
                            <a:rPr lang="en-US" altLang="en-US" sz="2800" b="0" i="1" baseline="-25000" smtClean="0">
                              <a:latin typeface="Cambria Math"/>
                            </a:rPr>
                            <m:t>𝑘𝑗</m:t>
                          </m:r>
                        </m:e>
                      </m:nary>
                    </m:oMath>
                  </m:oMathPara>
                </a14:m>
                <a:endParaRPr lang="en-US" altLang="en-US" sz="2800" dirty="0"/>
              </a:p>
            </p:txBody>
          </p:sp>
        </mc:Choice>
        <mc:Fallback>
          <p:sp>
            <p:nvSpPr>
              <p:cNvPr id="7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1432560"/>
                <a:ext cx="8503920" cy="2194560"/>
              </a:xfrm>
              <a:blipFill rotWithShape="1">
                <a:blip r:embed="rId2"/>
                <a:stretch>
                  <a:fillRect l="-1434" t="-2778" r="-50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9219" name="Picture 3"/>
          <p:cNvPicPr>
            <a:picLocks noGrp="1" noChangeAspect="1" noChangeArrowheads="1"/>
          </p:cNvPicPr>
          <p:nvPr>
            <p:ph idx="17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3897279"/>
            <a:ext cx="4370299" cy="2560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0" name="Picture 4"/>
          <p:cNvPicPr>
            <a:picLocks noGrp="1" noChangeAspect="1" noChangeArrowheads="1"/>
          </p:cNvPicPr>
          <p:nvPr>
            <p:ph idx="18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0600" y="3733796"/>
            <a:ext cx="4206240" cy="2887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796859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Matrix Inverse and Transpose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32560"/>
            <a:ext cx="8229600" cy="5212080"/>
          </a:xfrm>
        </p:spPr>
        <p:txBody>
          <a:bodyPr/>
          <a:lstStyle/>
          <a:p>
            <a:pPr>
              <a:spcBef>
                <a:spcPts val="0"/>
              </a:spcBef>
            </a:pPr>
            <a:r>
              <a:rPr lang="en-US" altLang="en-US" dirty="0"/>
              <a:t>The </a:t>
            </a:r>
            <a:r>
              <a:rPr lang="en-US" altLang="en-US" i="1" dirty="0"/>
              <a:t>inverse</a:t>
            </a:r>
            <a:r>
              <a:rPr lang="en-US" altLang="en-US" dirty="0"/>
              <a:t> of a square, nonsingular matrix [</a:t>
            </a:r>
            <a:r>
              <a:rPr lang="en-US" altLang="en-US" i="1" dirty="0"/>
              <a:t>A</a:t>
            </a:r>
            <a:r>
              <a:rPr lang="en-US" altLang="en-US" dirty="0"/>
              <a:t>] is that matrix which, when multiplied by [</a:t>
            </a:r>
            <a:r>
              <a:rPr lang="en-US" altLang="en-US" i="1" dirty="0"/>
              <a:t>A</a:t>
            </a:r>
            <a:r>
              <a:rPr lang="en-US" altLang="en-US" dirty="0"/>
              <a:t>], yields the identity matrix.</a:t>
            </a:r>
          </a:p>
          <a:p>
            <a:pPr lvl="1">
              <a:spcBef>
                <a:spcPts val="0"/>
              </a:spcBef>
            </a:pPr>
            <a:r>
              <a:rPr lang="en-US" altLang="en-US" dirty="0"/>
              <a:t>[</a:t>
            </a:r>
            <a:r>
              <a:rPr lang="en-US" altLang="en-US" i="1" dirty="0"/>
              <a:t>A</a:t>
            </a:r>
            <a:r>
              <a:rPr lang="en-US" altLang="en-US" dirty="0"/>
              <a:t>][</a:t>
            </a:r>
            <a:r>
              <a:rPr lang="en-US" altLang="en-US" i="1" dirty="0"/>
              <a:t>A</a:t>
            </a:r>
            <a:r>
              <a:rPr lang="en-US" altLang="en-US" dirty="0"/>
              <a:t>]</a:t>
            </a:r>
            <a:r>
              <a:rPr lang="en-US" altLang="en-US" baseline="30000" dirty="0"/>
              <a:t>-1</a:t>
            </a:r>
            <a:r>
              <a:rPr lang="en-US" altLang="en-US" dirty="0"/>
              <a:t>=[</a:t>
            </a:r>
            <a:r>
              <a:rPr lang="en-US" altLang="en-US" i="1" dirty="0"/>
              <a:t>A</a:t>
            </a:r>
            <a:r>
              <a:rPr lang="en-US" altLang="en-US" dirty="0"/>
              <a:t>]</a:t>
            </a:r>
            <a:r>
              <a:rPr lang="en-US" altLang="en-US" baseline="30000" dirty="0"/>
              <a:t>-1</a:t>
            </a:r>
            <a:r>
              <a:rPr lang="en-US" altLang="en-US" dirty="0"/>
              <a:t>[</a:t>
            </a:r>
            <a:r>
              <a:rPr lang="en-US" altLang="en-US" i="1" dirty="0"/>
              <a:t>A</a:t>
            </a:r>
            <a:r>
              <a:rPr lang="en-US" altLang="en-US" dirty="0"/>
              <a:t>]=[</a:t>
            </a:r>
            <a:r>
              <a:rPr lang="en-US" altLang="en-US" i="1" dirty="0"/>
              <a:t>I</a:t>
            </a:r>
            <a:r>
              <a:rPr lang="en-US" altLang="en-US" dirty="0"/>
              <a:t>]</a:t>
            </a:r>
          </a:p>
          <a:p>
            <a:pPr lvl="1">
              <a:spcBef>
                <a:spcPts val="0"/>
              </a:spcBef>
            </a:pPr>
            <a:r>
              <a:rPr lang="en-US" altLang="en-US" dirty="0"/>
              <a:t>In </a:t>
            </a:r>
            <a:r>
              <a:rPr lang="en-US" altLang="en-US" dirty="0" err="1"/>
              <a:t>Matlab</a:t>
            </a:r>
            <a:r>
              <a:rPr lang="en-US" altLang="en-US" dirty="0"/>
              <a:t>: </a:t>
            </a:r>
            <a:r>
              <a:rPr lang="en-US" altLang="en-US" b="1" dirty="0" err="1">
                <a:latin typeface="Courier New" pitchFamily="49" charset="0"/>
                <a:cs typeface="Courier New" pitchFamily="49" charset="0"/>
              </a:rPr>
              <a:t>inv</a:t>
            </a:r>
            <a:r>
              <a:rPr lang="en-US" altLang="en-US" b="1" dirty="0">
                <a:latin typeface="Courier New" pitchFamily="49" charset="0"/>
                <a:cs typeface="Courier New" pitchFamily="49" charset="0"/>
              </a:rPr>
              <a:t>(A)</a:t>
            </a:r>
            <a:r>
              <a:rPr lang="en-US" altLang="en-US" dirty="0"/>
              <a:t>   </a:t>
            </a:r>
          </a:p>
          <a:p>
            <a:pPr>
              <a:spcBef>
                <a:spcPts val="0"/>
              </a:spcBef>
            </a:pPr>
            <a:r>
              <a:rPr lang="en-US" altLang="en-US" dirty="0"/>
              <a:t>The </a:t>
            </a:r>
            <a:r>
              <a:rPr lang="en-US" altLang="en-US" i="1" dirty="0"/>
              <a:t>transpose</a:t>
            </a:r>
            <a:r>
              <a:rPr lang="en-US" altLang="en-US" dirty="0"/>
              <a:t> of a matrix involves transforming its rows into columns and its columns into rows.</a:t>
            </a:r>
          </a:p>
          <a:p>
            <a:pPr lvl="1">
              <a:spcBef>
                <a:spcPts val="0"/>
              </a:spcBef>
            </a:pPr>
            <a:r>
              <a:rPr lang="en-US" altLang="en-US" dirty="0"/>
              <a:t>(</a:t>
            </a:r>
            <a:r>
              <a:rPr lang="en-US" altLang="en-US" i="1" dirty="0" err="1"/>
              <a:t>a</a:t>
            </a:r>
            <a:r>
              <a:rPr lang="en-US" altLang="en-US" i="1" baseline="-25000" dirty="0" err="1"/>
              <a:t>ij</a:t>
            </a:r>
            <a:r>
              <a:rPr lang="en-US" altLang="en-US" dirty="0"/>
              <a:t>)</a:t>
            </a:r>
            <a:r>
              <a:rPr lang="en-US" altLang="en-US" baseline="30000" dirty="0"/>
              <a:t>T</a:t>
            </a:r>
            <a:r>
              <a:rPr lang="en-US" altLang="en-US" dirty="0"/>
              <a:t>=</a:t>
            </a:r>
            <a:r>
              <a:rPr lang="en-US" altLang="en-US" i="1" dirty="0" err="1"/>
              <a:t>a</a:t>
            </a:r>
            <a:r>
              <a:rPr lang="en-US" altLang="en-US" i="1" baseline="-25000" dirty="0" err="1"/>
              <a:t>ji</a:t>
            </a:r>
            <a:endParaRPr lang="en-US" altLang="en-US" i="1" baseline="-25000" dirty="0"/>
          </a:p>
          <a:p>
            <a:pPr lvl="1">
              <a:spcBef>
                <a:spcPts val="0"/>
              </a:spcBef>
              <a:buSzPts val="2800"/>
            </a:pPr>
            <a:r>
              <a:rPr lang="en-US" altLang="en-US" dirty="0">
                <a:solidFill>
                  <a:srgbClr val="000000"/>
                </a:solidFill>
              </a:rPr>
              <a:t>In </a:t>
            </a:r>
            <a:r>
              <a:rPr lang="en-US" altLang="en-US" dirty="0" err="1">
                <a:solidFill>
                  <a:srgbClr val="000000"/>
                </a:solidFill>
              </a:rPr>
              <a:t>Matlab</a:t>
            </a:r>
            <a:r>
              <a:rPr lang="en-US" altLang="en-US" dirty="0">
                <a:solidFill>
                  <a:srgbClr val="000000"/>
                </a:solidFill>
              </a:rPr>
              <a:t>: </a:t>
            </a:r>
            <a:r>
              <a:rPr lang="en-US" altLang="en-US" b="1" dirty="0">
                <a:latin typeface="Courier New" pitchFamily="49" charset="0"/>
                <a:cs typeface="Courier New" pitchFamily="49" charset="0"/>
              </a:rPr>
              <a:t>A</a:t>
            </a:r>
            <a:r>
              <a:rPr lang="en-US" altLang="en-US" b="1" dirty="0" smtClean="0">
                <a:latin typeface="Lucida Console" pitchFamily="49" charset="0"/>
                <a:cs typeface="Courier New" pitchFamily="49" charset="0"/>
              </a:rPr>
              <a:t>'</a:t>
            </a:r>
            <a:endParaRPr lang="en-US" alt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04466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HHE_Accessible_PPT_Template-v3 (1)">
  <a:themeElements>
    <a:clrScheme name="MHHE Branding">
      <a:dk1>
        <a:sysClr val="windowText" lastClr="000000"/>
      </a:dk1>
      <a:lt1>
        <a:sysClr val="window" lastClr="FFFFFF"/>
      </a:lt1>
      <a:dk2>
        <a:srgbClr val="E6E4CC"/>
      </a:dk2>
      <a:lt2>
        <a:srgbClr val="C30C20"/>
      </a:lt2>
      <a:accent1>
        <a:srgbClr val="7AC1AC"/>
      </a:accent1>
      <a:accent2>
        <a:srgbClr val="802754"/>
      </a:accent2>
      <a:accent3>
        <a:srgbClr val="777777"/>
      </a:accent3>
      <a:accent4>
        <a:srgbClr val="DC5A20"/>
      </a:accent4>
      <a:accent5>
        <a:srgbClr val="39858E"/>
      </a:accent5>
      <a:accent6>
        <a:srgbClr val="FFCE00"/>
      </a:accent6>
      <a:hlink>
        <a:srgbClr val="39858E"/>
      </a:hlink>
      <a:folHlink>
        <a:srgbClr val="39858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10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1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Alternate FIRST, BREAK, LAST slides">
  <a:themeElements>
    <a:clrScheme name="MHHE Branding">
      <a:dk1>
        <a:sysClr val="windowText" lastClr="000000"/>
      </a:dk1>
      <a:lt1>
        <a:sysClr val="window" lastClr="FFFFFF"/>
      </a:lt1>
      <a:dk2>
        <a:srgbClr val="E6E4CC"/>
      </a:dk2>
      <a:lt2>
        <a:srgbClr val="C30C20"/>
      </a:lt2>
      <a:accent1>
        <a:srgbClr val="7AC1AC"/>
      </a:accent1>
      <a:accent2>
        <a:srgbClr val="802754"/>
      </a:accent2>
      <a:accent3>
        <a:srgbClr val="777777"/>
      </a:accent3>
      <a:accent4>
        <a:srgbClr val="DC5A20"/>
      </a:accent4>
      <a:accent5>
        <a:srgbClr val="39858E"/>
      </a:accent5>
      <a:accent6>
        <a:srgbClr val="FFCE00"/>
      </a:accent6>
      <a:hlink>
        <a:srgbClr val="39858E"/>
      </a:hlink>
      <a:folHlink>
        <a:srgbClr val="39858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Plain BODY/MAIN CONTENT">
  <a:themeElements>
    <a:clrScheme name="MHHE Branding">
      <a:dk1>
        <a:sysClr val="windowText" lastClr="000000"/>
      </a:dk1>
      <a:lt1>
        <a:sysClr val="window" lastClr="FFFFFF"/>
      </a:lt1>
      <a:dk2>
        <a:srgbClr val="E6E4CC"/>
      </a:dk2>
      <a:lt2>
        <a:srgbClr val="C30C20"/>
      </a:lt2>
      <a:accent1>
        <a:srgbClr val="7AC1AC"/>
      </a:accent1>
      <a:accent2>
        <a:srgbClr val="802754"/>
      </a:accent2>
      <a:accent3>
        <a:srgbClr val="777777"/>
      </a:accent3>
      <a:accent4>
        <a:srgbClr val="DC5A20"/>
      </a:accent4>
      <a:accent5>
        <a:srgbClr val="39858E"/>
      </a:accent5>
      <a:accent6>
        <a:srgbClr val="FFCE00"/>
      </a:accent6>
      <a:hlink>
        <a:srgbClr val="39858E"/>
      </a:hlink>
      <a:folHlink>
        <a:srgbClr val="39858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Red bar footer BODY/MAIN CONTENT">
  <a:themeElements>
    <a:clrScheme name="MHHE Branding">
      <a:dk1>
        <a:sysClr val="windowText" lastClr="000000"/>
      </a:dk1>
      <a:lt1>
        <a:sysClr val="window" lastClr="FFFFFF"/>
      </a:lt1>
      <a:dk2>
        <a:srgbClr val="E6E4CC"/>
      </a:dk2>
      <a:lt2>
        <a:srgbClr val="C30C20"/>
      </a:lt2>
      <a:accent1>
        <a:srgbClr val="7AC1AC"/>
      </a:accent1>
      <a:accent2>
        <a:srgbClr val="802754"/>
      </a:accent2>
      <a:accent3>
        <a:srgbClr val="777777"/>
      </a:accent3>
      <a:accent4>
        <a:srgbClr val="DC5A20"/>
      </a:accent4>
      <a:accent5>
        <a:srgbClr val="39858E"/>
      </a:accent5>
      <a:accent6>
        <a:srgbClr val="FFCE00"/>
      </a:accent6>
      <a:hlink>
        <a:srgbClr val="39858E"/>
      </a:hlink>
      <a:folHlink>
        <a:srgbClr val="39858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5.xml><?xml version="1.0" encoding="utf-8"?>
<a:theme xmlns:a="http://schemas.openxmlformats.org/drawingml/2006/main" name="PLAIN Section Divider, Quotes, Callouts">
  <a:themeElements>
    <a:clrScheme name="MHHE Branding">
      <a:dk1>
        <a:sysClr val="windowText" lastClr="000000"/>
      </a:dk1>
      <a:lt1>
        <a:sysClr val="window" lastClr="FFFFFF"/>
      </a:lt1>
      <a:dk2>
        <a:srgbClr val="E6E4CC"/>
      </a:dk2>
      <a:lt2>
        <a:srgbClr val="C30C20"/>
      </a:lt2>
      <a:accent1>
        <a:srgbClr val="7AC1AC"/>
      </a:accent1>
      <a:accent2>
        <a:srgbClr val="802754"/>
      </a:accent2>
      <a:accent3>
        <a:srgbClr val="777777"/>
      </a:accent3>
      <a:accent4>
        <a:srgbClr val="DC5A20"/>
      </a:accent4>
      <a:accent5>
        <a:srgbClr val="39858E"/>
      </a:accent5>
      <a:accent6>
        <a:srgbClr val="FFCE00"/>
      </a:accent6>
      <a:hlink>
        <a:srgbClr val="39858E"/>
      </a:hlink>
      <a:folHlink>
        <a:srgbClr val="39858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RED FOOTER Section Divider, Quotes, Callouts">
  <a:themeElements>
    <a:clrScheme name="MHHE Branding">
      <a:dk1>
        <a:sysClr val="windowText" lastClr="000000"/>
      </a:dk1>
      <a:lt1>
        <a:sysClr val="window" lastClr="FFFFFF"/>
      </a:lt1>
      <a:dk2>
        <a:srgbClr val="E6E4CC"/>
      </a:dk2>
      <a:lt2>
        <a:srgbClr val="C30C20"/>
      </a:lt2>
      <a:accent1>
        <a:srgbClr val="7AC1AC"/>
      </a:accent1>
      <a:accent2>
        <a:srgbClr val="802754"/>
      </a:accent2>
      <a:accent3>
        <a:srgbClr val="777777"/>
      </a:accent3>
      <a:accent4>
        <a:srgbClr val="DC5A20"/>
      </a:accent4>
      <a:accent5>
        <a:srgbClr val="39858E"/>
      </a:accent5>
      <a:accent6>
        <a:srgbClr val="FFCE00"/>
      </a:accent6>
      <a:hlink>
        <a:srgbClr val="39858E"/>
      </a:hlink>
      <a:folHlink>
        <a:srgbClr val="39858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BLUE Section Divider, Quotes, Callouts">
  <a:themeElements>
    <a:clrScheme name="MHHE Branding">
      <a:dk1>
        <a:sysClr val="windowText" lastClr="000000"/>
      </a:dk1>
      <a:lt1>
        <a:sysClr val="window" lastClr="FFFFFF"/>
      </a:lt1>
      <a:dk2>
        <a:srgbClr val="E6E4CC"/>
      </a:dk2>
      <a:lt2>
        <a:srgbClr val="C30C20"/>
      </a:lt2>
      <a:accent1>
        <a:srgbClr val="7AC1AC"/>
      </a:accent1>
      <a:accent2>
        <a:srgbClr val="802754"/>
      </a:accent2>
      <a:accent3>
        <a:srgbClr val="777777"/>
      </a:accent3>
      <a:accent4>
        <a:srgbClr val="DC5A20"/>
      </a:accent4>
      <a:accent5>
        <a:srgbClr val="39858E"/>
      </a:accent5>
      <a:accent6>
        <a:srgbClr val="FFCE00"/>
      </a:accent6>
      <a:hlink>
        <a:srgbClr val="39858E"/>
      </a:hlink>
      <a:folHlink>
        <a:srgbClr val="39858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8.xml><?xml version="1.0" encoding="utf-8"?>
<a:theme xmlns:a="http://schemas.openxmlformats.org/drawingml/2006/main" name="Plain_APPENDIX">
  <a:themeElements>
    <a:clrScheme name="MHHE Branding">
      <a:dk1>
        <a:sysClr val="windowText" lastClr="000000"/>
      </a:dk1>
      <a:lt1>
        <a:sysClr val="window" lastClr="FFFFFF"/>
      </a:lt1>
      <a:dk2>
        <a:srgbClr val="E6E4CC"/>
      </a:dk2>
      <a:lt2>
        <a:srgbClr val="C30C20"/>
      </a:lt2>
      <a:accent1>
        <a:srgbClr val="7AC1AC"/>
      </a:accent1>
      <a:accent2>
        <a:srgbClr val="802754"/>
      </a:accent2>
      <a:accent3>
        <a:srgbClr val="777777"/>
      </a:accent3>
      <a:accent4>
        <a:srgbClr val="DC5A20"/>
      </a:accent4>
      <a:accent5>
        <a:srgbClr val="39858E"/>
      </a:accent5>
      <a:accent6>
        <a:srgbClr val="FFCE00"/>
      </a:accent6>
      <a:hlink>
        <a:srgbClr val="39858E"/>
      </a:hlink>
      <a:folHlink>
        <a:srgbClr val="39858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9.xml><?xml version="1.0" encoding="utf-8"?>
<a:theme xmlns:a="http://schemas.openxmlformats.org/drawingml/2006/main" name="Red Bar Footer_APPENDIX">
  <a:themeElements>
    <a:clrScheme name="MHHE Branding">
      <a:dk1>
        <a:sysClr val="windowText" lastClr="000000"/>
      </a:dk1>
      <a:lt1>
        <a:sysClr val="window" lastClr="FFFFFF"/>
      </a:lt1>
      <a:dk2>
        <a:srgbClr val="E6E4CC"/>
      </a:dk2>
      <a:lt2>
        <a:srgbClr val="C30C20"/>
      </a:lt2>
      <a:accent1>
        <a:srgbClr val="7AC1AC"/>
      </a:accent1>
      <a:accent2>
        <a:srgbClr val="802754"/>
      </a:accent2>
      <a:accent3>
        <a:srgbClr val="777777"/>
      </a:accent3>
      <a:accent4>
        <a:srgbClr val="DC5A20"/>
      </a:accent4>
      <a:accent5>
        <a:srgbClr val="39858E"/>
      </a:accent5>
      <a:accent6>
        <a:srgbClr val="FFCE00"/>
      </a:accent6>
      <a:hlink>
        <a:srgbClr val="39858E"/>
      </a:hlink>
      <a:folHlink>
        <a:srgbClr val="39858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MHHE_Accessible_PPT_Template-v3 (1)</Template>
  <TotalTime>762</TotalTime>
  <Words>721</Words>
  <Application>Microsoft Office PowerPoint</Application>
  <PresentationFormat>On-screen Show (4:3)</PresentationFormat>
  <Paragraphs>63</Paragraphs>
  <Slides>11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9</vt:i4>
      </vt:variant>
      <vt:variant>
        <vt:lpstr>Slide Titles</vt:lpstr>
      </vt:variant>
      <vt:variant>
        <vt:i4>11</vt:i4>
      </vt:variant>
    </vt:vector>
  </HeadingPairs>
  <TitlesOfParts>
    <vt:vector size="20" baseType="lpstr">
      <vt:lpstr>MHHE_Accessible_PPT_Template-v3 (1)</vt:lpstr>
      <vt:lpstr>Alternate FIRST, BREAK, LAST slides</vt:lpstr>
      <vt:lpstr>Plain BODY/MAIN CONTENT</vt:lpstr>
      <vt:lpstr>Red bar footer BODY/MAIN CONTENT</vt:lpstr>
      <vt:lpstr>PLAIN Section Divider, Quotes, Callouts</vt:lpstr>
      <vt:lpstr>RED FOOTER Section Divider, Quotes, Callouts</vt:lpstr>
      <vt:lpstr>BLUE Section Divider, Quotes, Callouts</vt:lpstr>
      <vt:lpstr>Plain_APPENDIX</vt:lpstr>
      <vt:lpstr>Red Bar Footer_APPENDIX</vt:lpstr>
      <vt:lpstr> Applied Numerical Methods with MATLAB®  for Engineers and Scientists 4th Edition</vt:lpstr>
      <vt:lpstr>Part 3  Chapter 8</vt:lpstr>
      <vt:lpstr>Chapter Objectives</vt:lpstr>
      <vt:lpstr>Overview, 1</vt:lpstr>
      <vt:lpstr>Overview, 2</vt:lpstr>
      <vt:lpstr>Special Matrices</vt:lpstr>
      <vt:lpstr>Matrix Operations</vt:lpstr>
      <vt:lpstr>Matrix Multiplication</vt:lpstr>
      <vt:lpstr>Matrix Inverse and Transpose</vt:lpstr>
      <vt:lpstr>Representing Linear Algebra</vt:lpstr>
      <vt:lpstr>Solving With MATLAB</vt:lpstr>
    </vt:vector>
  </TitlesOfParts>
  <Company>The McGraw-Hill Companies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Fundamentals of Structural Analysis</dc:title>
  <dc:creator>Kilburg, Jolynn</dc:creator>
  <cp:lastModifiedBy>Prasanna kumar. Tripathy</cp:lastModifiedBy>
  <cp:revision>90</cp:revision>
  <dcterms:created xsi:type="dcterms:W3CDTF">2017-02-27T15:23:48Z</dcterms:created>
  <dcterms:modified xsi:type="dcterms:W3CDTF">2017-07-17T10:24:24Z</dcterms:modified>
</cp:coreProperties>
</file>