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9" autoAdjust="0"/>
    <p:restoredTop sz="94660"/>
  </p:normalViewPr>
  <p:slideViewPr>
    <p:cSldViewPr>
      <p:cViewPr>
        <p:scale>
          <a:sx n="76" d="100"/>
          <a:sy n="76" d="100"/>
        </p:scale>
        <p:origin x="-115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13: The History of the Future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71" y="1447800"/>
            <a:ext cx="7427629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252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1" y="1676400"/>
            <a:ext cx="908535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9389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05900" cy="4514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1011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64" y="69522"/>
            <a:ext cx="8496936" cy="6788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119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" y="1655916"/>
            <a:ext cx="9108087" cy="360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3258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8562"/>
            <a:ext cx="6096000" cy="684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6047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944" y="79134"/>
            <a:ext cx="6907056" cy="6778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9538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338"/>
            <a:ext cx="9039236" cy="601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888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9085131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4565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</Words>
  <Application>Microsoft Office PowerPoint</Application>
  <PresentationFormat>On-screen Show (4:3)</PresentationFormat>
  <Paragraphs>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Chapter 13: The History of the Future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Vijayakumar Mathu</cp:lastModifiedBy>
  <cp:revision>21</cp:revision>
  <dcterms:created xsi:type="dcterms:W3CDTF">2013-08-02T18:03:36Z</dcterms:created>
  <dcterms:modified xsi:type="dcterms:W3CDTF">2018-03-12T06:24:03Z</dcterms:modified>
</cp:coreProperties>
</file>