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89" autoAdjust="0"/>
    <p:restoredTop sz="94660"/>
  </p:normalViewPr>
  <p:slideViewPr>
    <p:cSldViewPr>
      <p:cViewPr varScale="1">
        <p:scale>
          <a:sx n="86" d="100"/>
          <a:sy n="86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01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968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67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8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953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096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787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98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45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531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282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2B617-CE92-4912-B0BC-C11D243557C0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7E365-B9AE-4223-ACC9-0FD23EC0FD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519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11: Breakthrough </a:t>
            </a:r>
            <a:br>
              <a:rPr lang="en-US" dirty="0" smtClean="0"/>
            </a:br>
            <a:r>
              <a:rPr lang="en-US" dirty="0" smtClean="0"/>
              <a:t>to Modernity</a:t>
            </a:r>
            <a:endParaRPr lang="en-US" dirty="0"/>
          </a:p>
        </p:txBody>
      </p:sp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4000"/>
            <a:ext cx="6997675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65205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825309"/>
            <a:ext cx="9016120" cy="5270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71599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53886"/>
            <a:ext cx="4114800" cy="655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18759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24" y="466164"/>
            <a:ext cx="9090676" cy="5858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05268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1324595"/>
            <a:ext cx="8991600" cy="4009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23501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2965"/>
            <a:ext cx="5486400" cy="664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14520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6532"/>
            <a:ext cx="6751468" cy="6751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66132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76200"/>
            <a:ext cx="7162800" cy="6727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09895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8435"/>
            <a:ext cx="6858000" cy="6594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55337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</Words>
  <Application>Microsoft Office PowerPoint</Application>
  <PresentationFormat>On-screen Show (4:3)</PresentationFormat>
  <Paragraphs>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Chapter 11: Breakthrough  to Modernity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The McGraw-Hill Companies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History: Between Nothing and Everything</dc:title>
  <dc:creator>Tropp, Adina</dc:creator>
  <cp:lastModifiedBy>kamalakkannan.k</cp:lastModifiedBy>
  <cp:revision>19</cp:revision>
  <dcterms:created xsi:type="dcterms:W3CDTF">2013-08-02T18:03:36Z</dcterms:created>
  <dcterms:modified xsi:type="dcterms:W3CDTF">2017-12-25T11:46:08Z</dcterms:modified>
</cp:coreProperties>
</file>