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89" autoAdjust="0"/>
    <p:restoredTop sz="94660"/>
  </p:normalViewPr>
  <p:slideViewPr>
    <p:cSldViewPr>
      <p:cViewPr varScale="1">
        <p:scale>
          <a:sx n="86" d="100"/>
          <a:sy n="86" d="100"/>
        </p:scale>
        <p:origin x="-10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010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9685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671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8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953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30969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787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988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45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531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2821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519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9: Other World Zones During the Era of Agrarian Civilizations</a:t>
            </a:r>
            <a:endParaRPr lang="en-US" dirty="0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448" y="1676400"/>
            <a:ext cx="8820952" cy="491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658886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9096234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2424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241077"/>
            <a:ext cx="8534400" cy="6388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59835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81814"/>
            <a:ext cx="9067800" cy="5666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75288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335" y="76200"/>
            <a:ext cx="7639665" cy="676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86719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9635"/>
            <a:ext cx="8915400" cy="662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60488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7016"/>
            <a:ext cx="3962400" cy="6848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93088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3" y="228600"/>
            <a:ext cx="9043987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63429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0"/>
            <a:ext cx="3200400" cy="6876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92695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40" y="152400"/>
            <a:ext cx="8995760" cy="646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63474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3000"/>
            <a:ext cx="8801368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3649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728" y="0"/>
            <a:ext cx="8399272" cy="6847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42736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800" y="76200"/>
            <a:ext cx="6172200" cy="673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65840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21204"/>
            <a:ext cx="9144000" cy="5450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720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12</Words>
  <Application>Microsoft Office PowerPoint</Application>
  <PresentationFormat>On-screen Show (4:3)</PresentationFormat>
  <Paragraphs>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Chapter 9: Other World Zones During the Era of Agrarian Civilizations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The McGraw-Hill Companies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History: Between Nothing and Everything</dc:title>
  <dc:creator>Tropp, Adina</dc:creator>
  <cp:lastModifiedBy>kamalakkannan.k</cp:lastModifiedBy>
  <cp:revision>16</cp:revision>
  <dcterms:created xsi:type="dcterms:W3CDTF">2013-08-02T18:03:36Z</dcterms:created>
  <dcterms:modified xsi:type="dcterms:W3CDTF">2017-12-25T11:42:44Z</dcterms:modified>
</cp:coreProperties>
</file>