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6: The Appearance of Cities, States, and Agrarian Civilizations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3541" y="1712244"/>
            <a:ext cx="6923659" cy="461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7512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5188"/>
            <a:ext cx="5029200" cy="642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1044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519" y="52698"/>
            <a:ext cx="7635481" cy="677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8989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5143"/>
            <a:ext cx="6858000" cy="660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811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1" y="268238"/>
            <a:ext cx="8561182" cy="6334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1508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40" y="1371600"/>
            <a:ext cx="890946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2281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20807"/>
            <a:ext cx="3886200" cy="666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031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42108"/>
            <a:ext cx="6400800" cy="5858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780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2400"/>
            <a:ext cx="2407064" cy="656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7324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8457"/>
            <a:ext cx="4800600" cy="659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814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9173"/>
            <a:ext cx="8305800" cy="634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147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599"/>
            <a:ext cx="7315200" cy="560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3479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720" y="937874"/>
            <a:ext cx="8124080" cy="492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30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774" y="1219200"/>
            <a:ext cx="8874826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9276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</Words>
  <Application>Microsoft Office PowerPoint</Application>
  <PresentationFormat>On-screen Show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Chapter 6: The Appearance of Cities, States, and Agrarian Civilizations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10</cp:revision>
  <dcterms:created xsi:type="dcterms:W3CDTF">2013-08-02T18:03:36Z</dcterms:created>
  <dcterms:modified xsi:type="dcterms:W3CDTF">2017-12-25T11:37:07Z</dcterms:modified>
</cp:coreProperties>
</file>