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89" autoAdjust="0"/>
    <p:restoredTop sz="94660"/>
  </p:normalViewPr>
  <p:slideViewPr>
    <p:cSldViewPr>
      <p:cViewPr varScale="1">
        <p:scale>
          <a:sx n="86" d="100"/>
          <a:sy n="86" d="100"/>
        </p:scale>
        <p:origin x="-106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0107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9685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6713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86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9539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30969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7871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9887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457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25315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2821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519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5: Origins of Agriculture and the Early Agrarian Era</a:t>
            </a:r>
            <a:endParaRPr 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676400"/>
            <a:ext cx="3405496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13403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0196"/>
            <a:ext cx="6858000" cy="6537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252129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0999" y="457200"/>
            <a:ext cx="8444423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49684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"/>
            <a:ext cx="6400800" cy="6407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29103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776" y="990600"/>
            <a:ext cx="7773424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27916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925" y="868727"/>
            <a:ext cx="8143875" cy="5151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87760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8657" y="762000"/>
            <a:ext cx="7104743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92470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75153"/>
            <a:ext cx="4419600" cy="6430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86271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73566"/>
            <a:ext cx="5943600" cy="627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55759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64" y="1447800"/>
            <a:ext cx="9039052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70860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52400"/>
            <a:ext cx="4953000" cy="6545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39608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0180" y="152400"/>
            <a:ext cx="3856820" cy="6589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75443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</Words>
  <Application>Microsoft Office PowerPoint</Application>
  <PresentationFormat>On-screen Show (4:3)</PresentationFormat>
  <Paragraphs>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Chapter 5: Origins of Agriculture and the Early Agrarian Era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The McGraw-Hill Companies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History: Between Nothing and Everything</dc:title>
  <dc:creator>Tropp, Adina</dc:creator>
  <cp:lastModifiedBy>kamalakkannan.k</cp:lastModifiedBy>
  <cp:revision>8</cp:revision>
  <dcterms:created xsi:type="dcterms:W3CDTF">2013-08-02T18:03:36Z</dcterms:created>
  <dcterms:modified xsi:type="dcterms:W3CDTF">2017-12-25T11:32:21Z</dcterms:modified>
</cp:coreProperties>
</file>