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9" r:id="rId14"/>
    <p:sldId id="270" r:id="rId15"/>
    <p:sldId id="271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189" autoAdjust="0"/>
    <p:restoredTop sz="94660"/>
  </p:normalViewPr>
  <p:slideViewPr>
    <p:cSldViewPr>
      <p:cViewPr varScale="1">
        <p:scale>
          <a:sx n="86" d="100"/>
          <a:sy n="86" d="100"/>
        </p:scale>
        <p:origin x="-106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pPr/>
              <a:t>12/25/2017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901078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pPr/>
              <a:t>12/25/2017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096850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pPr/>
              <a:t>12/25/2017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467138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pPr/>
              <a:t>12/25/2017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786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pPr/>
              <a:t>12/25/2017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895397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pPr/>
              <a:t>12/25/2017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309691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pPr/>
              <a:t>12/25/2017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67871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pPr/>
              <a:t>12/25/2017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998873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pPr/>
              <a:t>12/25/2017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4570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pPr/>
              <a:t>12/25/2017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253156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pPr/>
              <a:t>12/25/2017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928218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E2B617-CE92-4912-B0BC-C11D243557C0}" type="datetimeFigureOut">
              <a:rPr lang="en-US" smtClean="0"/>
              <a:pPr/>
              <a:t>12/25/2017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B7E365-B9AE-4223-ACC9-0FD23EC0FD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051928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Chapter 4: Hominines, Humans and the </a:t>
            </a:r>
            <a:r>
              <a:rPr lang="en-US" dirty="0" err="1" smtClean="0"/>
              <a:t>Paleolithic</a:t>
            </a:r>
            <a:r>
              <a:rPr lang="en-US" dirty="0" smtClean="0"/>
              <a:t> Era</a:t>
            </a:r>
            <a:endParaRPr lang="en-US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586674"/>
            <a:ext cx="6629400" cy="49665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527197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1579" y="1447800"/>
            <a:ext cx="8780021" cy="403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0265550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500" y="762000"/>
            <a:ext cx="9063138" cy="541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9820235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71015" y="266700"/>
            <a:ext cx="5620385" cy="6362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7598074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47800" y="667398"/>
            <a:ext cx="6088549" cy="55048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5662005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38400" y="76200"/>
            <a:ext cx="4343400" cy="67138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409449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8600" y="1219200"/>
            <a:ext cx="8678581" cy="441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697723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06732" y="386766"/>
            <a:ext cx="5684668" cy="60902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638979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4799" y="914400"/>
            <a:ext cx="8575287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321268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425" y="1503112"/>
            <a:ext cx="8909175" cy="3830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448185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57400" y="295678"/>
            <a:ext cx="4953000" cy="62575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895302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47800" y="710310"/>
            <a:ext cx="6324600" cy="53856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328253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67000" y="124009"/>
            <a:ext cx="3810000" cy="66196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590613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71800" y="0"/>
            <a:ext cx="310479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083298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5800" y="381000"/>
            <a:ext cx="7686675" cy="59490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374521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10</Words>
  <Application>Microsoft Office PowerPoint</Application>
  <PresentationFormat>On-screen Show (4:3)</PresentationFormat>
  <Paragraphs>1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Chapter 4: Hominines, Humans and the Paleolithic Era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</vt:vector>
  </TitlesOfParts>
  <Company>The McGraw-Hill Companies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Big History: Between Nothing and Everything</dc:title>
  <dc:creator>Tropp, Adina</dc:creator>
  <cp:lastModifiedBy>kamalakkannan.k</cp:lastModifiedBy>
  <cp:revision>7</cp:revision>
  <dcterms:created xsi:type="dcterms:W3CDTF">2013-08-02T18:03:36Z</dcterms:created>
  <dcterms:modified xsi:type="dcterms:W3CDTF">2017-12-25T11:30:21Z</dcterms:modified>
</cp:coreProperties>
</file>