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2: The Emergence of the Sun, the Solar System, and the Earth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82847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77" y="1371600"/>
            <a:ext cx="900092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4839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6200"/>
            <a:ext cx="4954360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6867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86800" cy="391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037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2081"/>
            <a:ext cx="5867400" cy="6251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2216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95028"/>
            <a:ext cx="6400800" cy="600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5833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588904"/>
            <a:ext cx="7162800" cy="565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9632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10015"/>
            <a:ext cx="9144000" cy="3647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6655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9119"/>
            <a:ext cx="6019800" cy="583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132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3283"/>
            <a:ext cx="8927329" cy="3890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4223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4265" y="762000"/>
            <a:ext cx="6972935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396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620000" cy="5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5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Chapter 2: The Emergence of the Sun, the Solar System, and the Earth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4</cp:revision>
  <dcterms:created xsi:type="dcterms:W3CDTF">2013-08-02T18:03:36Z</dcterms:created>
  <dcterms:modified xsi:type="dcterms:W3CDTF">2017-12-25T11:27:16Z</dcterms:modified>
</cp:coreProperties>
</file>