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7800"/>
            <a:ext cx="53340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Big History: Between Nothing and Everything</a:t>
            </a:r>
            <a:br>
              <a:rPr lang="en-US" dirty="0" smtClean="0"/>
            </a:br>
            <a:r>
              <a:rPr lang="en-US" sz="3600" i="1" dirty="0" smtClean="0"/>
              <a:t>1</a:t>
            </a:r>
            <a:r>
              <a:rPr lang="en-US" sz="3600" i="1" baseline="30000" dirty="0" smtClean="0"/>
              <a:t>st</a:t>
            </a:r>
            <a:r>
              <a:rPr lang="en-US" sz="3600" i="1" dirty="0" smtClean="0"/>
              <a:t> edition</a:t>
            </a:r>
            <a:endParaRPr lang="en-US" sz="3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0715" y="3352800"/>
            <a:ext cx="5334000" cy="1639149"/>
          </a:xfrm>
        </p:spPr>
        <p:txBody>
          <a:bodyPr/>
          <a:lstStyle/>
          <a:p>
            <a:r>
              <a:rPr lang="en-US" dirty="0" smtClean="0"/>
              <a:t>By David Christian, Cynthia Stokes Brown, and Craig Benjamin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1143000"/>
            <a:ext cx="3249794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70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739" y="28852"/>
            <a:ext cx="5121861" cy="682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0292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"/>
            <a:ext cx="4419600" cy="659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8261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9133"/>
            <a:ext cx="6705600" cy="6246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2593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75893"/>
            <a:ext cx="8861451" cy="456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1411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6425" y="535954"/>
            <a:ext cx="5362575" cy="5712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02447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4800"/>
            <a:ext cx="5257800" cy="620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9958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199" y="52751"/>
            <a:ext cx="4267201" cy="672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4943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Big History and How Do We Study It?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187" y="1600200"/>
            <a:ext cx="576162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535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1: The Universe, Stars, and New Chemical Elements 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828800" y="1905000"/>
            <a:ext cx="5204300" cy="393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5992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0386"/>
            <a:ext cx="4572000" cy="673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7681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8458200" cy="523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29435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381999" cy="4653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1149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8686800" cy="495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6430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04800"/>
            <a:ext cx="4419600" cy="628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7552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766" y="1143000"/>
            <a:ext cx="8277238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7202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41</Words>
  <Application>Microsoft Office PowerPoint</Application>
  <PresentationFormat>On-screen Show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Big History: Between Nothing and Everything 1st edition</vt:lpstr>
      <vt:lpstr>What Is Big History and How Do We Study It?</vt:lpstr>
      <vt:lpstr>Chapter 1: The Universe, Stars, and New Chemical Elements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3</cp:revision>
  <dcterms:created xsi:type="dcterms:W3CDTF">2013-08-02T18:03:36Z</dcterms:created>
  <dcterms:modified xsi:type="dcterms:W3CDTF">2017-12-25T11:19:58Z</dcterms:modified>
</cp:coreProperties>
</file>