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9" autoAdjust="0"/>
    <p:restoredTop sz="94660"/>
  </p:normalViewPr>
  <p:slideViewPr>
    <p:cSldViewPr>
      <p:cViewPr varScale="1">
        <p:scale>
          <a:sx n="107" d="100"/>
          <a:sy n="107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12: Globalization, Growth, </a:t>
            </a:r>
            <a:br>
              <a:rPr lang="en-US" dirty="0" smtClean="0"/>
            </a:br>
            <a:r>
              <a:rPr lang="en-US" dirty="0" smtClean="0"/>
              <a:t>and Sustainability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444" y="1676400"/>
            <a:ext cx="6766356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2621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" y="739899"/>
            <a:ext cx="9143545" cy="5356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966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6522"/>
            <a:ext cx="7391400" cy="657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702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60" y="838200"/>
            <a:ext cx="783284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6264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94192"/>
            <a:ext cx="8066550" cy="590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5815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2" y="1960047"/>
            <a:ext cx="9113668" cy="2840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663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9111343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379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017962"/>
            <a:ext cx="9109147" cy="2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974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8" y="679373"/>
            <a:ext cx="9126071" cy="5492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410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76" y="759434"/>
            <a:ext cx="9155176" cy="533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5896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6347"/>
            <a:ext cx="9126071" cy="5552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050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</Words>
  <Application>Microsoft Office PowerPoint</Application>
  <PresentationFormat>On-screen Show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Chapter 12: Globalization, Growth,  and Sustainability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Tropp, Adina</cp:lastModifiedBy>
  <cp:revision>19</cp:revision>
  <dcterms:created xsi:type="dcterms:W3CDTF">2013-08-02T18:03:36Z</dcterms:created>
  <dcterms:modified xsi:type="dcterms:W3CDTF">2013-08-02T18:12:10Z</dcterms:modified>
</cp:coreProperties>
</file>