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9" autoAdjust="0"/>
    <p:restoredTop sz="94660"/>
  </p:normalViewPr>
  <p:slideViewPr>
    <p:cSldViewPr>
      <p:cViewPr varScale="1">
        <p:scale>
          <a:sx n="107" d="100"/>
          <a:sy n="107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t>8/2/2013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10: Toward the </a:t>
            </a:r>
            <a:br>
              <a:rPr lang="en-US" dirty="0" smtClean="0"/>
            </a:br>
            <a:r>
              <a:rPr lang="en-US" dirty="0" smtClean="0"/>
              <a:t>Modern Revolution </a:t>
            </a:r>
            <a:endParaRPr lang="en-US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199"/>
            <a:ext cx="7315200" cy="510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571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8" y="609600"/>
            <a:ext cx="8966822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8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458200" cy="656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23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27"/>
            <a:ext cx="9144000" cy="5225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848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76200"/>
            <a:ext cx="3352800" cy="675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95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76199"/>
            <a:ext cx="5257800" cy="678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86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"/>
            <a:ext cx="4876800" cy="6714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86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8972884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529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76200"/>
            <a:ext cx="7772401" cy="676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844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95" y="40688"/>
            <a:ext cx="7505105" cy="674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464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" y="304800"/>
            <a:ext cx="9143260" cy="627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31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8899"/>
            <a:ext cx="8382000" cy="656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582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240"/>
            <a:ext cx="9144000" cy="556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716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On-screen Show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Chapter 10: Toward the  Modern Revolution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Tropp, Adina</cp:lastModifiedBy>
  <cp:revision>17</cp:revision>
  <dcterms:created xsi:type="dcterms:W3CDTF">2013-08-02T18:03:36Z</dcterms:created>
  <dcterms:modified xsi:type="dcterms:W3CDTF">2013-08-02T18:11:21Z</dcterms:modified>
</cp:coreProperties>
</file>