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9" autoAdjust="0"/>
    <p:restoredTop sz="94660"/>
  </p:normalViewPr>
  <p:slideViewPr>
    <p:cSldViewPr>
      <p:cViewPr varScale="1">
        <p:scale>
          <a:sx n="107" d="100"/>
          <a:sy n="107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8: Afro-Eurasia During the Era of Agrarian Civilizations </a:t>
            </a:r>
            <a:endParaRPr lang="en-US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07752"/>
            <a:ext cx="6934200" cy="476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312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656" y="0"/>
            <a:ext cx="48427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822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739" y="14055"/>
            <a:ext cx="4677461" cy="684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459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399" y="-1"/>
            <a:ext cx="44776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202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2" y="1447800"/>
            <a:ext cx="9040548" cy="389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725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6200"/>
            <a:ext cx="2522084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27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918"/>
            <a:ext cx="8990485" cy="6852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82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582156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101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5" y="76200"/>
            <a:ext cx="7953855" cy="668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712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4" y="1600200"/>
            <a:ext cx="9031826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401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572"/>
            <a:ext cx="4876800" cy="6848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966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"/>
            <a:ext cx="7620000" cy="672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175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4674"/>
            <a:ext cx="3657600" cy="681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567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</Words>
  <Application>Microsoft Office PowerPoint</Application>
  <PresentationFormat>On-screen Show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Chapter 8: Afro-Eurasia During the Era of Agrarian Civilizations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Tropp, Adina</cp:lastModifiedBy>
  <cp:revision>13</cp:revision>
  <dcterms:created xsi:type="dcterms:W3CDTF">2013-08-02T18:03:36Z</dcterms:created>
  <dcterms:modified xsi:type="dcterms:W3CDTF">2013-08-02T18:10:17Z</dcterms:modified>
</cp:coreProperties>
</file>