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9" autoAdjust="0"/>
    <p:restoredTop sz="94660"/>
  </p:normalViewPr>
  <p:slideViewPr>
    <p:cSldViewPr>
      <p:cViewPr varScale="1">
        <p:scale>
          <a:sx n="107" d="100"/>
          <a:sy n="107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10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685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1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6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539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969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87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88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57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31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821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19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7: Afro-Eurasia During the Era of Agrarian Civilizations </a:t>
            </a:r>
            <a:endParaRPr lang="en-US" dirty="0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609084"/>
            <a:ext cx="5562600" cy="5020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6211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87145"/>
            <a:ext cx="8839200" cy="6518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2942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8327"/>
            <a:ext cx="8534400" cy="6641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882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66800"/>
            <a:ext cx="8861572" cy="4624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3047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8600"/>
            <a:ext cx="7543800" cy="642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2247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" y="1600200"/>
            <a:ext cx="9138082" cy="358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6961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9" y="2057400"/>
            <a:ext cx="8990861" cy="2716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6371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28600"/>
            <a:ext cx="7010400" cy="6382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9047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0667"/>
            <a:ext cx="8229600" cy="6667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0502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76200"/>
            <a:ext cx="5410200" cy="6677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5009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4057"/>
            <a:ext cx="7696200" cy="6518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0344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</Words>
  <Application>Microsoft Office PowerPoint</Application>
  <PresentationFormat>On-screen Show 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Chapter 7: Afro-Eurasia During the Era of Agrarian Civilizations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History: Between Nothing and Everything</dc:title>
  <dc:creator>Tropp, Adina</dc:creator>
  <cp:lastModifiedBy>Tropp, Adina</cp:lastModifiedBy>
  <cp:revision>11</cp:revision>
  <dcterms:created xsi:type="dcterms:W3CDTF">2013-08-02T18:03:36Z</dcterms:created>
  <dcterms:modified xsi:type="dcterms:W3CDTF">2013-08-02T18:09:49Z</dcterms:modified>
</cp:coreProperties>
</file>