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Chapter 3: The Emergence of Life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6869347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078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647428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55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9025589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56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2529"/>
            <a:ext cx="4648200" cy="6619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04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399"/>
            <a:ext cx="4724400" cy="655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86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6813"/>
            <a:ext cx="5562600" cy="67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960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9937"/>
            <a:ext cx="7467600" cy="596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869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32315"/>
            <a:ext cx="8534705" cy="380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47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1925"/>
            <a:ext cx="5791200" cy="6587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940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29731"/>
            <a:ext cx="8915400" cy="408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672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6738"/>
            <a:ext cx="8610600" cy="616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075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758" y="114300"/>
            <a:ext cx="4482042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640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047" y="0"/>
            <a:ext cx="37497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024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7422118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6818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04550"/>
            <a:ext cx="4114800" cy="669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12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</Words>
  <Application>Microsoft Office PowerPoint</Application>
  <PresentationFormat>On-screen Show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Chapter 3: The Emergence of Life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Tropp, Adina</cp:lastModifiedBy>
  <cp:revision>3</cp:revision>
  <dcterms:created xsi:type="dcterms:W3CDTF">2013-08-02T18:03:36Z</dcterms:created>
  <dcterms:modified xsi:type="dcterms:W3CDTF">2013-08-02T18:07:24Z</dcterms:modified>
</cp:coreProperties>
</file>