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3.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4.xml" ContentType="application/vnd.openxmlformats-officedocument.theme+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5.xml" ContentType="application/vnd.openxmlformats-officedocument.theme+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6.xml" ContentType="application/vnd.openxmlformats-officedocument.theme+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0" r:id="rId1"/>
    <p:sldMasterId id="2147483791" r:id="rId2"/>
    <p:sldMasterId id="2147483808" r:id="rId3"/>
    <p:sldMasterId id="2147483831" r:id="rId4"/>
    <p:sldMasterId id="2147483853" r:id="rId5"/>
    <p:sldMasterId id="2147483858" r:id="rId6"/>
    <p:sldMasterId id="2147483863" r:id="rId7"/>
  </p:sldMasterIdLst>
  <p:notesMasterIdLst>
    <p:notesMasterId r:id="rId56"/>
  </p:notesMasterIdLst>
  <p:sldIdLst>
    <p:sldId id="310" r:id="rId8"/>
    <p:sldId id="257" r:id="rId9"/>
    <p:sldId id="281" r:id="rId10"/>
    <p:sldId id="282" r:id="rId11"/>
    <p:sldId id="283" r:id="rId12"/>
    <p:sldId id="293" r:id="rId13"/>
    <p:sldId id="294" r:id="rId14"/>
    <p:sldId id="295" r:id="rId15"/>
    <p:sldId id="296" r:id="rId16"/>
    <p:sldId id="261" r:id="rId17"/>
    <p:sldId id="263" r:id="rId18"/>
    <p:sldId id="284" r:id="rId19"/>
    <p:sldId id="285" r:id="rId20"/>
    <p:sldId id="297" r:id="rId21"/>
    <p:sldId id="264" r:id="rId22"/>
    <p:sldId id="287" r:id="rId23"/>
    <p:sldId id="298" r:id="rId24"/>
    <p:sldId id="265" r:id="rId25"/>
    <p:sldId id="299" r:id="rId26"/>
    <p:sldId id="266" r:id="rId27"/>
    <p:sldId id="267" r:id="rId28"/>
    <p:sldId id="305" r:id="rId29"/>
    <p:sldId id="268" r:id="rId30"/>
    <p:sldId id="288" r:id="rId31"/>
    <p:sldId id="269" r:id="rId32"/>
    <p:sldId id="270" r:id="rId33"/>
    <p:sldId id="271" r:id="rId34"/>
    <p:sldId id="272" r:id="rId35"/>
    <p:sldId id="275" r:id="rId36"/>
    <p:sldId id="274" r:id="rId37"/>
    <p:sldId id="273" r:id="rId38"/>
    <p:sldId id="306" r:id="rId39"/>
    <p:sldId id="289" r:id="rId40"/>
    <p:sldId id="276" r:id="rId41"/>
    <p:sldId id="277" r:id="rId42"/>
    <p:sldId id="307" r:id="rId43"/>
    <p:sldId id="278" r:id="rId44"/>
    <p:sldId id="291" r:id="rId45"/>
    <p:sldId id="308" r:id="rId46"/>
    <p:sldId id="292" r:id="rId47"/>
    <p:sldId id="280" r:id="rId48"/>
    <p:sldId id="300" r:id="rId49"/>
    <p:sldId id="309" r:id="rId50"/>
    <p:sldId id="301" r:id="rId51"/>
    <p:sldId id="311" r:id="rId52"/>
    <p:sldId id="302" r:id="rId53"/>
    <p:sldId id="303" r:id="rId54"/>
    <p:sldId id="304" r:id="rId5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521415D9-36F7-43E2-AB2F-B90AF26B5E84}">
      <p14:sectionLst xmlns:p14="http://schemas.microsoft.com/office/powerpoint/2010/main">
        <p14:section name="Main Content" id="{1E28D470-7FA5-4882-9EE3-C6D3F7B19628}">
          <p14:sldIdLst>
            <p14:sldId id="310"/>
            <p14:sldId id="257"/>
            <p14:sldId id="281"/>
            <p14:sldId id="282"/>
            <p14:sldId id="283"/>
            <p14:sldId id="293"/>
            <p14:sldId id="294"/>
            <p14:sldId id="295"/>
            <p14:sldId id="296"/>
            <p14:sldId id="261"/>
            <p14:sldId id="263"/>
            <p14:sldId id="284"/>
            <p14:sldId id="285"/>
            <p14:sldId id="297"/>
            <p14:sldId id="264"/>
            <p14:sldId id="287"/>
            <p14:sldId id="298"/>
            <p14:sldId id="265"/>
            <p14:sldId id="299"/>
            <p14:sldId id="266"/>
            <p14:sldId id="267"/>
            <p14:sldId id="305"/>
            <p14:sldId id="268"/>
            <p14:sldId id="288"/>
            <p14:sldId id="269"/>
            <p14:sldId id="270"/>
            <p14:sldId id="271"/>
            <p14:sldId id="272"/>
            <p14:sldId id="275"/>
            <p14:sldId id="274"/>
            <p14:sldId id="273"/>
            <p14:sldId id="306"/>
            <p14:sldId id="289"/>
            <p14:sldId id="276"/>
            <p14:sldId id="277"/>
            <p14:sldId id="307"/>
            <p14:sldId id="278"/>
            <p14:sldId id="291"/>
            <p14:sldId id="308"/>
            <p14:sldId id="292"/>
            <p14:sldId id="280"/>
            <p14:sldId id="300"/>
            <p14:sldId id="309"/>
            <p14:sldId id="301"/>
            <p14:sldId id="311"/>
            <p14:sldId id="302"/>
            <p14:sldId id="303"/>
            <p14:sldId id="304"/>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471" autoAdjust="0"/>
    <p:restoredTop sz="94316" autoAdjust="0"/>
  </p:normalViewPr>
  <p:slideViewPr>
    <p:cSldViewPr>
      <p:cViewPr varScale="1">
        <p:scale>
          <a:sx n="104" d="100"/>
          <a:sy n="104" d="100"/>
        </p:scale>
        <p:origin x="132" y="108"/>
      </p:cViewPr>
      <p:guideLst>
        <p:guide orient="horz" pos="2160"/>
        <p:guide pos="2880"/>
      </p:guideLst>
    </p:cSldViewPr>
  </p:slideViewPr>
  <p:outlineViewPr>
    <p:cViewPr>
      <p:scale>
        <a:sx n="33" d="100"/>
        <a:sy n="33" d="100"/>
      </p:scale>
      <p:origin x="0" y="33246"/>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slide" Target="slides/slide48.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slide" Target="slides/slide34.xml"/><Relationship Id="rId54" Type="http://schemas.openxmlformats.org/officeDocument/2006/relationships/slide" Target="slides/slide47.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presProps" Target="presProp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notesMaster" Target="notesMasters/notesMaster1.xml"/><Relationship Id="rId8" Type="http://schemas.openxmlformats.org/officeDocument/2006/relationships/slide" Target="slides/slide1.xml"/><Relationship Id="rId51" Type="http://schemas.openxmlformats.org/officeDocument/2006/relationships/slide" Target="slides/slide44.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dirty="0">
                <a:latin typeface="+mn-lt"/>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5C0AC1FD-C890-45D5-AE8F-BDD39BE2CAFD}" type="datetimeFigureOut">
              <a:rPr lang="en-US"/>
              <a:pPr>
                <a:defRPr/>
              </a:pPr>
              <a:t>10/9/2018</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dirty="0">
                <a:latin typeface="+mn-lt"/>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defRPr>
            </a:lvl1pPr>
          </a:lstStyle>
          <a:p>
            <a:fld id="{5697E60F-856B-44E6-9513-40DE20F4ACCD}" type="slidenum">
              <a:rPr lang="en-US" altLang="en-US"/>
              <a:pPr/>
              <a:t>‹#›</a:t>
            </a:fld>
            <a:endParaRPr lang="en-US" altLang="en-US" dirty="0"/>
          </a:p>
        </p:txBody>
      </p:sp>
    </p:spTree>
    <p:extLst>
      <p:ext uri="{BB962C8B-B14F-4D97-AF65-F5344CB8AC3E}">
        <p14:creationId xmlns:p14="http://schemas.microsoft.com/office/powerpoint/2010/main" val="52273967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kumimoji="0" lang="en-US" sz="1200" b="0" i="0" u="none" strike="noStrike" kern="1200" cap="none" spc="0" normalizeH="0" baseline="0" noProof="0" dirty="0">
              <a:ln>
                <a:noFill/>
              </a:ln>
              <a:solidFill>
                <a:srgbClr val="6A6A6A"/>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E4B9DEE2-3C86-4345-AA0C-BA8265FFB95F}" type="slidenum">
              <a:rPr lang="en-US" altLang="en-US" smtClean="0"/>
              <a:pPr/>
              <a:t>1</a:t>
            </a:fld>
            <a:endParaRPr lang="en-US" altLang="en-US" dirty="0"/>
          </a:p>
        </p:txBody>
      </p:sp>
    </p:spTree>
    <p:extLst>
      <p:ext uri="{BB962C8B-B14F-4D97-AF65-F5344CB8AC3E}">
        <p14:creationId xmlns:p14="http://schemas.microsoft.com/office/powerpoint/2010/main" val="734346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697E60F-856B-44E6-9513-40DE20F4ACCD}" type="slidenum">
              <a:rPr lang="en-US" altLang="en-US" smtClean="0"/>
              <a:pPr/>
              <a:t>33</a:t>
            </a:fld>
            <a:endParaRPr lang="en-US" altLang="en-US" dirty="0"/>
          </a:p>
        </p:txBody>
      </p:sp>
    </p:spTree>
    <p:extLst>
      <p:ext uri="{BB962C8B-B14F-4D97-AF65-F5344CB8AC3E}">
        <p14:creationId xmlns:p14="http://schemas.microsoft.com/office/powerpoint/2010/main" val="21769859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amp; Subtitle Left">
    <p:spTree>
      <p:nvGrpSpPr>
        <p:cNvPr id="1" name=""/>
        <p:cNvGrpSpPr/>
        <p:nvPr/>
      </p:nvGrpSpPr>
      <p:grpSpPr>
        <a:xfrm>
          <a:off x="0" y="0"/>
          <a:ext cx="0" cy="0"/>
          <a:chOff x="0" y="0"/>
          <a:chExt cx="0" cy="0"/>
        </a:xfrm>
      </p:grpSpPr>
      <p:sp>
        <p:nvSpPr>
          <p:cNvPr id="8" name="Rectangle 7"/>
          <p:cNvSpPr/>
          <p:nvPr/>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228600" y="4114800"/>
            <a:ext cx="5105400" cy="685800"/>
          </a:xfrm>
          <a:prstGeom prst="rect">
            <a:avLst/>
          </a:prstGeom>
        </p:spPr>
        <p:txBody>
          <a:bodyPr/>
          <a:lstStyle>
            <a:lvl1pPr marL="0" indent="0">
              <a:buNone/>
              <a:defRPr sz="2200" b="0">
                <a:solidFill>
                  <a:schemeClr val="bg1"/>
                </a:solidFill>
                <a:latin typeface="+mn-lt"/>
              </a:defRPr>
            </a:lvl1pPr>
            <a:lvl2pPr marL="457200" indent="0">
              <a:buNone/>
              <a:defRPr sz="2200" b="0">
                <a:solidFill>
                  <a:schemeClr val="bg1"/>
                </a:solidFill>
                <a:latin typeface="+mn-lt"/>
              </a:defRPr>
            </a:lvl2pPr>
            <a:lvl3pPr marL="914400" indent="0">
              <a:buNone/>
              <a:defRPr sz="2200" b="0">
                <a:solidFill>
                  <a:schemeClr val="bg1"/>
                </a:solidFill>
                <a:latin typeface="+mn-lt"/>
              </a:defRPr>
            </a:lvl3pPr>
            <a:lvl4pPr marL="1371600" indent="0">
              <a:buNone/>
              <a:defRPr sz="2200" b="0">
                <a:solidFill>
                  <a:schemeClr val="bg1"/>
                </a:solidFill>
                <a:latin typeface="+mn-lt"/>
              </a:defRPr>
            </a:lvl4pPr>
            <a:lvl5pPr marL="1828800" indent="0">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1408295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lack_Title Only (Title can be hidden)">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latin typeface="+mj-lt"/>
              </a:defRPr>
            </a:lvl1pPr>
          </a:lstStyle>
          <a:p>
            <a:r>
              <a:rPr lang="en-US"/>
              <a:t>Click to edit Master title style</a:t>
            </a:r>
            <a:endParaRPr lang="en-US" dirty="0"/>
          </a:p>
        </p:txBody>
      </p:sp>
      <p:sp>
        <p:nvSpPr>
          <p:cNvPr id="4" name="Text Placeholder 6"/>
          <p:cNvSpPr>
            <a:spLocks noGrp="1"/>
          </p:cNvSpPr>
          <p:nvPr>
            <p:ph type="body" sz="quarter" idx="11"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0246052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66800" y="228600"/>
            <a:ext cx="7010400" cy="1069848"/>
          </a:xfrm>
          <a:prstGeom prst="rect">
            <a:avLst/>
          </a:prstGeom>
        </p:spPr>
        <p:txBody>
          <a:bodyPr anchor="ct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1447800"/>
            <a:ext cx="8229600" cy="4724399"/>
          </a:xfrm>
          <a:prstGeom prst="rect">
            <a:avLst/>
          </a:prstGeom>
        </p:spPr>
        <p:txBody>
          <a:bodyPr/>
          <a:lstStyle>
            <a:lvl1pPr marL="0" indent="0">
              <a:spcBef>
                <a:spcPts val="2400"/>
              </a:spcBef>
              <a:buNone/>
              <a:defRPr sz="2800"/>
            </a:lvl1pPr>
            <a:lvl2pPr>
              <a:defRPr sz="2400"/>
            </a:lvl2pPr>
            <a:lvl3pPr>
              <a:defRPr sz="2000"/>
            </a:lvl3pPr>
            <a:lvl4pPr>
              <a:defRPr sz="1800"/>
            </a:lvl4pPr>
            <a:lvl5pPr>
              <a:defRPr sz="18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
        <p:nvSpPr>
          <p:cNvPr id="6" name="Text Placeholder 2"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 2019 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728210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olor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4919662"/>
            <a:ext cx="5486400" cy="566738"/>
          </a:xfrm>
          <a:prstGeom prst="rect">
            <a:avLst/>
          </a:prstGeom>
        </p:spPr>
        <p:txBody>
          <a:bodyPr anchor="b"/>
          <a:lstStyle>
            <a:lvl1pPr algn="l">
              <a:defRPr sz="24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562600"/>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124744" y="304800"/>
            <a:ext cx="6894512" cy="454183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6983326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lack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4919662"/>
            <a:ext cx="5486400" cy="566738"/>
          </a:xfrm>
          <a:prstGeom prst="rect">
            <a:avLst/>
          </a:prstGeom>
        </p:spPr>
        <p:txBody>
          <a:bodyPr anchor="b"/>
          <a:lstStyle>
            <a:lvl1pPr algn="l">
              <a:defRPr sz="2400" b="1">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562600"/>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Picture Placeholder 2"/>
          <p:cNvSpPr>
            <a:spLocks noGrp="1"/>
          </p:cNvSpPr>
          <p:nvPr>
            <p:ph type="pic" idx="1"/>
          </p:nvPr>
        </p:nvSpPr>
        <p:spPr>
          <a:xfrm>
            <a:off x="1124744" y="304800"/>
            <a:ext cx="6894512" cy="454183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1813382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lor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68580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1295400"/>
            <a:ext cx="9144000" cy="4648200"/>
          </a:xfrm>
          <a:prstGeom prst="rect">
            <a:avLst/>
          </a:prstGeom>
        </p:spPr>
        <p:txBody>
          <a:bodyPr/>
          <a:lstStyle/>
          <a:p>
            <a:r>
              <a:rPr lang="en-US" dirty="0"/>
              <a:t>Click icon to add media</a:t>
            </a:r>
          </a:p>
        </p:txBody>
      </p:sp>
      <p:sp>
        <p:nvSpPr>
          <p:cNvPr id="9" name="TextBox 8"/>
          <p:cNvSpPr txBox="1"/>
          <p:nvPr/>
        </p:nvSpPr>
        <p:spPr>
          <a:xfrm>
            <a:off x="2933700" y="5943600"/>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2124382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Black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68580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1295400"/>
            <a:ext cx="9144000" cy="4648200"/>
          </a:xfrm>
          <a:prstGeom prst="rect">
            <a:avLst/>
          </a:prstGeom>
        </p:spPr>
        <p:txBody>
          <a:bodyPr/>
          <a:lstStyle/>
          <a:p>
            <a:r>
              <a:rPr lang="en-US" dirty="0"/>
              <a:t>Click icon to add media</a:t>
            </a:r>
          </a:p>
        </p:txBody>
      </p:sp>
      <p:sp>
        <p:nvSpPr>
          <p:cNvPr id="9" name="TextBox 8"/>
          <p:cNvSpPr txBox="1"/>
          <p:nvPr/>
        </p:nvSpPr>
        <p:spPr>
          <a:xfrm>
            <a:off x="2933700" y="5943600"/>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3397606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Slide Number Placeholder 5"/>
          <p:cNvSpPr>
            <a:spLocks noGrp="1"/>
          </p:cNvSpPr>
          <p:nvPr>
            <p:ph type="sldNum" sz="quarter" idx="10"/>
          </p:nvPr>
        </p:nvSpPr>
        <p:spPr/>
        <p:txBody>
          <a:bodyPr/>
          <a:lstStyle>
            <a:lvl1pPr>
              <a:defRPr/>
            </a:lvl1pPr>
          </a:lstStyle>
          <a:p>
            <a:fld id="{FB109E6C-9801-400E-9399-125D271561B1}" type="slidenum">
              <a:rPr lang="en-US" altLang="en-US" smtClean="0"/>
              <a:pPr/>
              <a:t>‹#›</a:t>
            </a:fld>
            <a:endParaRPr lang="en-US" altLang="en-US" dirty="0"/>
          </a:p>
        </p:txBody>
      </p:sp>
    </p:spTree>
    <p:extLst>
      <p:ext uri="{BB962C8B-B14F-4D97-AF65-F5344CB8AC3E}">
        <p14:creationId xmlns:p14="http://schemas.microsoft.com/office/powerpoint/2010/main" val="3892351047"/>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46550"/>
          </a:xfrm>
        </p:spPr>
        <p:txBody>
          <a:bodyPr/>
          <a:lstStyle>
            <a:lvl1pPr algn="l">
              <a:defRPr b="1">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685800" y="3886200"/>
            <a:ext cx="7086600" cy="1752600"/>
          </a:xfrm>
        </p:spPr>
        <p:txBody>
          <a:bodyPr/>
          <a:lstStyle>
            <a:lvl1pPr marL="0" indent="0" algn="l">
              <a:buNone/>
              <a:defRPr sz="3600" i="0"/>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US" dirty="0"/>
          </a:p>
        </p:txBody>
      </p:sp>
      <p:sp>
        <p:nvSpPr>
          <p:cNvPr id="4" name="Rectangle 31"/>
          <p:cNvSpPr>
            <a:spLocks noGrp="1" noChangeArrowheads="1"/>
          </p:cNvSpPr>
          <p:nvPr>
            <p:ph type="sldNum" sz="quarter" idx="10"/>
          </p:nvPr>
        </p:nvSpPr>
        <p:spPr>
          <a:ln/>
        </p:spPr>
        <p:txBody>
          <a:bodyPr/>
          <a:lstStyle>
            <a:lvl1pPr>
              <a:defRPr/>
            </a:lvl1pPr>
          </a:lstStyle>
          <a:p>
            <a:fld id="{7912AC57-FA8F-4925-A165-A3C556EE90E7}" type="slidenum">
              <a:rPr lang="en-US" altLang="en-US" smtClean="0"/>
              <a:pPr/>
              <a:t>‹#›</a:t>
            </a:fld>
            <a:endParaRPr lang="en-US" altLang="en-US" dirty="0"/>
          </a:p>
        </p:txBody>
      </p:sp>
      <p:sp>
        <p:nvSpPr>
          <p:cNvPr id="5" name="Footer Placeholder 1"/>
          <p:cNvSpPr>
            <a:spLocks noGrp="1"/>
          </p:cNvSpPr>
          <p:nvPr>
            <p:ph type="ftr" sz="quarter" idx="11"/>
          </p:nvPr>
        </p:nvSpPr>
        <p:spPr/>
        <p:txBody>
          <a:bodyPr/>
          <a:lstStyle>
            <a:lvl1pPr>
              <a:defRPr/>
            </a:lvl1pPr>
          </a:lstStyle>
          <a:p>
            <a:pPr>
              <a:defRPr/>
            </a:pPr>
            <a:endParaRPr lang="en-US" dirty="0"/>
          </a:p>
        </p:txBody>
      </p:sp>
    </p:spTree>
    <p:extLst>
      <p:ext uri="{BB962C8B-B14F-4D97-AF65-F5344CB8AC3E}">
        <p14:creationId xmlns:p14="http://schemas.microsoft.com/office/powerpoint/2010/main" val="254802356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133600" y="274638"/>
            <a:ext cx="6553200" cy="1143000"/>
          </a:xfrm>
        </p:spPr>
        <p:txBody>
          <a:bodyPr/>
          <a:lstStyle>
            <a:lvl1pPr>
              <a:defRPr>
                <a:solidFill>
                  <a:schemeClr val="accent3">
                    <a:lumMod val="50000"/>
                  </a:schemeClr>
                </a:solidFill>
              </a:defRPr>
            </a:lvl1pPr>
          </a:lstStyle>
          <a:p>
            <a:r>
              <a:rPr lang="en-US"/>
              <a:t>Click to edit Master title style</a:t>
            </a:r>
            <a:endParaRPr lang="en-US" dirty="0"/>
          </a:p>
        </p:txBody>
      </p:sp>
      <p:sp>
        <p:nvSpPr>
          <p:cNvPr id="3" name="Content Placeholder 2"/>
          <p:cNvSpPr>
            <a:spLocks noGrp="1"/>
          </p:cNvSpPr>
          <p:nvPr>
            <p:ph idx="1"/>
          </p:nvPr>
        </p:nvSpPr>
        <p:spPr>
          <a:xfrm>
            <a:off x="2133600" y="1600200"/>
            <a:ext cx="6553200" cy="4525963"/>
          </a:xfrm>
        </p:spPr>
        <p:txBody>
          <a:bodyPr>
            <a:normAutofit/>
          </a:bodyPr>
          <a:lstStyle>
            <a:lvl1pPr>
              <a:defRPr sz="24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vl1pPr>
          </a:lstStyle>
          <a:p>
            <a:pPr>
              <a:defRPr/>
            </a:pPr>
            <a:endParaRPr lang="en-US" dirty="0"/>
          </a:p>
        </p:txBody>
      </p:sp>
      <p:sp>
        <p:nvSpPr>
          <p:cNvPr id="5" name="Slide Number Placeholder 5"/>
          <p:cNvSpPr>
            <a:spLocks noGrp="1"/>
          </p:cNvSpPr>
          <p:nvPr>
            <p:ph type="sldNum" sz="quarter" idx="11"/>
          </p:nvPr>
        </p:nvSpPr>
        <p:spPr/>
        <p:txBody>
          <a:bodyPr/>
          <a:lstStyle>
            <a:lvl1pPr>
              <a:defRPr/>
            </a:lvl1pPr>
          </a:lstStyle>
          <a:p>
            <a:fld id="{8D8B59F8-A2F3-4479-B055-CEC9930580DC}" type="slidenum">
              <a:rPr lang="en-US" altLang="en-US"/>
              <a:pPr/>
              <a:t>‹#›</a:t>
            </a:fld>
            <a:endParaRPr lang="en-US" altLang="en-US" dirty="0"/>
          </a:p>
        </p:txBody>
      </p:sp>
      <p:sp>
        <p:nvSpPr>
          <p:cNvPr id="6" name="Footer Placeholder 4"/>
          <p:cNvSpPr>
            <a:spLocks noGrp="1"/>
          </p:cNvSpPr>
          <p:nvPr>
            <p:ph type="ftr" sz="quarter" idx="12"/>
          </p:nvPr>
        </p:nvSpPr>
        <p:spPr/>
        <p:txBody>
          <a:bodyPr/>
          <a:lstStyle>
            <a:lvl1pPr>
              <a:defRPr/>
            </a:lvl1pPr>
          </a:lstStyle>
          <a:p>
            <a:pPr>
              <a:defRPr/>
            </a:pPr>
            <a:endParaRPr lang="en-US" dirty="0"/>
          </a:p>
        </p:txBody>
      </p:sp>
    </p:spTree>
    <p:extLst>
      <p:ext uri="{BB962C8B-B14F-4D97-AF65-F5344CB8AC3E}">
        <p14:creationId xmlns:p14="http://schemas.microsoft.com/office/powerpoint/2010/main" val="390171407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133600" y="274638"/>
            <a:ext cx="6553200" cy="1143000"/>
          </a:xfrm>
        </p:spPr>
        <p:txBody>
          <a:bodyPr/>
          <a:lstStyle>
            <a:lvl1pPr>
              <a:defRPr sz="4000">
                <a:solidFill>
                  <a:schemeClr val="accent5">
                    <a:lumMod val="75000"/>
                  </a:schemeClr>
                </a:solidFill>
              </a:defRPr>
            </a:lvl1pPr>
          </a:lstStyle>
          <a:p>
            <a:r>
              <a:rPr lang="en-US"/>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endParaRPr lang="en-US" dirty="0"/>
          </a:p>
        </p:txBody>
      </p:sp>
      <p:sp>
        <p:nvSpPr>
          <p:cNvPr id="4" name="Slide Number Placeholder 5"/>
          <p:cNvSpPr>
            <a:spLocks noGrp="1"/>
          </p:cNvSpPr>
          <p:nvPr>
            <p:ph type="sldNum" sz="quarter" idx="11"/>
          </p:nvPr>
        </p:nvSpPr>
        <p:spPr/>
        <p:txBody>
          <a:bodyPr/>
          <a:lstStyle>
            <a:lvl1pPr>
              <a:defRPr/>
            </a:lvl1pPr>
          </a:lstStyle>
          <a:p>
            <a:fld id="{01844876-E8D0-453E-AA59-FCAB38C07D13}" type="slidenum">
              <a:rPr lang="en-US" altLang="en-US"/>
              <a:pPr/>
              <a:t>‹#›</a:t>
            </a:fld>
            <a:endParaRPr lang="en-US" altLang="en-US" dirty="0"/>
          </a:p>
        </p:txBody>
      </p:sp>
      <p:sp>
        <p:nvSpPr>
          <p:cNvPr id="5" name="Footer Placeholder 4"/>
          <p:cNvSpPr>
            <a:spLocks noGrp="1"/>
          </p:cNvSpPr>
          <p:nvPr>
            <p:ph type="ftr" sz="quarter" idx="12"/>
          </p:nvPr>
        </p:nvSpPr>
        <p:spPr/>
        <p:txBody>
          <a:bodyPr/>
          <a:lstStyle>
            <a:lvl1pPr>
              <a:defRPr/>
            </a:lvl1pPr>
          </a:lstStyle>
          <a:p>
            <a:pPr>
              <a:defRPr/>
            </a:pPr>
            <a:endParaRPr lang="en-US" dirty="0"/>
          </a:p>
        </p:txBody>
      </p:sp>
    </p:spTree>
    <p:extLst>
      <p:ext uri="{BB962C8B-B14F-4D97-AF65-F5344CB8AC3E}">
        <p14:creationId xmlns:p14="http://schemas.microsoft.com/office/powerpoint/2010/main" val="10372071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2898648" y="3429000"/>
            <a:ext cx="6245352" cy="1755648"/>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276600" y="3581400"/>
            <a:ext cx="56388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3276600" y="4260273"/>
            <a:ext cx="56388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211177847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133600" y="274638"/>
            <a:ext cx="6553200" cy="1143000"/>
          </a:xfrm>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2133600" y="1535113"/>
            <a:ext cx="3200400" cy="639762"/>
          </a:xfrm>
        </p:spPr>
        <p:txBody>
          <a:bodyPr anchor="b">
            <a:no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2133600" y="2174875"/>
            <a:ext cx="3200400" cy="3951288"/>
          </a:xfrm>
        </p:spPr>
        <p:txBody>
          <a:bodyPr>
            <a:normAutofit/>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486400" y="1535113"/>
            <a:ext cx="3200400" cy="639762"/>
          </a:xfrm>
        </p:spPr>
        <p:txBody>
          <a:bodyPr anchor="b">
            <a:no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486400" y="2174875"/>
            <a:ext cx="3200400" cy="3951288"/>
          </a:xfrm>
        </p:spPr>
        <p:txBody>
          <a:bodyPr>
            <a:normAutofit/>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lvl1pPr>
              <a:defRPr/>
            </a:lvl1pPr>
          </a:lstStyle>
          <a:p>
            <a:pPr>
              <a:defRPr/>
            </a:pPr>
            <a:endParaRPr lang="en-US" dirty="0"/>
          </a:p>
        </p:txBody>
      </p:sp>
      <p:sp>
        <p:nvSpPr>
          <p:cNvPr id="8" name="Slide Number Placeholder 5"/>
          <p:cNvSpPr>
            <a:spLocks noGrp="1"/>
          </p:cNvSpPr>
          <p:nvPr>
            <p:ph type="sldNum" sz="quarter" idx="11"/>
          </p:nvPr>
        </p:nvSpPr>
        <p:spPr/>
        <p:txBody>
          <a:bodyPr/>
          <a:lstStyle>
            <a:lvl1pPr>
              <a:defRPr/>
            </a:lvl1pPr>
          </a:lstStyle>
          <a:p>
            <a:fld id="{7FD5275D-3C05-4F49-A2CD-ACA4495F90EB}" type="slidenum">
              <a:rPr lang="en-US" altLang="en-US"/>
              <a:pPr/>
              <a:t>‹#›</a:t>
            </a:fld>
            <a:endParaRPr lang="en-US" altLang="en-US" dirty="0"/>
          </a:p>
        </p:txBody>
      </p:sp>
      <p:sp>
        <p:nvSpPr>
          <p:cNvPr id="9" name="Footer Placeholder 4"/>
          <p:cNvSpPr>
            <a:spLocks noGrp="1"/>
          </p:cNvSpPr>
          <p:nvPr>
            <p:ph type="ftr" sz="quarter" idx="12"/>
          </p:nvPr>
        </p:nvSpPr>
        <p:spPr/>
        <p:txBody>
          <a:bodyPr/>
          <a:lstStyle>
            <a:lvl1pPr>
              <a:defRPr/>
            </a:lvl1pPr>
          </a:lstStyle>
          <a:p>
            <a:pPr>
              <a:defRPr/>
            </a:pPr>
            <a:endParaRPr lang="en-US" dirty="0"/>
          </a:p>
        </p:txBody>
      </p:sp>
    </p:spTree>
    <p:extLst>
      <p:ext uri="{BB962C8B-B14F-4D97-AF65-F5344CB8AC3E}">
        <p14:creationId xmlns:p14="http://schemas.microsoft.com/office/powerpoint/2010/main" val="14106898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Title &amp; Subtitle Right">
    <p:spTree>
      <p:nvGrpSpPr>
        <p:cNvPr id="1" name=""/>
        <p:cNvGrpSpPr/>
        <p:nvPr/>
      </p:nvGrpSpPr>
      <p:grpSpPr>
        <a:xfrm>
          <a:off x="0" y="0"/>
          <a:ext cx="0" cy="0"/>
          <a:chOff x="0" y="0"/>
          <a:chExt cx="0" cy="0"/>
        </a:xfrm>
      </p:grpSpPr>
      <p:sp>
        <p:nvSpPr>
          <p:cNvPr id="8" name="Rectangle 7"/>
          <p:cNvSpPr/>
          <p:nvPr/>
        </p:nvSpPr>
        <p:spPr>
          <a:xfrm>
            <a:off x="2898648" y="3429000"/>
            <a:ext cx="6245352" cy="1755648"/>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276600" y="3581400"/>
            <a:ext cx="56388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3276600" y="4260273"/>
            <a:ext cx="56388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
        <p:nvSpPr>
          <p:cNvPr id="4" name="Content Placeholder 3"/>
          <p:cNvSpPr>
            <a:spLocks noGrp="1"/>
          </p:cNvSpPr>
          <p:nvPr>
            <p:ph sz="quarter" idx="12"/>
          </p:nvPr>
        </p:nvSpPr>
        <p:spPr>
          <a:xfrm>
            <a:off x="0" y="6743700"/>
            <a:ext cx="9144000" cy="152400"/>
          </a:xfrm>
        </p:spPr>
        <p:txBody>
          <a:bodyPr vert="horz" lIns="91440" tIns="45720" rIns="91440" bIns="45720" rtlCol="0">
            <a:normAutofit fontScale="25000" lnSpcReduction="20000"/>
          </a:bodyPr>
          <a:lstStyle>
            <a:lvl1pPr>
              <a:defRPr kumimoji="0" lang="en-US" b="0" i="0" u="none" strike="noStrike" cap="none" spc="0" normalizeH="0" baseline="0" dirty="0">
                <a:ln>
                  <a:noFill/>
                </a:ln>
                <a:solidFill>
                  <a:srgbClr val="6A6A6A"/>
                </a:solidFill>
                <a:effectLst/>
                <a:uLnTx/>
                <a:uFillTx/>
                <a:latin typeface="Calibri"/>
              </a:defRPr>
            </a:lvl1pPr>
          </a:lstStyle>
          <a:p>
            <a:pPr marL="0" marR="0" lvl="0" indent="0" fontAlgn="auto">
              <a:lnSpc>
                <a:spcPct val="100000"/>
              </a:lnSpc>
              <a:spcAft>
                <a:spcPts val="0"/>
              </a:spcAft>
              <a:buClrTx/>
              <a:buSzTx/>
              <a:buNone/>
              <a:tabLst/>
            </a:pPr>
            <a:endParaRPr lang="en-US" dirty="0"/>
          </a:p>
        </p:txBody>
      </p:sp>
    </p:spTree>
    <p:extLst>
      <p:ext uri="{BB962C8B-B14F-4D97-AF65-F5344CB8AC3E}">
        <p14:creationId xmlns:p14="http://schemas.microsoft.com/office/powerpoint/2010/main" val="17921400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Divider Slid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
        <p:nvSpPr>
          <p:cNvPr id="6" name="Text Placeholder 2"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 2019 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58521292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amp; Subtitle Left">
    <p:spTree>
      <p:nvGrpSpPr>
        <p:cNvPr id="1" name=""/>
        <p:cNvGrpSpPr/>
        <p:nvPr/>
      </p:nvGrpSpPr>
      <p:grpSpPr>
        <a:xfrm>
          <a:off x="0" y="0"/>
          <a:ext cx="0" cy="0"/>
          <a:chOff x="0" y="0"/>
          <a:chExt cx="0" cy="0"/>
        </a:xfrm>
      </p:grpSpPr>
      <p:sp>
        <p:nvSpPr>
          <p:cNvPr id="8" name="Rectangle 7"/>
          <p:cNvSpPr/>
          <p:nvPr/>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228600" y="4114800"/>
            <a:ext cx="5105400" cy="685800"/>
          </a:xfrm>
          <a:prstGeom prst="rect">
            <a:avLst/>
          </a:prstGeom>
        </p:spPr>
        <p:txBody>
          <a:bodyPr/>
          <a:lstStyle>
            <a:lvl1pPr marL="0" indent="0">
              <a:buNone/>
              <a:defRPr sz="2200" b="0">
                <a:solidFill>
                  <a:schemeClr val="bg1"/>
                </a:solidFill>
                <a:latin typeface="+mn-lt"/>
              </a:defRPr>
            </a:lvl1pPr>
            <a:lvl2pPr marL="457200" indent="0">
              <a:buNone/>
              <a:defRPr sz="2200" b="0">
                <a:solidFill>
                  <a:schemeClr val="bg1"/>
                </a:solidFill>
                <a:latin typeface="+mn-lt"/>
              </a:defRPr>
            </a:lvl2pPr>
            <a:lvl3pPr marL="914400" indent="0">
              <a:buNone/>
              <a:defRPr sz="2200" b="0">
                <a:solidFill>
                  <a:schemeClr val="bg1"/>
                </a:solidFill>
                <a:latin typeface="+mn-lt"/>
              </a:defRPr>
            </a:lvl3pPr>
            <a:lvl4pPr marL="1371600" indent="0">
              <a:buNone/>
              <a:defRPr sz="2200" b="0">
                <a:solidFill>
                  <a:schemeClr val="bg1"/>
                </a:solidFill>
                <a:latin typeface="+mn-lt"/>
              </a:defRPr>
            </a:lvl4pPr>
            <a:lvl5pPr marL="1828800" indent="0">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14523286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342900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3733800" y="4260273"/>
            <a:ext cx="51816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129978999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itle-Only Left">
    <p:spTree>
      <p:nvGrpSpPr>
        <p:cNvPr id="1" name=""/>
        <p:cNvGrpSpPr/>
        <p:nvPr/>
      </p:nvGrpSpPr>
      <p:grpSpPr>
        <a:xfrm>
          <a:off x="0" y="0"/>
          <a:ext cx="0" cy="0"/>
          <a:chOff x="0" y="0"/>
          <a:chExt cx="0" cy="0"/>
        </a:xfrm>
      </p:grpSpPr>
      <p:sp>
        <p:nvSpPr>
          <p:cNvPr id="8" name="Rectangle 7"/>
          <p:cNvSpPr/>
          <p:nvPr/>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30735844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itle-Only Right">
    <p:spTree>
      <p:nvGrpSpPr>
        <p:cNvPr id="1" name=""/>
        <p:cNvGrpSpPr/>
        <p:nvPr/>
      </p:nvGrpSpPr>
      <p:grpSpPr>
        <a:xfrm>
          <a:off x="0" y="0"/>
          <a:ext cx="0" cy="0"/>
          <a:chOff x="0" y="0"/>
          <a:chExt cx="0" cy="0"/>
        </a:xfrm>
      </p:grpSpPr>
      <p:sp>
        <p:nvSpPr>
          <p:cNvPr id="8" name="Rectangle 7"/>
          <p:cNvSpPr/>
          <p:nvPr/>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402901265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69617904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Black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a:prstGeom prst="rect">
            <a:avLst/>
          </a:prstGeom>
        </p:spPr>
        <p:txBody>
          <a:bodyPr/>
          <a:lstStyle>
            <a:lvl1pPr>
              <a:defRPr sz="4800">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91989446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Color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6867824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Only Left">
    <p:spTree>
      <p:nvGrpSpPr>
        <p:cNvPr id="1" name=""/>
        <p:cNvGrpSpPr/>
        <p:nvPr/>
      </p:nvGrpSpPr>
      <p:grpSpPr>
        <a:xfrm>
          <a:off x="0" y="0"/>
          <a:ext cx="0" cy="0"/>
          <a:chOff x="0" y="0"/>
          <a:chExt cx="0" cy="0"/>
        </a:xfrm>
      </p:grpSpPr>
      <p:sp>
        <p:nvSpPr>
          <p:cNvPr id="8" name="Rectangle 7"/>
          <p:cNvSpPr/>
          <p:nvPr/>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127895184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Black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63228500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Color_Title Only (Title can be hidden)">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solidFill>
                  <a:schemeClr val="bg2"/>
                </a:solidFill>
                <a:latin typeface="+mj-lt"/>
              </a:defRPr>
            </a:lvl1pPr>
          </a:lstStyle>
          <a:p>
            <a:r>
              <a:rPr lang="en-US"/>
              <a:t>Click to edit Master title style</a:t>
            </a:r>
            <a:endParaRPr lang="en-US" dirty="0"/>
          </a:p>
        </p:txBody>
      </p:sp>
      <p:sp>
        <p:nvSpPr>
          <p:cNvPr id="4"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13982292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Black_Title Only (Title can be hidden)">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latin typeface="+mj-lt"/>
              </a:defRPr>
            </a:lvl1pPr>
          </a:lstStyle>
          <a:p>
            <a:r>
              <a:rPr lang="en-US"/>
              <a:t>Click to edit Master title style</a:t>
            </a:r>
            <a:endParaRPr lang="en-US" dirty="0"/>
          </a:p>
        </p:txBody>
      </p:sp>
      <p:sp>
        <p:nvSpPr>
          <p:cNvPr id="4" name="Text Placeholder 6"/>
          <p:cNvSpPr>
            <a:spLocks noGrp="1"/>
          </p:cNvSpPr>
          <p:nvPr>
            <p:ph type="body" sz="quarter" idx="11"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82059364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1143000"/>
            <a:ext cx="8229600" cy="5029199"/>
          </a:xfrm>
          <a:prstGeom prst="rect">
            <a:avLst/>
          </a:prstGeo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1214445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Black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a:xfrm>
            <a:off x="457200" y="1143000"/>
            <a:ext cx="8229600" cy="5029201"/>
          </a:xfrm>
          <a:prstGeom prst="rect">
            <a:avLst/>
          </a:prstGeo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021028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Color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4919662"/>
            <a:ext cx="5486400" cy="566738"/>
          </a:xfrm>
          <a:prstGeom prst="rect">
            <a:avLst/>
          </a:prstGeom>
        </p:spPr>
        <p:txBody>
          <a:bodyPr anchor="b"/>
          <a:lstStyle>
            <a:lvl1pPr algn="l">
              <a:defRPr sz="24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562600"/>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Picture Placeholder 2"/>
          <p:cNvSpPr>
            <a:spLocks noGrp="1"/>
          </p:cNvSpPr>
          <p:nvPr>
            <p:ph type="pic" idx="1"/>
          </p:nvPr>
        </p:nvSpPr>
        <p:spPr>
          <a:xfrm>
            <a:off x="1124744" y="304800"/>
            <a:ext cx="6894512" cy="454183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59603833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Black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4919662"/>
            <a:ext cx="5486400" cy="566738"/>
          </a:xfrm>
          <a:prstGeom prst="rect">
            <a:avLst/>
          </a:prstGeom>
        </p:spPr>
        <p:txBody>
          <a:bodyPr anchor="b"/>
          <a:lstStyle>
            <a:lvl1pPr algn="l">
              <a:defRPr sz="2400" b="1">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562600"/>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Picture Placeholder 2"/>
          <p:cNvSpPr>
            <a:spLocks noGrp="1"/>
          </p:cNvSpPr>
          <p:nvPr>
            <p:ph type="pic" idx="1"/>
          </p:nvPr>
        </p:nvSpPr>
        <p:spPr>
          <a:xfrm>
            <a:off x="1124744" y="304800"/>
            <a:ext cx="6894512" cy="454183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05744924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Color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68580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990600"/>
            <a:ext cx="9144000" cy="5105400"/>
          </a:xfrm>
          <a:prstGeom prst="rect">
            <a:avLst/>
          </a:prstGeom>
        </p:spPr>
        <p:txBody>
          <a:bodyPr/>
          <a:lstStyle/>
          <a:p>
            <a:r>
              <a:rPr lang="en-US" dirty="0"/>
              <a:t>Click icon to add media</a:t>
            </a:r>
          </a:p>
        </p:txBody>
      </p:sp>
      <p:sp>
        <p:nvSpPr>
          <p:cNvPr id="9" name="TextBox 8"/>
          <p:cNvSpPr txBox="1"/>
          <p:nvPr/>
        </p:nvSpPr>
        <p:spPr>
          <a:xfrm>
            <a:off x="2933700" y="6096000"/>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baseline="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3860840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Black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6857999"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990600"/>
            <a:ext cx="9144000" cy="5105400"/>
          </a:xfrm>
          <a:prstGeom prst="rect">
            <a:avLst/>
          </a:prstGeom>
        </p:spPr>
        <p:txBody>
          <a:bodyPr/>
          <a:lstStyle/>
          <a:p>
            <a:r>
              <a:rPr lang="en-US" dirty="0"/>
              <a:t>Click icon to add media</a:t>
            </a:r>
          </a:p>
        </p:txBody>
      </p:sp>
      <p:sp>
        <p:nvSpPr>
          <p:cNvPr id="9" name="TextBox 8"/>
          <p:cNvSpPr txBox="1"/>
          <p:nvPr/>
        </p:nvSpPr>
        <p:spPr>
          <a:xfrm>
            <a:off x="2933700" y="6096000"/>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baseline="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18564064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Color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243386"/>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743200"/>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12488993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Only Right">
    <p:spTree>
      <p:nvGrpSpPr>
        <p:cNvPr id="1" name=""/>
        <p:cNvGrpSpPr/>
        <p:nvPr/>
      </p:nvGrpSpPr>
      <p:grpSpPr>
        <a:xfrm>
          <a:off x="0" y="0"/>
          <a:ext cx="0" cy="0"/>
          <a:chOff x="0" y="0"/>
          <a:chExt cx="0" cy="0"/>
        </a:xfrm>
      </p:grpSpPr>
      <p:sp>
        <p:nvSpPr>
          <p:cNvPr id="8" name="Rectangle 7"/>
          <p:cNvSpPr/>
          <p:nvPr/>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43116126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Black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243386"/>
            <a:ext cx="7772400" cy="1362075"/>
          </a:xfrm>
          <a:prstGeom prst="rect">
            <a:avLst/>
          </a:prstGeom>
        </p:spPr>
        <p:txBody>
          <a:bodyPr anchor="t"/>
          <a:lstStyle>
            <a:lvl1pPr algn="l">
              <a:defRPr sz="3600" b="1" cap="a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743200"/>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124274066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Color_Title Only (Title can be hidden)">
    <p:spTree>
      <p:nvGrpSpPr>
        <p:cNvPr id="1" name=""/>
        <p:cNvGrpSpPr/>
        <p:nvPr/>
      </p:nvGrpSpPr>
      <p:grpSpPr>
        <a:xfrm>
          <a:off x="0" y="0"/>
          <a:ext cx="0" cy="0"/>
          <a:chOff x="0" y="0"/>
          <a:chExt cx="0" cy="0"/>
        </a:xfrm>
      </p:grpSpPr>
      <p:sp>
        <p:nvSpPr>
          <p:cNvPr id="5" name="Title 1"/>
          <p:cNvSpPr>
            <a:spLocks noGrp="1"/>
          </p:cNvSpPr>
          <p:nvPr>
            <p:ph type="title"/>
          </p:nvPr>
        </p:nvSpPr>
        <p:spPr>
          <a:xfrm>
            <a:off x="1066800" y="228600"/>
            <a:ext cx="70104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2191389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Black_Title Only (Title can be hidden)">
    <p:spTree>
      <p:nvGrpSpPr>
        <p:cNvPr id="1" name=""/>
        <p:cNvGrpSpPr/>
        <p:nvPr/>
      </p:nvGrpSpPr>
      <p:grpSpPr>
        <a:xfrm>
          <a:off x="0" y="0"/>
          <a:ext cx="0" cy="0"/>
          <a:chOff x="0" y="0"/>
          <a:chExt cx="0" cy="0"/>
        </a:xfrm>
      </p:grpSpPr>
      <p:sp>
        <p:nvSpPr>
          <p:cNvPr id="6"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17741456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1066800" y="228600"/>
            <a:ext cx="70104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1066800"/>
            <a:ext cx="8229600" cy="5562600"/>
          </a:xfrm>
          <a:prstGeom prst="rect">
            <a:avLst/>
          </a:prstGeo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4918313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Black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1066800"/>
            <a:ext cx="8229600" cy="5562600"/>
          </a:xfrm>
          <a:prstGeom prst="rect">
            <a:avLst/>
          </a:prstGeo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590428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Color_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066800" y="228600"/>
            <a:ext cx="70104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sz="half" idx="1"/>
          </p:nvPr>
        </p:nvSpPr>
        <p:spPr>
          <a:xfrm>
            <a:off x="457200" y="914400"/>
            <a:ext cx="4038600" cy="561594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914400"/>
            <a:ext cx="4038600" cy="561594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113653983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Black_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3" name="Content Placeholder 2"/>
          <p:cNvSpPr>
            <a:spLocks noGrp="1"/>
          </p:cNvSpPr>
          <p:nvPr>
            <p:ph sz="half" idx="1"/>
          </p:nvPr>
        </p:nvSpPr>
        <p:spPr>
          <a:xfrm>
            <a:off x="457200" y="914400"/>
            <a:ext cx="4038600" cy="561594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914400"/>
            <a:ext cx="4038600" cy="561594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89319822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Color_Comparison">
    <p:spTree>
      <p:nvGrpSpPr>
        <p:cNvPr id="1" name=""/>
        <p:cNvGrpSpPr/>
        <p:nvPr/>
      </p:nvGrpSpPr>
      <p:grpSpPr>
        <a:xfrm>
          <a:off x="0" y="0"/>
          <a:ext cx="0" cy="0"/>
          <a:chOff x="0" y="0"/>
          <a:chExt cx="0" cy="0"/>
        </a:xfrm>
      </p:grpSpPr>
      <p:sp>
        <p:nvSpPr>
          <p:cNvPr id="9" name="Title 1"/>
          <p:cNvSpPr>
            <a:spLocks noGrp="1"/>
          </p:cNvSpPr>
          <p:nvPr>
            <p:ph type="title"/>
          </p:nvPr>
        </p:nvSpPr>
        <p:spPr>
          <a:xfrm>
            <a:off x="1066800" y="228600"/>
            <a:ext cx="70104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75454300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Black_Comparison">
    <p:spTree>
      <p:nvGrpSpPr>
        <p:cNvPr id="1" name=""/>
        <p:cNvGrpSpPr/>
        <p:nvPr/>
      </p:nvGrpSpPr>
      <p:grpSpPr>
        <a:xfrm>
          <a:off x="0" y="0"/>
          <a:ext cx="0" cy="0"/>
          <a:chOff x="0" y="0"/>
          <a:chExt cx="0" cy="0"/>
        </a:xfrm>
      </p:grpSpPr>
      <p:sp>
        <p:nvSpPr>
          <p:cNvPr id="9"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lgn="l">
              <a:defRPr sz="2400"/>
            </a:lvl1pPr>
            <a:lvl2pPr algn="l">
              <a:defRPr sz="2000"/>
            </a:lvl2pPr>
            <a:lvl3pPr algn="l">
              <a:defRPr sz="1800"/>
            </a:lvl3pPr>
            <a:lvl4pPr algn="l">
              <a:defRPr sz="1600"/>
            </a:lvl4pPr>
            <a:lvl5pPr algn="l">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6789052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Color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7666047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52064533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Black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84755216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Color_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80464445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Black_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29715871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Color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028700" y="22860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108127690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Black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028700" y="22860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416314431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Color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1066799"/>
            <a:ext cx="9144000" cy="5315957"/>
          </a:xfrm>
          <a:prstGeom prst="rect">
            <a:avLst/>
          </a:prstGeom>
        </p:spPr>
        <p:txBody>
          <a:bodyPr/>
          <a:lstStyle/>
          <a:p>
            <a:r>
              <a:rPr lang="en-US" dirty="0"/>
              <a:t>Click icon to add media</a:t>
            </a:r>
          </a:p>
        </p:txBody>
      </p:sp>
      <p:sp>
        <p:nvSpPr>
          <p:cNvPr id="9" name="TextBox 8"/>
          <p:cNvSpPr txBox="1"/>
          <p:nvPr/>
        </p:nvSpPr>
        <p:spPr>
          <a:xfrm>
            <a:off x="2933700" y="6382757"/>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3"/>
          <p:cNvSpPr>
            <a:spLocks noGrp="1"/>
          </p:cNvSpPr>
          <p:nvPr>
            <p:ph type="body" sz="quarter" idx="12"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video Credit Here</a:t>
            </a:r>
          </a:p>
        </p:txBody>
      </p:sp>
    </p:spTree>
    <p:extLst>
      <p:ext uri="{BB962C8B-B14F-4D97-AF65-F5344CB8AC3E}">
        <p14:creationId xmlns:p14="http://schemas.microsoft.com/office/powerpoint/2010/main" val="3302235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1_Color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1066799"/>
            <a:ext cx="9144000" cy="5315957"/>
          </a:xfrm>
          <a:prstGeom prst="rect">
            <a:avLst/>
          </a:prstGeom>
        </p:spPr>
        <p:txBody>
          <a:bodyPr/>
          <a:lstStyle/>
          <a:p>
            <a:r>
              <a:rPr lang="en-US" dirty="0"/>
              <a:t>Click icon to add media</a:t>
            </a:r>
          </a:p>
        </p:txBody>
      </p:sp>
      <p:sp>
        <p:nvSpPr>
          <p:cNvPr id="9" name="TextBox 8"/>
          <p:cNvSpPr txBox="1"/>
          <p:nvPr/>
        </p:nvSpPr>
        <p:spPr>
          <a:xfrm>
            <a:off x="2933700" y="6382757"/>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3"/>
          <p:cNvSpPr>
            <a:spLocks noGrp="1"/>
          </p:cNvSpPr>
          <p:nvPr>
            <p:ph type="body" sz="quarter" idx="12"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video Credit Here</a:t>
            </a:r>
          </a:p>
        </p:txBody>
      </p:sp>
    </p:spTree>
    <p:extLst>
      <p:ext uri="{BB962C8B-B14F-4D97-AF65-F5344CB8AC3E}">
        <p14:creationId xmlns:p14="http://schemas.microsoft.com/office/powerpoint/2010/main" val="1879363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Title &amp; Subtitle Left">
    <p:spTree>
      <p:nvGrpSpPr>
        <p:cNvPr id="1" name=""/>
        <p:cNvGrpSpPr/>
        <p:nvPr/>
      </p:nvGrpSpPr>
      <p:grpSpPr>
        <a:xfrm>
          <a:off x="0" y="0"/>
          <a:ext cx="0" cy="0"/>
          <a:chOff x="0" y="0"/>
          <a:chExt cx="0" cy="0"/>
        </a:xfrm>
      </p:grpSpPr>
      <p:sp>
        <p:nvSpPr>
          <p:cNvPr id="8" name="Rectangle 7"/>
          <p:cNvSpPr/>
          <p:nvPr/>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228600" y="4114800"/>
            <a:ext cx="5105400" cy="685800"/>
          </a:xfrm>
          <a:prstGeom prst="rect">
            <a:avLst/>
          </a:prstGeom>
        </p:spPr>
        <p:txBody>
          <a:bodyPr/>
          <a:lstStyle>
            <a:lvl1pPr marL="0" indent="0">
              <a:buNone/>
              <a:defRPr sz="2200" b="0">
                <a:solidFill>
                  <a:schemeClr val="bg1"/>
                </a:solidFill>
                <a:latin typeface="+mn-lt"/>
              </a:defRPr>
            </a:lvl1pPr>
            <a:lvl2pPr marL="457200" indent="0">
              <a:buNone/>
              <a:defRPr sz="2200" b="0">
                <a:solidFill>
                  <a:schemeClr val="bg1"/>
                </a:solidFill>
                <a:latin typeface="+mn-lt"/>
              </a:defRPr>
            </a:lvl2pPr>
            <a:lvl3pPr marL="914400" indent="0">
              <a:buNone/>
              <a:defRPr sz="2200" b="0">
                <a:solidFill>
                  <a:schemeClr val="bg1"/>
                </a:solidFill>
                <a:latin typeface="+mn-lt"/>
              </a:defRPr>
            </a:lvl3pPr>
            <a:lvl4pPr marL="1371600" indent="0">
              <a:buNone/>
              <a:defRPr sz="2200" b="0">
                <a:solidFill>
                  <a:schemeClr val="bg1"/>
                </a:solidFill>
                <a:latin typeface="+mn-lt"/>
              </a:defRPr>
            </a:lvl4pPr>
            <a:lvl5pPr marL="1828800" indent="0">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96452528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3733800" y="4260273"/>
            <a:ext cx="51816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25544982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Title-Only Left">
    <p:spTree>
      <p:nvGrpSpPr>
        <p:cNvPr id="1" name=""/>
        <p:cNvGrpSpPr/>
        <p:nvPr/>
      </p:nvGrpSpPr>
      <p:grpSpPr>
        <a:xfrm>
          <a:off x="0" y="0"/>
          <a:ext cx="0" cy="0"/>
          <a:chOff x="0" y="0"/>
          <a:chExt cx="0" cy="0"/>
        </a:xfrm>
      </p:grpSpPr>
      <p:sp>
        <p:nvSpPr>
          <p:cNvPr id="8" name="Rectangle 7"/>
          <p:cNvSpPr/>
          <p:nvPr/>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513011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ck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a:prstGeom prst="rect">
            <a:avLst/>
          </a:prstGeom>
        </p:spPr>
        <p:txBody>
          <a:bodyPr/>
          <a:lstStyle>
            <a:lvl1pPr>
              <a:defRPr sz="4800">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9115206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Title-Only Right">
    <p:spTree>
      <p:nvGrpSpPr>
        <p:cNvPr id="1" name=""/>
        <p:cNvGrpSpPr/>
        <p:nvPr/>
      </p:nvGrpSpPr>
      <p:grpSpPr>
        <a:xfrm>
          <a:off x="0" y="0"/>
          <a:ext cx="0" cy="0"/>
          <a:chOff x="0" y="0"/>
          <a:chExt cx="0" cy="0"/>
        </a:xfrm>
      </p:grpSpPr>
      <p:sp>
        <p:nvSpPr>
          <p:cNvPr id="8" name="Rectangle 7"/>
          <p:cNvSpPr/>
          <p:nvPr/>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79354177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Color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276725"/>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776539"/>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7"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43222787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Black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276725"/>
            <a:ext cx="7772400" cy="1362075"/>
          </a:xfrm>
          <a:prstGeom prst="rect">
            <a:avLst/>
          </a:prstGeom>
        </p:spPr>
        <p:txBody>
          <a:bodyPr anchor="t"/>
          <a:lstStyle>
            <a:lvl1pPr algn="l">
              <a:defRPr sz="3600" b="1" cap="a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776539"/>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82730743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Color_Title Only (Title can be hidden)">
    <p:spTree>
      <p:nvGrpSpPr>
        <p:cNvPr id="1" name=""/>
        <p:cNvGrpSpPr/>
        <p:nvPr/>
      </p:nvGrpSpPr>
      <p:grpSpPr>
        <a:xfrm>
          <a:off x="0" y="0"/>
          <a:ext cx="0" cy="0"/>
          <a:chOff x="0" y="0"/>
          <a:chExt cx="0" cy="0"/>
        </a:xfrm>
      </p:grpSpPr>
      <p:sp>
        <p:nvSpPr>
          <p:cNvPr id="4" name="Title 1"/>
          <p:cNvSpPr>
            <a:spLocks noGrp="1"/>
          </p:cNvSpPr>
          <p:nvPr>
            <p:ph type="title"/>
          </p:nvPr>
        </p:nvSpPr>
        <p:spPr>
          <a:xfrm>
            <a:off x="1066800" y="228600"/>
            <a:ext cx="7010400" cy="1069848"/>
          </a:xfrm>
          <a:prstGeom prst="rect">
            <a:avLst/>
          </a:prstGeom>
        </p:spPr>
        <p:txBody>
          <a:bodyPr anchor="ctr"/>
          <a:lstStyle>
            <a:lvl1pPr>
              <a:defRPr sz="3600">
                <a:solidFill>
                  <a:schemeClr val="bg2"/>
                </a:solidFill>
              </a:defRPr>
            </a:lvl1pPr>
          </a:lstStyle>
          <a:p>
            <a:r>
              <a:rPr lang="en-US"/>
              <a:t>Click to edit Master title style</a:t>
            </a:r>
            <a:endParaRPr lang="en-US" dirty="0"/>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933522908"/>
      </p:ext>
    </p:extLst>
  </p:cSld>
  <p:clrMapOvr>
    <a:masterClrMapping/>
  </p:clrMapOvr>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84">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Black_Title Only (Title can be hidden)">
    <p:spTree>
      <p:nvGrpSpPr>
        <p:cNvPr id="1" name=""/>
        <p:cNvGrpSpPr/>
        <p:nvPr/>
      </p:nvGrpSpPr>
      <p:grpSpPr>
        <a:xfrm>
          <a:off x="0" y="0"/>
          <a:ext cx="0" cy="0"/>
          <a:chOff x="0" y="0"/>
          <a:chExt cx="0" cy="0"/>
        </a:xfrm>
      </p:grpSpPr>
      <p:sp>
        <p:nvSpPr>
          <p:cNvPr id="4"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4045415759"/>
      </p:ext>
    </p:extLst>
  </p:cSld>
  <p:clrMapOvr>
    <a:masterClrMapping/>
  </p:clrMapOvr>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84">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1069848"/>
          </a:xfrm>
          <a:prstGeom prst="rect">
            <a:avLst/>
          </a:prstGeom>
        </p:spPr>
        <p:txBody>
          <a:bodyPr anchor="ct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1600199"/>
            <a:ext cx="8229600" cy="4953001"/>
          </a:xfrm>
          <a:prstGeom prst="rect">
            <a:avLst/>
          </a:prstGeom>
        </p:spPr>
        <p:txBody>
          <a:bodyPr/>
          <a:lstStyle>
            <a:lvl1pPr marL="0" indent="0">
              <a:spcBef>
                <a:spcPts val="2400"/>
              </a:spcBef>
              <a:buNone/>
              <a:defRPr sz="2800"/>
            </a:lvl1pPr>
            <a:lvl2pPr marL="283464" indent="-283464">
              <a:buFont typeface="Arial" panose="020B0604020202020204" pitchFamily="34" charset="0"/>
              <a:buChar char="•"/>
              <a:defRPr sz="2400"/>
            </a:lvl2pPr>
            <a:lvl3pPr marL="576072" indent="-228600">
              <a:buFont typeface="Arial" panose="020B0604020202020204" pitchFamily="34" charset="0"/>
              <a:buChar char="•"/>
              <a:defRPr sz="2000"/>
            </a:lvl3pPr>
            <a:lvl4pPr marL="1024128" indent="-228600">
              <a:buFont typeface="Arial" panose="020B0604020202020204" pitchFamily="34" charset="0"/>
              <a:buChar char="•"/>
              <a:defRPr sz="1800"/>
            </a:lvl4pPr>
            <a:lvl5pPr marL="2114550" indent="-285750">
              <a:buFont typeface="Arial" panose="020B0604020202020204" pitchFamily="34" charset="0"/>
              <a:buChar char="•"/>
              <a:defRPr sz="1800"/>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506041966"/>
      </p:ext>
    </p:extLst>
  </p:cSld>
  <p:clrMapOvr>
    <a:masterClrMapping/>
  </p:clrMapOvr>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Black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a:xfrm>
            <a:off x="457200" y="1143000"/>
            <a:ext cx="8229600" cy="5410199"/>
          </a:xfrm>
          <a:prstGeom prst="rect">
            <a:avLst/>
          </a:prstGeom>
        </p:spPr>
        <p:txBody>
          <a:bodyPr/>
          <a:lstStyle>
            <a:lvl1pPr marL="0" indent="0">
              <a:spcBef>
                <a:spcPts val="2400"/>
              </a:spcBef>
              <a:buNone/>
              <a:defRPr sz="2800"/>
            </a:lvl1pPr>
            <a:lvl2pPr marL="283464" indent="-283464">
              <a:buFont typeface="Arial" panose="020B0604020202020204" pitchFamily="34" charset="0"/>
              <a:buChar char="•"/>
              <a:defRPr sz="2400"/>
            </a:lvl2pPr>
            <a:lvl3pPr marL="576072" indent="-228600">
              <a:buFont typeface="Arial" panose="020B0604020202020204" pitchFamily="34" charset="0"/>
              <a:buChar char="•"/>
              <a:defRPr sz="2000"/>
            </a:lvl3pPr>
            <a:lvl4pPr marL="1024128" indent="-228600">
              <a:buFont typeface="Arial" panose="020B0604020202020204" pitchFamily="34" charset="0"/>
              <a:buChar char="•"/>
              <a:defRPr sz="1800"/>
            </a:lvl4pPr>
            <a:lvl5pPr marL="2114550" indent="-285750">
              <a:buFont typeface="Arial" panose="020B0604020202020204" pitchFamily="34" charset="0"/>
              <a:buChar char="•"/>
              <a:defRPr sz="1800"/>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959570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Color_Two Content">
    <p:spTree>
      <p:nvGrpSpPr>
        <p:cNvPr id="1" name=""/>
        <p:cNvGrpSpPr/>
        <p:nvPr/>
      </p:nvGrpSpPr>
      <p:grpSpPr>
        <a:xfrm>
          <a:off x="0" y="0"/>
          <a:ext cx="0" cy="0"/>
          <a:chOff x="0" y="0"/>
          <a:chExt cx="0" cy="0"/>
        </a:xfrm>
      </p:grpSpPr>
      <p:sp>
        <p:nvSpPr>
          <p:cNvPr id="6" name="Title 1"/>
          <p:cNvSpPr>
            <a:spLocks noGrp="1"/>
          </p:cNvSpPr>
          <p:nvPr>
            <p:ph type="title"/>
          </p:nvPr>
        </p:nvSpPr>
        <p:spPr>
          <a:xfrm>
            <a:off x="1066800" y="228600"/>
            <a:ext cx="7010400" cy="1069848"/>
          </a:xfrm>
          <a:prstGeom prst="rect">
            <a:avLst/>
          </a:prstGeom>
        </p:spPr>
        <p:txBody>
          <a:bodyPr anchor="ct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sz="half" idx="1"/>
          </p:nvPr>
        </p:nvSpPr>
        <p:spPr>
          <a:xfrm>
            <a:off x="457200" y="1600200"/>
            <a:ext cx="4038600" cy="495604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95604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1431338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Black_Two Content">
    <p:spTree>
      <p:nvGrpSpPr>
        <p:cNvPr id="1" name=""/>
        <p:cNvGrpSpPr/>
        <p:nvPr/>
      </p:nvGrpSpPr>
      <p:grpSpPr>
        <a:xfrm>
          <a:off x="0" y="0"/>
          <a:ext cx="0" cy="0"/>
          <a:chOff x="0" y="0"/>
          <a:chExt cx="0" cy="0"/>
        </a:xfrm>
      </p:grpSpPr>
      <p:sp>
        <p:nvSpPr>
          <p:cNvPr id="6"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3" name="Content Placeholder 2"/>
          <p:cNvSpPr>
            <a:spLocks noGrp="1"/>
          </p:cNvSpPr>
          <p:nvPr>
            <p:ph sz="half" idx="1"/>
          </p:nvPr>
        </p:nvSpPr>
        <p:spPr>
          <a:xfrm>
            <a:off x="457200" y="1143000"/>
            <a:ext cx="4038600" cy="5410201"/>
          </a:xfrm>
          <a:prstGeom prst="rect">
            <a:avLst/>
          </a:prstGeom>
        </p:spPr>
        <p:txBody>
          <a:bodyPr/>
          <a:lstStyle>
            <a:lvl1pPr marL="0" indent="0">
              <a:spcBef>
                <a:spcPts val="2400"/>
              </a:spcBef>
              <a:buNone/>
              <a:defRPr sz="2800"/>
            </a:lvl1pPr>
            <a:lvl2pPr marL="283464" indent="-283464">
              <a:buFont typeface="Arial" panose="020B0604020202020204" pitchFamily="34" charset="0"/>
              <a:buChar char="•"/>
              <a:defRPr sz="2400"/>
            </a:lvl2pPr>
            <a:lvl3pPr marL="576072" indent="-228600">
              <a:buFont typeface="Arial" panose="020B0604020202020204" pitchFamily="34" charset="0"/>
              <a:buChar char="•"/>
              <a:defRPr sz="2000"/>
            </a:lvl3pPr>
            <a:lvl4pPr marL="1024128" indent="-228600">
              <a:buFont typeface="Arial" panose="020B0604020202020204" pitchFamily="34" charset="0"/>
              <a:buChar char="•"/>
              <a:defRPr sz="1800"/>
            </a:lvl4pPr>
            <a:lvl5pPr marL="2114550" indent="-285750">
              <a:buFont typeface="Arial" panose="020B0604020202020204" pitchFamily="34" charset="0"/>
              <a:buChar char="•"/>
              <a:defRPr sz="1800"/>
            </a:lvl5pPr>
            <a:lvl6pPr>
              <a:defRPr sz="1800"/>
            </a:lvl6pPr>
            <a:lvl7pPr>
              <a:defRPr sz="1800"/>
            </a:lvl7pPr>
            <a:lvl8pPr>
              <a:defRPr sz="1800"/>
            </a:lvl8pPr>
            <a:lvl9pPr>
              <a:defRPr sz="1800"/>
            </a:lvl9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4" name="Content Placeholder 3"/>
          <p:cNvSpPr>
            <a:spLocks noGrp="1"/>
          </p:cNvSpPr>
          <p:nvPr>
            <p:ph sz="half" idx="2"/>
          </p:nvPr>
        </p:nvSpPr>
        <p:spPr>
          <a:xfrm>
            <a:off x="4648200" y="1143000"/>
            <a:ext cx="4038600" cy="5410201"/>
          </a:xfrm>
          <a:prstGeom prst="rect">
            <a:avLst/>
          </a:prstGeom>
        </p:spPr>
        <p:txBody>
          <a:bodyPr/>
          <a:lstStyle>
            <a:lvl1pPr marL="0" indent="0">
              <a:spcBef>
                <a:spcPts val="2400"/>
              </a:spcBef>
              <a:buNone/>
              <a:defRPr sz="2800"/>
            </a:lvl1pPr>
            <a:lvl2pPr marL="283464" indent="-283464">
              <a:buFont typeface="Arial" panose="020B0604020202020204" pitchFamily="34" charset="0"/>
              <a:buChar char="•"/>
              <a:defRPr sz="2400"/>
            </a:lvl2pPr>
            <a:lvl3pPr marL="576072" indent="-228600">
              <a:buFont typeface="Arial" panose="020B0604020202020204" pitchFamily="34" charset="0"/>
              <a:buChar char="•"/>
              <a:defRPr sz="2000"/>
            </a:lvl3pPr>
            <a:lvl4pPr marL="1024128" indent="-228600">
              <a:buFont typeface="Arial" panose="020B0604020202020204" pitchFamily="34" charset="0"/>
              <a:buChar char="•"/>
              <a:defRPr sz="1800"/>
            </a:lvl4pPr>
            <a:lvl5pPr marL="2114550" indent="-285750">
              <a:buFont typeface="Arial" panose="020B0604020202020204" pitchFamily="34" charset="0"/>
              <a:buChar char="•"/>
              <a:defRPr sz="1800"/>
            </a:lvl5pPr>
            <a:lvl6pPr>
              <a:defRPr sz="1800"/>
            </a:lvl6pPr>
            <a:lvl7pPr>
              <a:defRPr sz="1800"/>
            </a:lvl7pPr>
            <a:lvl8pPr>
              <a:defRPr sz="1800"/>
            </a:lvl8pPr>
            <a:lvl9pPr>
              <a:defRPr sz="1800"/>
            </a:lvl9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7"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86266551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Color_Comparison">
    <p:spTree>
      <p:nvGrpSpPr>
        <p:cNvPr id="1" name=""/>
        <p:cNvGrpSpPr/>
        <p:nvPr/>
      </p:nvGrpSpPr>
      <p:grpSpPr>
        <a:xfrm>
          <a:off x="0" y="0"/>
          <a:ext cx="0" cy="0"/>
          <a:chOff x="0" y="0"/>
          <a:chExt cx="0" cy="0"/>
        </a:xfrm>
      </p:grpSpPr>
      <p:sp>
        <p:nvSpPr>
          <p:cNvPr id="8" name="Title 1"/>
          <p:cNvSpPr>
            <a:spLocks noGrp="1"/>
          </p:cNvSpPr>
          <p:nvPr>
            <p:ph type="title"/>
          </p:nvPr>
        </p:nvSpPr>
        <p:spPr>
          <a:xfrm>
            <a:off x="1066800" y="228600"/>
            <a:ext cx="7010400" cy="1069848"/>
          </a:xfrm>
          <a:prstGeom prst="rect">
            <a:avLst/>
          </a:prstGeom>
        </p:spPr>
        <p:txBody>
          <a:bodyPr anchor="ctr"/>
          <a:lstStyle>
            <a:lvl1pPr>
              <a:defRPr sz="3600">
                <a:solidFill>
                  <a:schemeClr val="bg2"/>
                </a:solidFill>
              </a:defRPr>
            </a:lvl1pPr>
          </a:lstStyle>
          <a:p>
            <a:r>
              <a:rPr lang="en-US"/>
              <a:t>Click to edit Master title style</a:t>
            </a:r>
            <a:endParaRPr lang="en-US" dirty="0"/>
          </a:p>
        </p:txBody>
      </p:sp>
      <p:sp>
        <p:nvSpPr>
          <p:cNvPr id="3" name="Text Placeholder 2"/>
          <p:cNvSpPr>
            <a:spLocks noGrp="1"/>
          </p:cNvSpPr>
          <p:nvPr>
            <p:ph type="body" idx="1"/>
          </p:nvPr>
        </p:nvSpPr>
        <p:spPr>
          <a:xfrm>
            <a:off x="457201" y="1600200"/>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1" y="2239962"/>
            <a:ext cx="4040188" cy="431323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6" y="1600200"/>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6" y="2239962"/>
            <a:ext cx="4041775" cy="431323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8960817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lor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03571507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Black_Comparison">
    <p:spTree>
      <p:nvGrpSpPr>
        <p:cNvPr id="1" name=""/>
        <p:cNvGrpSpPr/>
        <p:nvPr/>
      </p:nvGrpSpPr>
      <p:grpSpPr>
        <a:xfrm>
          <a:off x="0" y="0"/>
          <a:ext cx="0" cy="0"/>
          <a:chOff x="0" y="0"/>
          <a:chExt cx="0" cy="0"/>
        </a:xfrm>
      </p:grpSpPr>
      <p:sp>
        <p:nvSpPr>
          <p:cNvPr id="8"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3" name="Text Placeholder 2"/>
          <p:cNvSpPr>
            <a:spLocks noGrp="1"/>
          </p:cNvSpPr>
          <p:nvPr>
            <p:ph type="body" idx="1"/>
          </p:nvPr>
        </p:nvSpPr>
        <p:spPr>
          <a:xfrm>
            <a:off x="457201" y="1143000"/>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1" y="1828800"/>
            <a:ext cx="4040188" cy="47244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6" y="1143000"/>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6" y="1828800"/>
            <a:ext cx="4041775" cy="47244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34925096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Color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32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2057400" y="685800"/>
            <a:ext cx="6629400" cy="5797296"/>
          </a:xfrm>
          <a:prstGeom prst="rect">
            <a:avLst/>
          </a:prstGeom>
        </p:spPr>
        <p:txBody>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121203126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Black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59435495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Color_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47972993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Black_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100146716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Color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028700" y="22860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349611887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Black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028700" y="22860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64416095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Color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990600"/>
            <a:ext cx="9144000" cy="5410200"/>
          </a:xfrm>
          <a:prstGeom prst="rect">
            <a:avLst/>
          </a:prstGeom>
        </p:spPr>
        <p:txBody>
          <a:bodyPr/>
          <a:lstStyle/>
          <a:p>
            <a:r>
              <a:rPr lang="en-US" dirty="0"/>
              <a:t>Click icon to add media</a:t>
            </a:r>
          </a:p>
        </p:txBody>
      </p:sp>
      <p:sp>
        <p:nvSpPr>
          <p:cNvPr id="9" name="TextBox 8"/>
          <p:cNvSpPr txBox="1"/>
          <p:nvPr/>
        </p:nvSpPr>
        <p:spPr>
          <a:xfrm>
            <a:off x="2933700" y="6382757"/>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1821904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Black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990600"/>
            <a:ext cx="9144000" cy="5410200"/>
          </a:xfrm>
          <a:prstGeom prst="rect">
            <a:avLst/>
          </a:prstGeom>
        </p:spPr>
        <p:txBody>
          <a:bodyPr/>
          <a:lstStyle/>
          <a:p>
            <a:r>
              <a:rPr lang="en-US" dirty="0"/>
              <a:t>Click icon to add media</a:t>
            </a:r>
          </a:p>
        </p:txBody>
      </p:sp>
      <p:sp>
        <p:nvSpPr>
          <p:cNvPr id="9" name="TextBox 8"/>
          <p:cNvSpPr txBox="1"/>
          <p:nvPr/>
        </p:nvSpPr>
        <p:spPr>
          <a:xfrm>
            <a:off x="2933700" y="6382757"/>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3939144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2898648" y="3429000"/>
            <a:ext cx="6245352"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276600" y="3581400"/>
            <a:ext cx="56388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3276600" y="4260273"/>
            <a:ext cx="56388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4371280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lack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3600" b="1" cap="a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722313" y="2906714"/>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89651245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1_Color_Picture with Caption and Jump to Long Descrip">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028700" y="22860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
        <p:nvSpPr>
          <p:cNvPr id="7" name="Text Placeholder 6"/>
          <p:cNvSpPr>
            <a:spLocks noGrp="1"/>
          </p:cNvSpPr>
          <p:nvPr>
            <p:ph type="body" sz="quarter" idx="12" hasCustomPrompt="1"/>
          </p:nvPr>
        </p:nvSpPr>
        <p:spPr>
          <a:xfrm>
            <a:off x="3200400" y="6505575"/>
            <a:ext cx="2743200" cy="172838"/>
          </a:xfrm>
          <a:prstGeom prst="rect">
            <a:avLst/>
          </a:prstGeom>
        </p:spPr>
        <p:txBody>
          <a:bodyPr/>
          <a:lstStyle>
            <a:lvl1pPr marL="0" indent="0" algn="ctr">
              <a:buNone/>
              <a:defRPr sz="800" baseline="0"/>
            </a:lvl1pPr>
            <a:lvl5pPr>
              <a:defRPr/>
            </a:lvl5pPr>
          </a:lstStyle>
          <a:p>
            <a:pPr lvl="0"/>
            <a:r>
              <a:rPr lang="en-US" sz="800" dirty="0"/>
              <a:t>Jump to long image description</a:t>
            </a:r>
            <a:endParaRPr lang="en-US" dirty="0"/>
          </a:p>
        </p:txBody>
      </p:sp>
    </p:spTree>
    <p:extLst>
      <p:ext uri="{BB962C8B-B14F-4D97-AF65-F5344CB8AC3E}">
        <p14:creationId xmlns:p14="http://schemas.microsoft.com/office/powerpoint/2010/main" val="1748883879"/>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1_Black_Title and Content with Jump to Long Image Descrip">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a:xfrm>
            <a:off x="457200" y="1143000"/>
            <a:ext cx="8229600" cy="5410199"/>
          </a:xfrm>
          <a:prstGeom prst="rect">
            <a:avLst/>
          </a:prstGeom>
        </p:spPr>
        <p:txBody>
          <a:bodyPr/>
          <a:lstStyle>
            <a:lvl1pPr marL="0" indent="0">
              <a:spcBef>
                <a:spcPts val="2400"/>
              </a:spcBef>
              <a:buNone/>
              <a:defRPr sz="2800"/>
            </a:lvl1pPr>
            <a:lvl2pPr marL="283464" indent="-283464">
              <a:buFont typeface="Arial" panose="020B0604020202020204" pitchFamily="34" charset="0"/>
              <a:buChar char="•"/>
              <a:defRPr sz="2400"/>
            </a:lvl2pPr>
            <a:lvl3pPr marL="576072" indent="-228600">
              <a:buFont typeface="Arial" panose="020B0604020202020204" pitchFamily="34" charset="0"/>
              <a:buChar char="•"/>
              <a:defRPr sz="2000"/>
            </a:lvl3pPr>
            <a:lvl4pPr marL="1024128" indent="-228600">
              <a:buFont typeface="Arial" panose="020B0604020202020204" pitchFamily="34" charset="0"/>
              <a:buChar char="•"/>
              <a:defRPr sz="1800"/>
            </a:lvl4pPr>
            <a:lvl5pPr marL="2114550" indent="-285750">
              <a:buFont typeface="Arial" panose="020B0604020202020204" pitchFamily="34" charset="0"/>
              <a:buChar char="•"/>
              <a:defRPr sz="1800"/>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
        <p:nvSpPr>
          <p:cNvPr id="6" name="Text Placeholder 5"/>
          <p:cNvSpPr>
            <a:spLocks noGrp="1"/>
          </p:cNvSpPr>
          <p:nvPr>
            <p:ph type="body" sz="quarter" idx="11" hasCustomPrompt="1"/>
          </p:nvPr>
        </p:nvSpPr>
        <p:spPr>
          <a:xfrm>
            <a:off x="3200400" y="6510528"/>
            <a:ext cx="2743200" cy="173736"/>
          </a:xfrm>
          <a:prstGeom prst="rect">
            <a:avLst/>
          </a:prstGeom>
        </p:spPr>
        <p:txBody>
          <a:bodyPr/>
          <a:lstStyle>
            <a:lvl1pPr marL="0" indent="0" algn="ctr">
              <a:buNone/>
              <a:defRPr sz="800" baseline="0"/>
            </a:lvl1pPr>
          </a:lstStyle>
          <a:p>
            <a:pPr lvl="0"/>
            <a:r>
              <a:rPr lang="en-US" sz="800" dirty="0"/>
              <a:t>Jump back to slide containing original image</a:t>
            </a:r>
            <a:endParaRPr lang="en-US" dirty="0"/>
          </a:p>
        </p:txBody>
      </p:sp>
    </p:spTree>
    <p:extLst>
      <p:ext uri="{BB962C8B-B14F-4D97-AF65-F5344CB8AC3E}">
        <p14:creationId xmlns:p14="http://schemas.microsoft.com/office/powerpoint/2010/main" val="3129921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Title &amp; Subtitle Left">
    <p:spTree>
      <p:nvGrpSpPr>
        <p:cNvPr id="1" name=""/>
        <p:cNvGrpSpPr/>
        <p:nvPr/>
      </p:nvGrpSpPr>
      <p:grpSpPr>
        <a:xfrm>
          <a:off x="0" y="0"/>
          <a:ext cx="0" cy="0"/>
          <a:chOff x="0" y="0"/>
          <a:chExt cx="0" cy="0"/>
        </a:xfrm>
      </p:grpSpPr>
      <p:sp>
        <p:nvSpPr>
          <p:cNvPr id="8" name="Rectangle 7"/>
          <p:cNvSpPr/>
          <p:nvPr/>
        </p:nvSpPr>
        <p:spPr>
          <a:xfrm>
            <a:off x="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4724400"/>
            <a:ext cx="5105400" cy="609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7" name="Text Placeholder 6"/>
          <p:cNvSpPr>
            <a:spLocks noGrp="1"/>
          </p:cNvSpPr>
          <p:nvPr>
            <p:ph type="body" sz="quarter" idx="10"/>
          </p:nvPr>
        </p:nvSpPr>
        <p:spPr>
          <a:xfrm>
            <a:off x="228600" y="5410200"/>
            <a:ext cx="5105400" cy="685800"/>
          </a:xfrm>
          <a:prstGeom prst="rect">
            <a:avLst/>
          </a:prstGeom>
        </p:spPr>
        <p:txBody>
          <a:bodyPr/>
          <a:lstStyle>
            <a:lvl1pPr marL="0" indent="0">
              <a:buNone/>
              <a:defRPr sz="2200" b="0">
                <a:solidFill>
                  <a:schemeClr val="bg1"/>
                </a:solidFill>
                <a:latin typeface="+mn-lt"/>
              </a:defRPr>
            </a:lvl1pPr>
            <a:lvl2pPr marL="457200" indent="0">
              <a:buNone/>
              <a:defRPr sz="2200" b="0">
                <a:solidFill>
                  <a:schemeClr val="bg1"/>
                </a:solidFill>
                <a:latin typeface="+mn-lt"/>
              </a:defRPr>
            </a:lvl2pPr>
            <a:lvl3pPr marL="914400" indent="0">
              <a:buNone/>
              <a:defRPr sz="2200" b="0">
                <a:solidFill>
                  <a:schemeClr val="bg1"/>
                </a:solidFill>
                <a:latin typeface="+mn-lt"/>
              </a:defRPr>
            </a:lvl3pPr>
            <a:lvl4pPr marL="1371600" indent="0">
              <a:buNone/>
              <a:defRPr sz="2200" b="0">
                <a:solidFill>
                  <a:schemeClr val="bg1"/>
                </a:solidFill>
                <a:latin typeface="+mn-lt"/>
              </a:defRPr>
            </a:lvl4pPr>
            <a:lvl5pPr marL="1828800" indent="0">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rgbClr val="6A6A6A"/>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86173935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342900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4724400"/>
            <a:ext cx="5181600" cy="609600"/>
          </a:xfrm>
          <a:prstGeom prst="rect">
            <a:avLst/>
          </a:prstGeom>
          <a:effectLst>
            <a:outerShdw blurRad="50800" dist="38100" dir="5400000" algn="t" rotWithShape="0">
              <a:prstClr val="black">
                <a:alpha val="40000"/>
              </a:prstClr>
            </a:outerShdw>
          </a:effectLst>
        </p:spPr>
        <p:txBody>
          <a:bodyPr/>
          <a:lstStyle>
            <a:lvl1pPr algn="r">
              <a:defRPr sz="3600">
                <a:latin typeface="+mj-lt"/>
              </a:defRPr>
            </a:lvl1pPr>
          </a:lstStyle>
          <a:p>
            <a:r>
              <a:rPr lang="en-US"/>
              <a:t>Click to edit Master title style</a:t>
            </a:r>
            <a:endParaRPr lang="en-US" dirty="0"/>
          </a:p>
        </p:txBody>
      </p:sp>
      <p:sp>
        <p:nvSpPr>
          <p:cNvPr id="7" name="Text Placeholder 6"/>
          <p:cNvSpPr>
            <a:spLocks noGrp="1"/>
          </p:cNvSpPr>
          <p:nvPr>
            <p:ph type="body" sz="quarter" idx="10"/>
          </p:nvPr>
        </p:nvSpPr>
        <p:spPr>
          <a:xfrm>
            <a:off x="3733800" y="5403273"/>
            <a:ext cx="51816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rgbClr val="6A6A6A"/>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36818951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Title-Only Left">
    <p:spTree>
      <p:nvGrpSpPr>
        <p:cNvPr id="1" name=""/>
        <p:cNvGrpSpPr/>
        <p:nvPr/>
      </p:nvGrpSpPr>
      <p:grpSpPr>
        <a:xfrm>
          <a:off x="0" y="0"/>
          <a:ext cx="0" cy="0"/>
          <a:chOff x="0" y="0"/>
          <a:chExt cx="0" cy="0"/>
        </a:xfrm>
      </p:grpSpPr>
      <p:sp>
        <p:nvSpPr>
          <p:cNvPr id="8" name="Rectangle 7"/>
          <p:cNvSpPr/>
          <p:nvPr/>
        </p:nvSpPr>
        <p:spPr>
          <a:xfrm>
            <a:off x="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4724400"/>
            <a:ext cx="5105400" cy="1371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5" name="Text Placeholder 3"/>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rgbClr val="6A6A6A"/>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51018797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Title-Only Right">
    <p:spTree>
      <p:nvGrpSpPr>
        <p:cNvPr id="1" name=""/>
        <p:cNvGrpSpPr/>
        <p:nvPr/>
      </p:nvGrpSpPr>
      <p:grpSpPr>
        <a:xfrm>
          <a:off x="0" y="0"/>
          <a:ext cx="0" cy="0"/>
          <a:chOff x="0" y="0"/>
          <a:chExt cx="0" cy="0"/>
        </a:xfrm>
      </p:grpSpPr>
      <p:sp>
        <p:nvSpPr>
          <p:cNvPr id="8" name="Rectangle 7"/>
          <p:cNvSpPr/>
          <p:nvPr/>
        </p:nvSpPr>
        <p:spPr>
          <a:xfrm>
            <a:off x="342900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solidFill>
                <a:schemeClr val="tx1"/>
              </a:solidFill>
            </a:endParaRPr>
          </a:p>
        </p:txBody>
      </p:sp>
      <p:sp>
        <p:nvSpPr>
          <p:cNvPr id="2" name="Title 1"/>
          <p:cNvSpPr>
            <a:spLocks noGrp="1"/>
          </p:cNvSpPr>
          <p:nvPr>
            <p:ph type="ctrTitle"/>
          </p:nvPr>
        </p:nvSpPr>
        <p:spPr>
          <a:xfrm>
            <a:off x="3733800" y="4724400"/>
            <a:ext cx="5181600" cy="1371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rgbClr val="6A6A6A"/>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500437118"/>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Title &amp; Subtitle Left">
    <p:spTree>
      <p:nvGrpSpPr>
        <p:cNvPr id="1" name=""/>
        <p:cNvGrpSpPr/>
        <p:nvPr/>
      </p:nvGrpSpPr>
      <p:grpSpPr>
        <a:xfrm>
          <a:off x="0" y="0"/>
          <a:ext cx="0" cy="0"/>
          <a:chOff x="0" y="0"/>
          <a:chExt cx="0" cy="0"/>
        </a:xfrm>
      </p:grpSpPr>
      <p:sp>
        <p:nvSpPr>
          <p:cNvPr id="8" name="Rectangle 7"/>
          <p:cNvSpPr/>
          <p:nvPr/>
        </p:nvSpPr>
        <p:spPr>
          <a:xfrm>
            <a:off x="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4724400"/>
            <a:ext cx="5105400" cy="609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7" name="Text Placeholder 6"/>
          <p:cNvSpPr>
            <a:spLocks noGrp="1"/>
          </p:cNvSpPr>
          <p:nvPr>
            <p:ph type="body" sz="quarter" idx="10"/>
          </p:nvPr>
        </p:nvSpPr>
        <p:spPr>
          <a:xfrm>
            <a:off x="228600" y="5410200"/>
            <a:ext cx="5105400" cy="685800"/>
          </a:xfrm>
          <a:prstGeom prst="rect">
            <a:avLst/>
          </a:prstGeom>
        </p:spPr>
        <p:txBody>
          <a:bodyPr/>
          <a:lstStyle>
            <a:lvl1pPr marL="0" indent="0">
              <a:buNone/>
              <a:defRPr sz="2200" b="0">
                <a:solidFill>
                  <a:schemeClr val="bg1"/>
                </a:solidFill>
                <a:latin typeface="+mn-lt"/>
              </a:defRPr>
            </a:lvl1pPr>
            <a:lvl2pPr marL="457200" indent="0">
              <a:buNone/>
              <a:defRPr sz="2200" b="0">
                <a:solidFill>
                  <a:schemeClr val="bg1"/>
                </a:solidFill>
                <a:latin typeface="+mn-lt"/>
              </a:defRPr>
            </a:lvl2pPr>
            <a:lvl3pPr marL="914400" indent="0">
              <a:buNone/>
              <a:defRPr sz="2200" b="0">
                <a:solidFill>
                  <a:schemeClr val="bg1"/>
                </a:solidFill>
                <a:latin typeface="+mn-lt"/>
              </a:defRPr>
            </a:lvl3pPr>
            <a:lvl4pPr marL="1371600" indent="0">
              <a:buNone/>
              <a:defRPr sz="2200" b="0">
                <a:solidFill>
                  <a:schemeClr val="bg1"/>
                </a:solidFill>
                <a:latin typeface="+mn-lt"/>
              </a:defRPr>
            </a:lvl4pPr>
            <a:lvl5pPr marL="1828800" indent="0">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18249811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342900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4724400"/>
            <a:ext cx="5181600" cy="609600"/>
          </a:xfrm>
          <a:prstGeom prst="rect">
            <a:avLst/>
          </a:prstGeom>
          <a:effectLst>
            <a:outerShdw blurRad="50800" dist="38100" dir="5400000" algn="t" rotWithShape="0">
              <a:prstClr val="black">
                <a:alpha val="40000"/>
              </a:prstClr>
            </a:outerShdw>
          </a:effectLst>
        </p:spPr>
        <p:txBody>
          <a:bodyPr/>
          <a:lstStyle>
            <a:lvl1pPr algn="r">
              <a:defRPr sz="3600">
                <a:latin typeface="+mj-lt"/>
              </a:defRPr>
            </a:lvl1pPr>
          </a:lstStyle>
          <a:p>
            <a:r>
              <a:rPr lang="en-US"/>
              <a:t>Click to edit Master title style</a:t>
            </a:r>
            <a:endParaRPr lang="en-US" dirty="0"/>
          </a:p>
        </p:txBody>
      </p:sp>
      <p:sp>
        <p:nvSpPr>
          <p:cNvPr id="7" name="Text Placeholder 6"/>
          <p:cNvSpPr>
            <a:spLocks noGrp="1"/>
          </p:cNvSpPr>
          <p:nvPr>
            <p:ph type="body" sz="quarter" idx="10"/>
          </p:nvPr>
        </p:nvSpPr>
        <p:spPr>
          <a:xfrm>
            <a:off x="3733800" y="5403273"/>
            <a:ext cx="51816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640023798"/>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Title-Only Left">
    <p:spTree>
      <p:nvGrpSpPr>
        <p:cNvPr id="1" name=""/>
        <p:cNvGrpSpPr/>
        <p:nvPr/>
      </p:nvGrpSpPr>
      <p:grpSpPr>
        <a:xfrm>
          <a:off x="0" y="0"/>
          <a:ext cx="0" cy="0"/>
          <a:chOff x="0" y="0"/>
          <a:chExt cx="0" cy="0"/>
        </a:xfrm>
      </p:grpSpPr>
      <p:sp>
        <p:nvSpPr>
          <p:cNvPr id="8" name="Rectangle 7"/>
          <p:cNvSpPr/>
          <p:nvPr/>
        </p:nvSpPr>
        <p:spPr>
          <a:xfrm>
            <a:off x="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4724400"/>
            <a:ext cx="5105400" cy="1371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804973498"/>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Title-Only Right">
    <p:spTree>
      <p:nvGrpSpPr>
        <p:cNvPr id="1" name=""/>
        <p:cNvGrpSpPr/>
        <p:nvPr/>
      </p:nvGrpSpPr>
      <p:grpSpPr>
        <a:xfrm>
          <a:off x="0" y="0"/>
          <a:ext cx="0" cy="0"/>
          <a:chOff x="0" y="0"/>
          <a:chExt cx="0" cy="0"/>
        </a:xfrm>
      </p:grpSpPr>
      <p:sp>
        <p:nvSpPr>
          <p:cNvPr id="8" name="Rectangle 7"/>
          <p:cNvSpPr/>
          <p:nvPr/>
        </p:nvSpPr>
        <p:spPr>
          <a:xfrm>
            <a:off x="342900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solidFill>
                <a:schemeClr val="tx1"/>
              </a:solidFill>
            </a:endParaRPr>
          </a:p>
        </p:txBody>
      </p:sp>
      <p:sp>
        <p:nvSpPr>
          <p:cNvPr id="2" name="Title 1"/>
          <p:cNvSpPr>
            <a:spLocks noGrp="1"/>
          </p:cNvSpPr>
          <p:nvPr>
            <p:ph type="ctrTitle"/>
          </p:nvPr>
        </p:nvSpPr>
        <p:spPr>
          <a:xfrm>
            <a:off x="3733800" y="4724400"/>
            <a:ext cx="5181600" cy="1371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7385968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lor_Title Only (Title can be hidden)">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solidFill>
                  <a:schemeClr val="bg2"/>
                </a:solidFill>
                <a:latin typeface="+mj-lt"/>
              </a:defRPr>
            </a:lvl1pPr>
          </a:lstStyle>
          <a:p>
            <a:r>
              <a:rPr lang="en-US"/>
              <a:t>Click to edit Master title style</a:t>
            </a:r>
            <a:endParaRPr lang="en-US" dirty="0"/>
          </a:p>
        </p:txBody>
      </p:sp>
      <p:sp>
        <p:nvSpPr>
          <p:cNvPr id="4"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104206305"/>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414038885"/>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a:t>Click to edit Master title style</a:t>
            </a:r>
            <a:endParaRPr lang="en-US" dirty="0"/>
          </a:p>
        </p:txBody>
      </p:sp>
      <p:sp>
        <p:nvSpPr>
          <p:cNvPr id="3" name="Text Placeholder 2"/>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42344384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18" Type="http://schemas.openxmlformats.org/officeDocument/2006/relationships/image" Target="../media/image1.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theme" Target="../theme/theme2.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10" Type="http://schemas.openxmlformats.org/officeDocument/2006/relationships/slideLayout" Target="../slideLayouts/slideLayout32.xml"/><Relationship Id="rId19" Type="http://schemas.openxmlformats.org/officeDocument/2006/relationships/image" Target="../media/image3.gif"/><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6.xml"/><Relationship Id="rId13" Type="http://schemas.openxmlformats.org/officeDocument/2006/relationships/slideLayout" Target="../slideLayouts/slideLayout51.xml"/><Relationship Id="rId18" Type="http://schemas.openxmlformats.org/officeDocument/2006/relationships/slideLayout" Target="../slideLayouts/slideLayout56.xml"/><Relationship Id="rId3" Type="http://schemas.openxmlformats.org/officeDocument/2006/relationships/slideLayout" Target="../slideLayouts/slideLayout41.xml"/><Relationship Id="rId21" Type="http://schemas.openxmlformats.org/officeDocument/2006/relationships/slideLayout" Target="../slideLayouts/slideLayout59.xml"/><Relationship Id="rId7" Type="http://schemas.openxmlformats.org/officeDocument/2006/relationships/slideLayout" Target="../slideLayouts/slideLayout45.xml"/><Relationship Id="rId12" Type="http://schemas.openxmlformats.org/officeDocument/2006/relationships/slideLayout" Target="../slideLayouts/slideLayout50.xml"/><Relationship Id="rId17" Type="http://schemas.openxmlformats.org/officeDocument/2006/relationships/slideLayout" Target="../slideLayouts/slideLayout55.xml"/><Relationship Id="rId2" Type="http://schemas.openxmlformats.org/officeDocument/2006/relationships/slideLayout" Target="../slideLayouts/slideLayout40.xml"/><Relationship Id="rId16" Type="http://schemas.openxmlformats.org/officeDocument/2006/relationships/slideLayout" Target="../slideLayouts/slideLayout54.xml"/><Relationship Id="rId20" Type="http://schemas.openxmlformats.org/officeDocument/2006/relationships/slideLayout" Target="../slideLayouts/slideLayout58.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5" Type="http://schemas.openxmlformats.org/officeDocument/2006/relationships/slideLayout" Target="../slideLayouts/slideLayout53.xml"/><Relationship Id="rId23" Type="http://schemas.openxmlformats.org/officeDocument/2006/relationships/theme" Target="../theme/theme3.xml"/><Relationship Id="rId10" Type="http://schemas.openxmlformats.org/officeDocument/2006/relationships/slideLayout" Target="../slideLayouts/slideLayout48.xml"/><Relationship Id="rId19" Type="http://schemas.openxmlformats.org/officeDocument/2006/relationships/slideLayout" Target="../slideLayouts/slideLayout57.xml"/><Relationship Id="rId4" Type="http://schemas.openxmlformats.org/officeDocument/2006/relationships/slideLayout" Target="../slideLayouts/slideLayout42.xml"/><Relationship Id="rId9" Type="http://schemas.openxmlformats.org/officeDocument/2006/relationships/slideLayout" Target="../slideLayouts/slideLayout47.xml"/><Relationship Id="rId14" Type="http://schemas.openxmlformats.org/officeDocument/2006/relationships/slideLayout" Target="../slideLayouts/slideLayout52.xml"/><Relationship Id="rId22" Type="http://schemas.openxmlformats.org/officeDocument/2006/relationships/slideLayout" Target="../slideLayouts/slideLayout6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slideLayout" Target="../slideLayouts/slideLayout73.xml"/><Relationship Id="rId18" Type="http://schemas.openxmlformats.org/officeDocument/2006/relationships/slideLayout" Target="../slideLayouts/slideLayout78.xml"/><Relationship Id="rId3" Type="http://schemas.openxmlformats.org/officeDocument/2006/relationships/slideLayout" Target="../slideLayouts/slideLayout63.xml"/><Relationship Id="rId21" Type="http://schemas.openxmlformats.org/officeDocument/2006/relationships/slideLayout" Target="../slideLayouts/slideLayout81.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17" Type="http://schemas.openxmlformats.org/officeDocument/2006/relationships/slideLayout" Target="../slideLayouts/slideLayout77.xml"/><Relationship Id="rId2" Type="http://schemas.openxmlformats.org/officeDocument/2006/relationships/slideLayout" Target="../slideLayouts/slideLayout62.xml"/><Relationship Id="rId16" Type="http://schemas.openxmlformats.org/officeDocument/2006/relationships/slideLayout" Target="../slideLayouts/slideLayout76.xml"/><Relationship Id="rId20" Type="http://schemas.openxmlformats.org/officeDocument/2006/relationships/slideLayout" Target="../slideLayouts/slideLayout80.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5" Type="http://schemas.openxmlformats.org/officeDocument/2006/relationships/slideLayout" Target="../slideLayouts/slideLayout75.xml"/><Relationship Id="rId10" Type="http://schemas.openxmlformats.org/officeDocument/2006/relationships/slideLayout" Target="../slideLayouts/slideLayout70.xml"/><Relationship Id="rId19" Type="http://schemas.openxmlformats.org/officeDocument/2006/relationships/slideLayout" Target="../slideLayouts/slideLayout79.xml"/><Relationship Id="rId4" Type="http://schemas.openxmlformats.org/officeDocument/2006/relationships/slideLayout" Target="../slideLayouts/slideLayout64.xml"/><Relationship Id="rId9" Type="http://schemas.openxmlformats.org/officeDocument/2006/relationships/slideLayout" Target="../slideLayouts/slideLayout69.xml"/><Relationship Id="rId14" Type="http://schemas.openxmlformats.org/officeDocument/2006/relationships/slideLayout" Target="../slideLayouts/slideLayout74.xml"/><Relationship Id="rId22"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84.xml"/><Relationship Id="rId2" Type="http://schemas.openxmlformats.org/officeDocument/2006/relationships/slideLayout" Target="../slideLayouts/slideLayout83.xml"/><Relationship Id="rId1" Type="http://schemas.openxmlformats.org/officeDocument/2006/relationships/slideLayout" Target="../slideLayouts/slideLayout82.xml"/><Relationship Id="rId5" Type="http://schemas.openxmlformats.org/officeDocument/2006/relationships/theme" Target="../theme/theme5.xml"/><Relationship Id="rId4" Type="http://schemas.openxmlformats.org/officeDocument/2006/relationships/slideLayout" Target="../slideLayouts/slideLayout8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88.xml"/><Relationship Id="rId2" Type="http://schemas.openxmlformats.org/officeDocument/2006/relationships/slideLayout" Target="../slideLayouts/slideLayout87.xml"/><Relationship Id="rId1" Type="http://schemas.openxmlformats.org/officeDocument/2006/relationships/slideLayout" Target="../slideLayouts/slideLayout86.xml"/><Relationship Id="rId5" Type="http://schemas.openxmlformats.org/officeDocument/2006/relationships/theme" Target="../theme/theme6.xml"/><Relationship Id="rId4" Type="http://schemas.openxmlformats.org/officeDocument/2006/relationships/slideLayout" Target="../slideLayouts/slideLayout89.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91.xml"/><Relationship Id="rId1" Type="http://schemas.openxmlformats.org/officeDocument/2006/relationships/slideLayout" Target="../slideLayouts/slideLayout90.xml"/><Relationship Id="rId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ctangle 12"/>
          <p:cNvSpPr/>
          <p:nvPr/>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Picture 11" descr="Tagline: Because learning changes everything.™"/>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
        <p:nvSpPr>
          <p:cNvPr id="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Tree>
    <p:extLst>
      <p:ext uri="{BB962C8B-B14F-4D97-AF65-F5344CB8AC3E}">
        <p14:creationId xmlns:p14="http://schemas.microsoft.com/office/powerpoint/2010/main" val="2732439458"/>
      </p:ext>
    </p:extLst>
  </p:cSld>
  <p:clrMap bg1="lt1" tx1="dk1" bg2="lt2" tx2="dk2" accent1="accent1" accent2="accent2" accent3="accent3" accent4="accent4" accent5="accent5" accent6="accent6" hlink="hlink" folHlink="folHlink"/>
  <p:sldLayoutIdLst>
    <p:sldLayoutId id="2147483771" r:id="rId1"/>
    <p:sldLayoutId id="2147483772" r:id="rId2"/>
    <p:sldLayoutId id="2147483773" r:id="rId3"/>
    <p:sldLayoutId id="2147483774" r:id="rId4"/>
    <p:sldLayoutId id="2147483775" r:id="rId5"/>
    <p:sldLayoutId id="2147483776" r:id="rId6"/>
    <p:sldLayoutId id="2147483777" r:id="rId7"/>
    <p:sldLayoutId id="2147483778" r:id="rId8"/>
    <p:sldLayoutId id="2147483779" r:id="rId9"/>
    <p:sldLayoutId id="2147483780" r:id="rId10"/>
    <p:sldLayoutId id="2147483781" r:id="rId11"/>
    <p:sldLayoutId id="2147483782" r:id="rId12"/>
    <p:sldLayoutId id="2147483783" r:id="rId13"/>
    <p:sldLayoutId id="2147483784" r:id="rId14"/>
    <p:sldLayoutId id="2147483785" r:id="rId15"/>
    <p:sldLayoutId id="2147483786" r:id="rId16"/>
    <p:sldLayoutId id="2147483787" r:id="rId17"/>
    <p:sldLayoutId id="2147483788" r:id="rId18"/>
    <p:sldLayoutId id="2147483789" r:id="rId19"/>
    <p:sldLayoutId id="2147483790" r:id="rId20"/>
    <p:sldLayoutId id="2147483866" r:id="rId21"/>
    <p:sldLayoutId id="2147483867" r:id="rId22"/>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Picture 1" descr="Tag line: Because learning changes everythi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
        <p:nvSpPr>
          <p:cNvPr id="14" name="Text Placeholder 2" descr="©McGraw-Hill Education. All rights reserved. Authorized only for instructor use in the classroom.  No reproduction or further distribution permitted without the prior written consent of McGraw-Hill Education.&#10;"/>
          <p:cNvSpPr txBox="1">
            <a:spLocks/>
          </p:cNvSpPr>
          <p:nvPr/>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677256547"/>
      </p:ext>
    </p:extLst>
  </p:cSld>
  <p:clrMap bg1="lt1" tx1="dk1" bg2="lt2" tx2="dk2" accent1="accent1" accent2="accent2" accent3="accent3" accent4="accent4" accent5="accent5" accent6="accent6" hlink="hlink" folHlink="folHlink"/>
  <p:sldLayoutIdLst>
    <p:sldLayoutId id="2147483792" r:id="rId1"/>
    <p:sldLayoutId id="2147483793" r:id="rId2"/>
    <p:sldLayoutId id="2147483794" r:id="rId3"/>
    <p:sldLayoutId id="2147483795" r:id="rId4"/>
    <p:sldLayoutId id="2147483796" r:id="rId5"/>
    <p:sldLayoutId id="2147483797" r:id="rId6"/>
    <p:sldLayoutId id="2147483798" r:id="rId7"/>
    <p:sldLayoutId id="2147483799" r:id="rId8"/>
    <p:sldLayoutId id="2147483800" r:id="rId9"/>
    <p:sldLayoutId id="2147483801" r:id="rId10"/>
    <p:sldLayoutId id="2147483802" r:id="rId11"/>
    <p:sldLayoutId id="2147483803" r:id="rId12"/>
    <p:sldLayoutId id="2147483804" r:id="rId13"/>
    <p:sldLayoutId id="2147483805" r:id="rId14"/>
    <p:sldLayoutId id="2147483806" r:id="rId15"/>
    <p:sldLayoutId id="2147483807" r:id="rId16"/>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 Placeholder 2"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3857483648"/>
      </p:ext>
    </p:extLst>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 id="2147483820" r:id="rId12"/>
    <p:sldLayoutId id="2147483821" r:id="rId13"/>
    <p:sldLayoutId id="2147483822" r:id="rId14"/>
    <p:sldLayoutId id="2147483823" r:id="rId15"/>
    <p:sldLayoutId id="2147483824" r:id="rId16"/>
    <p:sldLayoutId id="2147483825" r:id="rId17"/>
    <p:sldLayoutId id="2147483826" r:id="rId18"/>
    <p:sldLayoutId id="2147483827" r:id="rId19"/>
    <p:sldLayoutId id="2147483828" r:id="rId20"/>
    <p:sldLayoutId id="2147483829" r:id="rId21"/>
    <p:sldLayoutId id="2147483830" r:id="rId22"/>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ctangle 10"/>
          <p:cNvSpPr/>
          <p:nvPr/>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Text Placeholder 2" descr="©McGraw-Hill Education&#10;"/>
          <p:cNvSpPr txBox="1">
            <a:spLocks/>
          </p:cNvSpPr>
          <p:nvPr/>
        </p:nvSpPr>
        <p:spPr>
          <a:xfrm>
            <a:off x="0" y="6705600"/>
            <a:ext cx="1752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 2019 McGraw-Hill Education.</a:t>
            </a:r>
          </a:p>
        </p:txBody>
      </p:sp>
    </p:spTree>
    <p:extLst>
      <p:ext uri="{BB962C8B-B14F-4D97-AF65-F5344CB8AC3E}">
        <p14:creationId xmlns:p14="http://schemas.microsoft.com/office/powerpoint/2010/main" val="12751829"/>
      </p:ext>
    </p:extLst>
  </p:cSld>
  <p:clrMap bg1="lt1" tx1="dk1" bg2="lt2" tx2="dk2" accent1="accent1" accent2="accent2" accent3="accent3" accent4="accent4" accent5="accent5" accent6="accent6" hlink="hlink" folHlink="folHlink"/>
  <p:sldLayoutIdLst>
    <p:sldLayoutId id="2147483832" r:id="rId1"/>
    <p:sldLayoutId id="2147483833" r:id="rId2"/>
    <p:sldLayoutId id="2147483834" r:id="rId3"/>
    <p:sldLayoutId id="2147483835" r:id="rId4"/>
    <p:sldLayoutId id="2147483836" r:id="rId5"/>
    <p:sldLayoutId id="2147483837" r:id="rId6"/>
    <p:sldLayoutId id="2147483838" r:id="rId7"/>
    <p:sldLayoutId id="2147483839" r:id="rId8"/>
    <p:sldLayoutId id="2147483840" r:id="rId9"/>
    <p:sldLayoutId id="2147483841" r:id="rId10"/>
    <p:sldLayoutId id="2147483842" r:id="rId11"/>
    <p:sldLayoutId id="2147483843" r:id="rId12"/>
    <p:sldLayoutId id="2147483844" r:id="rId13"/>
    <p:sldLayoutId id="2147483845" r:id="rId14"/>
    <p:sldLayoutId id="2147483846" r:id="rId15"/>
    <p:sldLayoutId id="2147483847" r:id="rId16"/>
    <p:sldLayoutId id="2147483848" r:id="rId17"/>
    <p:sldLayoutId id="2147483849" r:id="rId18"/>
    <p:sldLayoutId id="2147483850" r:id="rId19"/>
    <p:sldLayoutId id="2147483851" r:id="rId20"/>
    <p:sldLayoutId id="2147483852" r:id="rId21"/>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TextBox 4" descr="©McGraw-Hill Education&#10;"/>
          <p:cNvSpPr txBox="1"/>
          <p:nvPr/>
        </p:nvSpPr>
        <p:spPr>
          <a:xfrm>
            <a:off x="0" y="6642556"/>
            <a:ext cx="1295400" cy="215444"/>
          </a:xfrm>
          <a:prstGeom prst="rect">
            <a:avLst/>
          </a:prstGeom>
          <a:noFill/>
        </p:spPr>
        <p:txBody>
          <a:bodyPr wrap="square" rtlCol="0">
            <a:spAutoFit/>
          </a:bodyPr>
          <a:lstStyle/>
          <a:p>
            <a:r>
              <a:rPr lang="en-US" sz="800" dirty="0">
                <a:solidFill>
                  <a:srgbClr val="6A6A6A"/>
                </a:solidFill>
              </a:rPr>
              <a:t>©McGraw-Hill Education</a:t>
            </a:r>
          </a:p>
        </p:txBody>
      </p:sp>
    </p:spTree>
    <p:extLst>
      <p:ext uri="{BB962C8B-B14F-4D97-AF65-F5344CB8AC3E}">
        <p14:creationId xmlns:p14="http://schemas.microsoft.com/office/powerpoint/2010/main" val="2190607636"/>
      </p:ext>
    </p:extLst>
  </p:cSld>
  <p:clrMap bg1="lt1" tx1="dk1" bg2="lt2" tx2="dk2" accent1="accent1" accent2="accent2" accent3="accent3" accent4="accent4" accent5="accent5" accent6="accent6" hlink="hlink" folHlink="folHlink"/>
  <p:sldLayoutIdLst>
    <p:sldLayoutId id="2147483854" r:id="rId1"/>
    <p:sldLayoutId id="2147483855" r:id="rId2"/>
    <p:sldLayoutId id="2147483856" r:id="rId3"/>
    <p:sldLayoutId id="2147483857" r:id="rId4"/>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ctangle 2"/>
          <p:cNvSpPr/>
          <p:nvPr/>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TextBox 4"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2928135259"/>
      </p:ext>
    </p:extLst>
  </p:cSld>
  <p:clrMap bg1="lt1" tx1="dk1" bg2="lt2" tx2="dk2" accent1="accent1" accent2="accent2" accent3="accent3" accent4="accent4" accent5="accent5" accent6="accent6" hlink="hlink" folHlink="folHlink"/>
  <p:sldLayoutIdLst>
    <p:sldLayoutId id="2147483859" r:id="rId1"/>
    <p:sldLayoutId id="2147483860" r:id="rId2"/>
    <p:sldLayoutId id="2147483861" r:id="rId3"/>
    <p:sldLayoutId id="2147483862" r:id="rId4"/>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1" y="1943668"/>
            <a:ext cx="8682180" cy="4914333"/>
          </a:xfrm>
          <a:prstGeom prst="rect">
            <a:avLst/>
          </a:prstGeom>
        </p:spPr>
      </p:pic>
      <p:sp>
        <p:nvSpPr>
          <p:cNvPr id="8" name="TextBox 7"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 2019 McGraw-Hill Education</a:t>
            </a:r>
          </a:p>
        </p:txBody>
      </p:sp>
    </p:spTree>
    <p:extLst>
      <p:ext uri="{BB962C8B-B14F-4D97-AF65-F5344CB8AC3E}">
        <p14:creationId xmlns:p14="http://schemas.microsoft.com/office/powerpoint/2010/main" val="2000087617"/>
      </p:ext>
    </p:extLst>
  </p:cSld>
  <p:clrMap bg1="lt1" tx1="dk1" bg2="lt2" tx2="dk2" accent1="accent1" accent2="accent2" accent3="accent3" accent4="accent4" accent5="accent5" accent6="accent6" hlink="hlink" folHlink="folHlink"/>
  <p:sldLayoutIdLst>
    <p:sldLayoutId id="2147483864" r:id="rId1"/>
    <p:sldLayoutId id="2147483865" r:id="rId2"/>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24.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image" Target="../media/image7.jpg"/><Relationship Id="rId1" Type="http://schemas.openxmlformats.org/officeDocument/2006/relationships/slideLayout" Target="../slideLayouts/slideLayout8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6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3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80.xml"/><Relationship Id="rId4" Type="http://schemas.openxmlformats.org/officeDocument/2006/relationships/slide" Target="slide4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91.xml"/></Relationships>
</file>

<file path=ppt/slides/_rels/slide47.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81.xml"/></Relationships>
</file>

<file path=ppt/slides/_rels/slide48.xml.rels><?xml version="1.0" encoding="UTF-8" standalone="yes"?>
<Relationships xmlns="http://schemas.openxmlformats.org/package/2006/relationships"><Relationship Id="rId2" Type="http://schemas.openxmlformats.org/officeDocument/2006/relationships/slide" Target="slide33.xml"/><Relationship Id="rId1" Type="http://schemas.openxmlformats.org/officeDocument/2006/relationships/slideLayout" Target="../slideLayouts/slideLayout8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2895600" y="3486150"/>
            <a:ext cx="6191250" cy="609600"/>
          </a:xfrm>
        </p:spPr>
        <p:txBody>
          <a:bodyPr/>
          <a:lstStyle/>
          <a:p>
            <a:r>
              <a:rPr lang="en-US" altLang="en-US" dirty="0"/>
              <a:t>13: Infectious Diseases</a:t>
            </a:r>
          </a:p>
        </p:txBody>
      </p:sp>
      <p:sp>
        <p:nvSpPr>
          <p:cNvPr id="3075" name="Subtitle 2"/>
          <p:cNvSpPr>
            <a:spLocks noGrp="1"/>
          </p:cNvSpPr>
          <p:nvPr>
            <p:ph type="body" sz="quarter" idx="10"/>
          </p:nvPr>
        </p:nvSpPr>
        <p:spPr>
          <a:xfrm>
            <a:off x="3276600" y="4210050"/>
            <a:ext cx="5638800" cy="692727"/>
          </a:xfrm>
        </p:spPr>
        <p:txBody>
          <a:bodyPr/>
          <a:lstStyle/>
          <a:p>
            <a:pPr eaLnBrk="1" hangingPunct="1"/>
            <a:r>
              <a:rPr lang="en-US" altLang="en-US" i="1" dirty="0"/>
              <a:t>Your Health Today</a:t>
            </a:r>
            <a:r>
              <a:rPr lang="en-US" altLang="en-US" dirty="0"/>
              <a:t>, 7th Edition</a:t>
            </a:r>
          </a:p>
        </p:txBody>
      </p:sp>
      <p:sp>
        <p:nvSpPr>
          <p:cNvPr id="4" name="Content Placeholder 3"/>
          <p:cNvSpPr>
            <a:spLocks noGrp="1"/>
          </p:cNvSpPr>
          <p:nvPr>
            <p:ph sz="quarter" idx="12"/>
          </p:nvPr>
        </p:nvSpPr>
        <p:spPr>
          <a:xfrm>
            <a:off x="0" y="6757521"/>
            <a:ext cx="9296400" cy="45719"/>
          </a:xfrm>
        </p:spPr>
        <p:txBody>
          <a:bodyPr/>
          <a:lstStyle/>
          <a:p>
            <a:pPr marL="0" lvl="0" indent="0">
              <a:buNone/>
            </a:pPr>
            <a:r>
              <a:rPr lang="en-US" dirty="0">
                <a:latin typeface="+mn-lt"/>
              </a:rPr>
              <a:t>© 2019 McGraw-Hill Education. All rights reserved. Authorized only for instructor use in the classroom.</a:t>
            </a:r>
            <a:r>
              <a:rPr lang="en-US" baseline="0" dirty="0">
                <a:latin typeface="+mn-lt"/>
              </a:rPr>
              <a:t> </a:t>
            </a:r>
            <a:r>
              <a:rPr lang="en-US" dirty="0">
                <a:latin typeface="+mn-lt"/>
              </a:rPr>
              <a:t>No reproduction or further distribution permitted without the prior written consent of McGraw-Hill Education.</a:t>
            </a:r>
          </a:p>
        </p:txBody>
      </p:sp>
    </p:spTree>
    <p:extLst>
      <p:ext uri="{BB962C8B-B14F-4D97-AF65-F5344CB8AC3E}">
        <p14:creationId xmlns:p14="http://schemas.microsoft.com/office/powerpoint/2010/main" val="37744815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altLang="en-US" dirty="0"/>
              <a:t>External Barriers</a:t>
            </a:r>
          </a:p>
        </p:txBody>
      </p:sp>
      <p:sp>
        <p:nvSpPr>
          <p:cNvPr id="3" name="Text Placeholder 99"/>
          <p:cNvSpPr>
            <a:spLocks noGrp="1"/>
          </p:cNvSpPr>
          <p:nvPr>
            <p:ph idx="1"/>
          </p:nvPr>
        </p:nvSpPr>
        <p:spPr/>
        <p:txBody>
          <a:bodyPr/>
          <a:lstStyle/>
          <a:p>
            <a:r>
              <a:rPr lang="en-US" dirty="0"/>
              <a:t>Physical barriers</a:t>
            </a:r>
          </a:p>
          <a:p>
            <a:pPr lvl="1"/>
            <a:r>
              <a:rPr lang="en-US" dirty="0"/>
              <a:t>Skin is the body’s first line of defense</a:t>
            </a:r>
          </a:p>
          <a:p>
            <a:pPr lvl="1"/>
            <a:r>
              <a:rPr lang="en-US" dirty="0"/>
              <a:t>Nasal passages and ear canals are protected by hair</a:t>
            </a:r>
          </a:p>
          <a:p>
            <a:pPr lvl="1"/>
            <a:r>
              <a:rPr lang="en-US" dirty="0"/>
              <a:t>Lungs are protected by the cough reflex and cilia</a:t>
            </a:r>
          </a:p>
          <a:p>
            <a:r>
              <a:rPr lang="en-US" dirty="0"/>
              <a:t>Chemical barriers</a:t>
            </a:r>
          </a:p>
          <a:p>
            <a:pPr lvl="1"/>
            <a:r>
              <a:rPr lang="en-US" dirty="0"/>
              <a:t>Saliva contains proteins that break down bacteria</a:t>
            </a:r>
          </a:p>
          <a:p>
            <a:pPr lvl="1"/>
            <a:r>
              <a:rPr lang="en-US" dirty="0"/>
              <a:t>Stomach acids, difficult for most organisms to survive</a:t>
            </a:r>
          </a:p>
          <a:p>
            <a:pPr lvl="1"/>
            <a:r>
              <a:rPr lang="en-US" dirty="0"/>
              <a:t>Small intestines contain bile and enzymes that break down pathogens</a:t>
            </a:r>
          </a:p>
          <a:p>
            <a:pPr lvl="1"/>
            <a:r>
              <a:rPr lang="en-US" dirty="0"/>
              <a:t>Vagina is slightly acidic, discouraging the growth of abnormal bacteria</a:t>
            </a:r>
          </a:p>
        </p:txBody>
      </p:sp>
      <p:sp>
        <p:nvSpPr>
          <p:cNvPr id="14" name="Text Placeholder 13" hidden="1"/>
          <p:cNvSpPr>
            <a:spLocks noGrp="1"/>
          </p:cNvSpPr>
          <p:nvPr>
            <p:ph type="body" sz="quarter" idx="11"/>
          </p:nvPr>
        </p:nvSpPr>
        <p:spPr/>
        <p:txBody>
          <a:bodyPr/>
          <a:lstStyle/>
          <a:p>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altLang="en-US" dirty="0"/>
              <a:t>The Immune System</a:t>
            </a:r>
          </a:p>
        </p:txBody>
      </p:sp>
      <p:sp>
        <p:nvSpPr>
          <p:cNvPr id="12291" name="Text Placeholder 99"/>
          <p:cNvSpPr>
            <a:spLocks noGrp="1"/>
          </p:cNvSpPr>
          <p:nvPr>
            <p:ph idx="1"/>
          </p:nvPr>
        </p:nvSpPr>
        <p:spPr/>
        <p:txBody>
          <a:bodyPr/>
          <a:lstStyle/>
          <a:p>
            <a:r>
              <a:rPr lang="en-US" altLang="en-US" b="1" dirty="0"/>
              <a:t>Immune system</a:t>
            </a:r>
            <a:r>
              <a:rPr lang="en-US" altLang="en-US" dirty="0"/>
              <a:t>: complex set of cells, chemicals, and processes that protects the body against pathogens when they succeed in entering the body</a:t>
            </a:r>
          </a:p>
          <a:p>
            <a:pPr lvl="1"/>
            <a:r>
              <a:rPr lang="en-US" altLang="en-US" b="1" dirty="0"/>
              <a:t>Innate immune system</a:t>
            </a:r>
            <a:r>
              <a:rPr lang="en-US" altLang="en-US" dirty="0"/>
              <a:t>: part of the immune system designed to rapidly dispose of pathogens in a nonspecific manner</a:t>
            </a:r>
          </a:p>
          <a:p>
            <a:pPr lvl="1"/>
            <a:r>
              <a:rPr lang="en-US" altLang="en-US" b="1" dirty="0"/>
              <a:t>Acquired immune system</a:t>
            </a:r>
            <a:r>
              <a:rPr lang="en-US" altLang="en-US" dirty="0"/>
              <a:t>: highly specialized response that recognizes specific targets</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Innate Immune System</a:t>
            </a:r>
          </a:p>
        </p:txBody>
      </p:sp>
      <p:sp>
        <p:nvSpPr>
          <p:cNvPr id="13315" name="Text Placeholder 99"/>
          <p:cNvSpPr>
            <a:spLocks noGrp="1"/>
          </p:cNvSpPr>
          <p:nvPr>
            <p:ph idx="1"/>
          </p:nvPr>
        </p:nvSpPr>
        <p:spPr/>
        <p:txBody>
          <a:bodyPr/>
          <a:lstStyle/>
          <a:p>
            <a:r>
              <a:rPr lang="en-US" altLang="en-US" b="1" dirty="0"/>
              <a:t>Acute inflammatory response</a:t>
            </a:r>
            <a:r>
              <a:rPr lang="en-US" altLang="en-US" dirty="0"/>
              <a:t>: the body’s initial reaction to tissue damage, bringing blood to the site of injury or infection</a:t>
            </a:r>
          </a:p>
          <a:p>
            <a:r>
              <a:rPr lang="en-US" altLang="en-US" dirty="0"/>
              <a:t>Cells of the innate immune system: </a:t>
            </a:r>
          </a:p>
          <a:p>
            <a:pPr lvl="1"/>
            <a:r>
              <a:rPr lang="en-US" altLang="en-US" dirty="0"/>
              <a:t>Neutrophils and macrophages: white blood cells that travel to areas of infection or tissue damage and digest damaged cells, foreign particles, and bacteria</a:t>
            </a:r>
          </a:p>
          <a:p>
            <a:pPr lvl="1"/>
            <a:r>
              <a:rPr lang="en-US" altLang="en-US" dirty="0"/>
              <a:t>Natural killer cells: white blood cells that recognize and destroy virus-infected cells or those that have become cancerous</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Acquired Immune System (1 of 2)</a:t>
            </a:r>
          </a:p>
        </p:txBody>
      </p:sp>
      <p:sp>
        <p:nvSpPr>
          <p:cNvPr id="14339" name="Text Placeholder 99"/>
          <p:cNvSpPr>
            <a:spLocks noGrp="1"/>
          </p:cNvSpPr>
          <p:nvPr>
            <p:ph idx="1"/>
          </p:nvPr>
        </p:nvSpPr>
        <p:spPr/>
        <p:txBody>
          <a:bodyPr/>
          <a:lstStyle/>
          <a:p>
            <a:r>
              <a:rPr lang="en-US" altLang="en-US" dirty="0"/>
              <a:t>Develops as you are exposed to potential infections and vaccinations</a:t>
            </a:r>
          </a:p>
          <a:p>
            <a:r>
              <a:rPr lang="en-US" altLang="en-US" b="1" dirty="0"/>
              <a:t>Lymphocytes</a:t>
            </a:r>
            <a:r>
              <a:rPr lang="en-US" altLang="en-US" dirty="0"/>
              <a:t>: white blood cells that circulate in the bloodstream and lymphatic system</a:t>
            </a:r>
          </a:p>
          <a:p>
            <a:pPr lvl="1"/>
            <a:r>
              <a:rPr lang="en-US" altLang="en-US" dirty="0"/>
              <a:t>If lymphocytes encounter an </a:t>
            </a:r>
            <a:r>
              <a:rPr lang="en-US" altLang="en-US" b="1" dirty="0"/>
              <a:t>antigen</a:t>
            </a:r>
            <a:r>
              <a:rPr lang="en-US" altLang="en-US" dirty="0"/>
              <a:t>—a marker on the surface of a foreign substance—they rapidly duplicate and “turn on” their specific function</a:t>
            </a:r>
          </a:p>
          <a:p>
            <a:pPr lvl="1"/>
            <a:r>
              <a:rPr lang="en-US" altLang="en-US" dirty="0"/>
              <a:t>To main types of lymphocytes: T cells and B cells</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Acquired Immune System (2 of 2)</a:t>
            </a:r>
          </a:p>
        </p:txBody>
      </p:sp>
      <p:sp>
        <p:nvSpPr>
          <p:cNvPr id="14339" name="Text Placeholder 99"/>
          <p:cNvSpPr>
            <a:spLocks noGrp="1"/>
          </p:cNvSpPr>
          <p:nvPr>
            <p:ph idx="1"/>
          </p:nvPr>
        </p:nvSpPr>
        <p:spPr/>
        <p:txBody>
          <a:bodyPr/>
          <a:lstStyle/>
          <a:p>
            <a:r>
              <a:rPr lang="en-US" altLang="en-US" dirty="0"/>
              <a:t>T cells monitor events inside cells</a:t>
            </a:r>
          </a:p>
          <a:p>
            <a:pPr lvl="1"/>
            <a:r>
              <a:rPr lang="en-US" altLang="en-US" dirty="0"/>
              <a:t>Helper T cells “read” cells’ infection messages and trigger production of killer T cells and B cells</a:t>
            </a:r>
          </a:p>
          <a:p>
            <a:pPr lvl="1"/>
            <a:r>
              <a:rPr lang="en-US" altLang="en-US" dirty="0"/>
              <a:t>Killer T cells attack and kill foreign cells and infected </a:t>
            </a:r>
            <a:br>
              <a:rPr lang="en-US" altLang="en-US" dirty="0"/>
            </a:br>
            <a:r>
              <a:rPr lang="en-US" altLang="en-US" dirty="0"/>
              <a:t>body cells</a:t>
            </a:r>
          </a:p>
          <a:p>
            <a:pPr lvl="1"/>
            <a:r>
              <a:rPr lang="en-US" altLang="en-US" dirty="0"/>
              <a:t>Suppressor T cells slow down and halt the immune response when the threat has been handled</a:t>
            </a:r>
          </a:p>
          <a:p>
            <a:r>
              <a:rPr lang="en-US" altLang="en-US" dirty="0"/>
              <a:t>B cells monitor the blood and tissue fluids</a:t>
            </a:r>
          </a:p>
          <a:p>
            <a:pPr lvl="1"/>
            <a:r>
              <a:rPr lang="en-US" altLang="en-US" dirty="0"/>
              <a:t>When they encounter a specific antigen, they mature and produce </a:t>
            </a:r>
            <a:r>
              <a:rPr lang="en-US" altLang="en-US" b="1" dirty="0"/>
              <a:t>antibodies</a:t>
            </a:r>
            <a:r>
              <a:rPr lang="en-US" altLang="en-US" dirty="0"/>
              <a:t>: proteins that bind to specific antigens and trigger their destruction</a:t>
            </a:r>
          </a:p>
        </p:txBody>
      </p:sp>
      <p:sp>
        <p:nvSpPr>
          <p:cNvPr id="8" name="Text Placeholder 7"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19189830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altLang="en-US" dirty="0"/>
              <a:t>Immunity</a:t>
            </a:r>
          </a:p>
        </p:txBody>
      </p:sp>
      <p:sp>
        <p:nvSpPr>
          <p:cNvPr id="3" name="Text Placeholder 99"/>
          <p:cNvSpPr>
            <a:spLocks noGrp="1"/>
          </p:cNvSpPr>
          <p:nvPr>
            <p:ph idx="1"/>
          </p:nvPr>
        </p:nvSpPr>
        <p:spPr/>
        <p:txBody>
          <a:bodyPr/>
          <a:lstStyle/>
          <a:p>
            <a:r>
              <a:rPr lang="en-US" dirty="0"/>
              <a:t>After surviving infection by a pathogen, you often acquire </a:t>
            </a:r>
            <a:r>
              <a:rPr lang="en-US" b="1" dirty="0"/>
              <a:t>immunity</a:t>
            </a:r>
            <a:r>
              <a:rPr lang="en-US" dirty="0"/>
              <a:t> to any future infections by the same pathogen</a:t>
            </a:r>
          </a:p>
          <a:p>
            <a:pPr lvl="1"/>
            <a:r>
              <a:rPr lang="en-US" dirty="0"/>
              <a:t>B and T cells become </a:t>
            </a:r>
            <a:r>
              <a:rPr lang="en-US" i="1" dirty="0"/>
              <a:t>memory cells</a:t>
            </a:r>
            <a:r>
              <a:rPr lang="en-US" dirty="0"/>
              <a:t> when exposed to an infectious agent, allowing recognition and quick action to destroy the invader</a:t>
            </a:r>
          </a:p>
          <a:p>
            <a:r>
              <a:rPr lang="en-US" b="1" dirty="0"/>
              <a:t>Vaccine</a:t>
            </a:r>
            <a:r>
              <a:rPr lang="en-US" dirty="0"/>
              <a:t>: preparation of weakened or killed microorganisms administered to confer immunity</a:t>
            </a:r>
          </a:p>
          <a:p>
            <a:pPr lvl="1"/>
            <a:r>
              <a:rPr lang="en-US" dirty="0"/>
              <a:t>Protects you by stimulating an immune response</a:t>
            </a:r>
          </a:p>
          <a:p>
            <a:pPr lvl="1"/>
            <a:r>
              <a:rPr lang="en-US" dirty="0"/>
              <a:t>Protects society by shrinking the reservoir of infectious agents</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609600"/>
          </a:xfrm>
        </p:spPr>
        <p:txBody>
          <a:bodyPr/>
          <a:lstStyle/>
          <a:p>
            <a:r>
              <a:rPr lang="en-US" sz="2600" b="1" dirty="0"/>
              <a:t>Recommended Adult Immunizations </a:t>
            </a:r>
            <a:r>
              <a:rPr lang="en-US" sz="2600" b="1" dirty="0">
                <a:solidFill>
                  <a:schemeClr val="bg2"/>
                </a:solidFill>
              </a:rPr>
              <a:t>(Figure 13.5) (1 of 2)</a:t>
            </a:r>
          </a:p>
        </p:txBody>
      </p:sp>
      <p:sp>
        <p:nvSpPr>
          <p:cNvPr id="10" name="Text Placeholder 99"/>
          <p:cNvSpPr>
            <a:spLocks noGrp="1"/>
          </p:cNvSpPr>
          <p:nvPr>
            <p:ph idx="1"/>
          </p:nvPr>
        </p:nvSpPr>
        <p:spPr>
          <a:xfrm>
            <a:off x="457200" y="1143001"/>
            <a:ext cx="8229600" cy="5029199"/>
          </a:xfrm>
        </p:spPr>
        <p:txBody>
          <a:bodyPr/>
          <a:lstStyle/>
          <a:p>
            <a:r>
              <a:rPr lang="en-US" sz="2200" dirty="0"/>
              <a:t>Recommended as of 2017 for all persons who meet the age requirement and lack documentation of vaccination or past infection (all covered by the Vaccine Injury Compensation Program):</a:t>
            </a:r>
          </a:p>
          <a:p>
            <a:pPr lvl="1">
              <a:lnSpc>
                <a:spcPct val="95000"/>
              </a:lnSpc>
            </a:pPr>
            <a:r>
              <a:rPr lang="en-US" sz="1900" b="1" dirty="0"/>
              <a:t>Influenza</a:t>
            </a:r>
            <a:r>
              <a:rPr lang="en-US" sz="1900" dirty="0"/>
              <a:t>: all adults, 1 dose annually; covered by the Vaccine Injury Compensation Program</a:t>
            </a:r>
          </a:p>
          <a:p>
            <a:pPr lvl="1">
              <a:lnSpc>
                <a:spcPct val="95000"/>
              </a:lnSpc>
            </a:pPr>
            <a:r>
              <a:rPr lang="en-US" sz="1900" b="1" dirty="0"/>
              <a:t>Tetanus, diphtheria, pertussis (Td/Tdap)</a:t>
            </a:r>
            <a:r>
              <a:rPr lang="en-US" sz="1900" dirty="0"/>
              <a:t>: all adults, substitute Tdap for </a:t>
            </a:r>
            <a:br>
              <a:rPr lang="en-US" sz="1900" dirty="0"/>
            </a:br>
            <a:r>
              <a:rPr lang="en-US" sz="1900" dirty="0"/>
              <a:t>Td once, then Td booster every 10 years</a:t>
            </a:r>
          </a:p>
          <a:p>
            <a:pPr lvl="1">
              <a:lnSpc>
                <a:spcPct val="95000"/>
              </a:lnSpc>
            </a:pPr>
            <a:r>
              <a:rPr lang="en-US" sz="1900" b="1" dirty="0"/>
              <a:t>Varicella</a:t>
            </a:r>
            <a:r>
              <a:rPr lang="en-US" sz="1900" dirty="0"/>
              <a:t>: all adults, lifetime, 2 doses</a:t>
            </a:r>
          </a:p>
          <a:p>
            <a:pPr lvl="1">
              <a:lnSpc>
                <a:spcPct val="95000"/>
              </a:lnSpc>
            </a:pPr>
            <a:r>
              <a:rPr lang="en-US" sz="1900" b="1" dirty="0"/>
              <a:t>Human papillomavirus (HPV), Female</a:t>
            </a:r>
            <a:r>
              <a:rPr lang="en-US" sz="1900" dirty="0"/>
              <a:t>: aged 19 to 26, 3 doses</a:t>
            </a:r>
          </a:p>
          <a:p>
            <a:pPr lvl="1">
              <a:lnSpc>
                <a:spcPct val="95000"/>
              </a:lnSpc>
            </a:pPr>
            <a:r>
              <a:rPr lang="en-US" sz="1900" b="1" dirty="0"/>
              <a:t>Human papillomavirus (HPV), Male</a:t>
            </a:r>
            <a:r>
              <a:rPr lang="en-US" sz="1900" dirty="0"/>
              <a:t>: aged 19 to 21, 3 doses</a:t>
            </a:r>
          </a:p>
          <a:p>
            <a:pPr lvl="1">
              <a:lnSpc>
                <a:spcPct val="95000"/>
              </a:lnSpc>
            </a:pPr>
            <a:r>
              <a:rPr lang="en-US" sz="1900" b="1" dirty="0"/>
              <a:t>Zoster</a:t>
            </a:r>
            <a:r>
              <a:rPr lang="en-US" sz="1900" dirty="0"/>
              <a:t>: aged 60 and over, 1 dose</a:t>
            </a:r>
          </a:p>
          <a:p>
            <a:pPr lvl="1">
              <a:lnSpc>
                <a:spcPct val="95000"/>
              </a:lnSpc>
            </a:pPr>
            <a:r>
              <a:rPr lang="en-US" sz="1900" b="1" dirty="0"/>
              <a:t>Measles, mumps, rubella (MMR)</a:t>
            </a:r>
            <a:r>
              <a:rPr lang="en-US" sz="1900" dirty="0"/>
              <a:t>: aged 19 to late 50s, 1 or 2 doses depending on indication</a:t>
            </a:r>
          </a:p>
          <a:p>
            <a:pPr lvl="1">
              <a:lnSpc>
                <a:spcPct val="95000"/>
              </a:lnSpc>
            </a:pPr>
            <a:r>
              <a:rPr lang="en-US" sz="1900" b="1" dirty="0"/>
              <a:t>Pneumococcal 13-valent conjugate (PCV13)</a:t>
            </a:r>
            <a:r>
              <a:rPr lang="en-US" sz="1900" dirty="0"/>
              <a:t>: aged 65 and older, 1 dose</a:t>
            </a:r>
          </a:p>
          <a:p>
            <a:pPr lvl="1">
              <a:lnSpc>
                <a:spcPct val="95000"/>
              </a:lnSpc>
            </a:pPr>
            <a:r>
              <a:rPr lang="en-US" sz="1900" b="1" dirty="0"/>
              <a:t>Pneumococcal polysaccharide (PPSV23)</a:t>
            </a:r>
            <a:r>
              <a:rPr lang="en-US" sz="1900" dirty="0"/>
              <a:t>: aged 65 and older, 1 dose</a:t>
            </a:r>
          </a:p>
        </p:txBody>
      </p:sp>
      <p:sp>
        <p:nvSpPr>
          <p:cNvPr id="11" name="Text Placeholder 10"/>
          <p:cNvSpPr>
            <a:spLocks noGrp="1"/>
          </p:cNvSpPr>
          <p:nvPr>
            <p:ph type="body" sz="quarter" idx="10"/>
          </p:nvPr>
        </p:nvSpPr>
        <p:spPr>
          <a:xfrm>
            <a:off x="2743200" y="6324600"/>
            <a:ext cx="6400800" cy="381000"/>
          </a:xfrm>
        </p:spPr>
        <p:txBody>
          <a:bodyPr/>
          <a:lstStyle/>
          <a:p>
            <a:r>
              <a:rPr lang="en-US" i="1" dirty="0">
                <a:solidFill>
                  <a:schemeClr val="tx1"/>
                </a:solidFill>
              </a:rPr>
              <a:t>Source: </a:t>
            </a:r>
            <a:r>
              <a:rPr lang="en-US" dirty="0">
                <a:solidFill>
                  <a:schemeClr val="tx1"/>
                </a:solidFill>
              </a:rPr>
              <a:t>Centers for Disease Control and Prevention (August 30, 2017). Recommended Adult Immunization Schedule for Adults Aged 19 Years and Older, by Vaccine and Age Group, United States, 2017. www.cdc.gov/vaccines/schedules/hcp/imz/adult.html.</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609600"/>
          </a:xfrm>
        </p:spPr>
        <p:txBody>
          <a:bodyPr/>
          <a:lstStyle/>
          <a:p>
            <a:r>
              <a:rPr lang="en-US" sz="2600" b="1" dirty="0"/>
              <a:t>Recommended Adult Immunizations </a:t>
            </a:r>
            <a:r>
              <a:rPr lang="en-US" sz="2600" b="1" dirty="0">
                <a:solidFill>
                  <a:schemeClr val="bg2"/>
                </a:solidFill>
              </a:rPr>
              <a:t>(Figure 13.5) (2 of 2)</a:t>
            </a:r>
            <a:endParaRPr lang="en-US" sz="2600" b="1" i="1" dirty="0"/>
          </a:p>
        </p:txBody>
      </p:sp>
      <p:sp>
        <p:nvSpPr>
          <p:cNvPr id="10" name="Text Placeholder 99"/>
          <p:cNvSpPr>
            <a:spLocks noGrp="1"/>
          </p:cNvSpPr>
          <p:nvPr>
            <p:ph idx="1"/>
          </p:nvPr>
        </p:nvSpPr>
        <p:spPr>
          <a:xfrm>
            <a:off x="457200" y="1143001"/>
            <a:ext cx="8229600" cy="5410199"/>
          </a:xfrm>
        </p:spPr>
        <p:txBody>
          <a:bodyPr/>
          <a:lstStyle/>
          <a:p>
            <a:r>
              <a:rPr lang="en-US" sz="2200" dirty="0"/>
              <a:t>Recommended as of 2017 for persons with a risk factor (some covered by the Vaccine Injury Compensation Program):</a:t>
            </a:r>
          </a:p>
          <a:p>
            <a:pPr lvl="1"/>
            <a:r>
              <a:rPr lang="en-US" sz="1900" b="1" dirty="0"/>
              <a:t>Human papillomavirus (HPV), Male</a:t>
            </a:r>
            <a:r>
              <a:rPr lang="en-US" sz="1900" dirty="0"/>
              <a:t>: aged 22</a:t>
            </a:r>
            <a:r>
              <a:rPr lang="en-US" sz="1900" dirty="0">
                <a:latin typeface="Calibri" panose="020F0502020204030204" pitchFamily="34" charset="0"/>
              </a:rPr>
              <a:t> to 26 years, 3 doses</a:t>
            </a:r>
          </a:p>
          <a:p>
            <a:pPr lvl="1"/>
            <a:r>
              <a:rPr lang="en-US" sz="1900" b="1" dirty="0">
                <a:latin typeface="Calibri" panose="020F0502020204030204" pitchFamily="34" charset="0"/>
              </a:rPr>
              <a:t>Pneumococcal 13-valent conjugate (PCV13)</a:t>
            </a:r>
            <a:r>
              <a:rPr lang="en-US" sz="1900" dirty="0">
                <a:latin typeface="Calibri" panose="020F0502020204030204" pitchFamily="34" charset="0"/>
              </a:rPr>
              <a:t>: aged 19 to 65 years</a:t>
            </a:r>
          </a:p>
          <a:p>
            <a:pPr lvl="1"/>
            <a:r>
              <a:rPr lang="en-US" sz="1900" b="1" dirty="0">
                <a:latin typeface="Calibri" panose="020F0502020204030204" pitchFamily="34" charset="0"/>
              </a:rPr>
              <a:t>Pneumococcal polysaccharide (PPSV23)</a:t>
            </a:r>
            <a:r>
              <a:rPr lang="en-US" sz="1900" dirty="0">
                <a:latin typeface="Calibri" panose="020F0502020204030204" pitchFamily="34" charset="0"/>
              </a:rPr>
              <a:t>: aged 19 to 65 years, 1 or 2 doses depending on indication</a:t>
            </a:r>
          </a:p>
          <a:p>
            <a:pPr lvl="1"/>
            <a:r>
              <a:rPr lang="en-US" sz="1900" b="1" dirty="0">
                <a:latin typeface="Calibri" panose="020F0502020204030204" pitchFamily="34" charset="0"/>
              </a:rPr>
              <a:t>Hepatitis A</a:t>
            </a:r>
            <a:r>
              <a:rPr lang="en-US" sz="1900" dirty="0">
                <a:latin typeface="Calibri" panose="020F0502020204030204" pitchFamily="34" charset="0"/>
              </a:rPr>
              <a:t>: any age, 2 or 3 doses depending on indication</a:t>
            </a:r>
          </a:p>
          <a:p>
            <a:pPr lvl="1"/>
            <a:r>
              <a:rPr lang="en-US" sz="1900" b="1" dirty="0">
                <a:latin typeface="Calibri" panose="020F0502020204030204" pitchFamily="34" charset="0"/>
              </a:rPr>
              <a:t>Hepatitis B</a:t>
            </a:r>
            <a:r>
              <a:rPr lang="en-US" sz="1900" dirty="0">
                <a:latin typeface="Calibri" panose="020F0502020204030204" pitchFamily="34" charset="0"/>
              </a:rPr>
              <a:t>: any age, 3 doses</a:t>
            </a:r>
          </a:p>
          <a:p>
            <a:pPr lvl="1"/>
            <a:r>
              <a:rPr lang="en-US" sz="1900" b="1" dirty="0">
                <a:latin typeface="Calibri" panose="020F0502020204030204" pitchFamily="34" charset="0"/>
              </a:rPr>
              <a:t>Meningococcal 4-valent conjugate (MenACWY) or polysaccharide (MPSV4)</a:t>
            </a:r>
            <a:r>
              <a:rPr lang="en-US" sz="1900" dirty="0">
                <a:latin typeface="Calibri" panose="020F0502020204030204" pitchFamily="34" charset="0"/>
              </a:rPr>
              <a:t>: any age, 1 or more doses depending on indication</a:t>
            </a:r>
          </a:p>
          <a:p>
            <a:pPr lvl="1"/>
            <a:r>
              <a:rPr lang="en-US" sz="1900" b="1" dirty="0"/>
              <a:t>Meningococcal B (MenB)</a:t>
            </a:r>
            <a:r>
              <a:rPr lang="en-US" sz="1900" dirty="0"/>
              <a:t>: any age, 2 or 3 doses depending on vaccine</a:t>
            </a:r>
          </a:p>
          <a:p>
            <a:pPr lvl="1"/>
            <a:r>
              <a:rPr lang="en-US" sz="1900" b="1" i="1" dirty="0"/>
              <a:t>Haemophilus influenza</a:t>
            </a:r>
            <a:r>
              <a:rPr lang="en-US" sz="1900" b="1" dirty="0"/>
              <a:t> type b (Hib)</a:t>
            </a:r>
            <a:r>
              <a:rPr lang="en-US" sz="1900" dirty="0"/>
              <a:t>: any age, 1 or 3 doses depending on indication</a:t>
            </a:r>
            <a:endParaRPr lang="en-US" sz="1900" i="1" dirty="0"/>
          </a:p>
        </p:txBody>
      </p:sp>
      <p:sp>
        <p:nvSpPr>
          <p:cNvPr id="11" name="Text Placeholder 10"/>
          <p:cNvSpPr>
            <a:spLocks noGrp="1"/>
          </p:cNvSpPr>
          <p:nvPr>
            <p:ph type="body" sz="quarter" idx="10"/>
          </p:nvPr>
        </p:nvSpPr>
        <p:spPr>
          <a:xfrm>
            <a:off x="2743200" y="6324600"/>
            <a:ext cx="6400800" cy="381000"/>
          </a:xfrm>
        </p:spPr>
        <p:txBody>
          <a:bodyPr/>
          <a:lstStyle/>
          <a:p>
            <a:r>
              <a:rPr lang="en-US" i="1" dirty="0">
                <a:solidFill>
                  <a:schemeClr val="tx1"/>
                </a:solidFill>
              </a:rPr>
              <a:t>Source: </a:t>
            </a:r>
            <a:r>
              <a:rPr lang="en-US" dirty="0">
                <a:solidFill>
                  <a:schemeClr val="tx1"/>
                </a:solidFill>
              </a:rPr>
              <a:t>Centers for Disease Control and Prevention (August 30, 2017). Recommended Adult Immunization Schedule for Adults Aged 19 Years and Older, by Vaccine and Age Group, United States, 2017. www.cdc.gov/vaccines/schedules/hcp/imz/adult.html.</a:t>
            </a:r>
          </a:p>
        </p:txBody>
      </p:sp>
    </p:spTree>
    <p:extLst>
      <p:ext uri="{BB962C8B-B14F-4D97-AF65-F5344CB8AC3E}">
        <p14:creationId xmlns:p14="http://schemas.microsoft.com/office/powerpoint/2010/main" val="9023058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US" altLang="en-US" dirty="0"/>
              <a:t>Risk Factors for Infection (1 of 2)</a:t>
            </a:r>
          </a:p>
        </p:txBody>
      </p:sp>
      <p:sp>
        <p:nvSpPr>
          <p:cNvPr id="17412" name="Text Placeholder 99"/>
          <p:cNvSpPr>
            <a:spLocks noGrp="1"/>
          </p:cNvSpPr>
          <p:nvPr>
            <p:ph idx="1"/>
          </p:nvPr>
        </p:nvSpPr>
        <p:spPr/>
        <p:txBody>
          <a:bodyPr/>
          <a:lstStyle/>
          <a:p>
            <a:r>
              <a:rPr lang="en-US" altLang="en-US" dirty="0"/>
              <a:t>Controllable risk factors:</a:t>
            </a:r>
          </a:p>
          <a:p>
            <a:pPr lvl="1"/>
            <a:r>
              <a:rPr lang="en-US" altLang="en-US" dirty="0"/>
              <a:t>Eating a balanced diet</a:t>
            </a:r>
          </a:p>
          <a:p>
            <a:pPr lvl="1"/>
            <a:r>
              <a:rPr lang="en-US" altLang="en-US" dirty="0"/>
              <a:t>Exercising</a:t>
            </a:r>
          </a:p>
          <a:p>
            <a:pPr lvl="1"/>
            <a:r>
              <a:rPr lang="en-US" altLang="en-US" dirty="0"/>
              <a:t>Getting enough sleep</a:t>
            </a:r>
          </a:p>
          <a:p>
            <a:pPr lvl="1"/>
            <a:r>
              <a:rPr lang="en-US" altLang="en-US" dirty="0"/>
              <a:t>Managing stress properly</a:t>
            </a:r>
          </a:p>
          <a:p>
            <a:pPr lvl="1"/>
            <a:r>
              <a:rPr lang="en-US" altLang="en-US" dirty="0"/>
              <a:t>Receiving vaccinations, when available</a:t>
            </a:r>
          </a:p>
          <a:p>
            <a:pPr lvl="1"/>
            <a:r>
              <a:rPr lang="en-US" altLang="en-US" dirty="0"/>
              <a:t>Good hygiene</a:t>
            </a:r>
          </a:p>
          <a:p>
            <a:pPr lvl="1"/>
            <a:r>
              <a:rPr lang="en-US" altLang="en-US" dirty="0"/>
              <a:t>Protecting skin from damage</a:t>
            </a:r>
          </a:p>
          <a:p>
            <a:pPr lvl="1"/>
            <a:r>
              <a:rPr lang="en-US" altLang="en-US" dirty="0"/>
              <a:t>Avoiding tobacco and environmental tobacco smoke</a:t>
            </a:r>
          </a:p>
        </p:txBody>
      </p:sp>
      <p:sp>
        <p:nvSpPr>
          <p:cNvPr id="17411" name="Text Placeholder 5" hidden="1"/>
          <p:cNvSpPr>
            <a:spLocks noGrp="1"/>
          </p:cNvSpPr>
          <p:nvPr>
            <p:ph type="body" sz="quarter" idx="11"/>
          </p:nvPr>
        </p:nvSpPr>
        <p:spPr/>
        <p:txBody>
          <a:bodyPr/>
          <a:lstStyle/>
          <a:p>
            <a:endParaRPr lang="en-US"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US" altLang="en-US" dirty="0"/>
              <a:t>Risk Factors for Infection (2</a:t>
            </a:r>
            <a:r>
              <a:rPr lang="en-US" altLang="en-US" baseline="0" dirty="0"/>
              <a:t> of 2</a:t>
            </a:r>
            <a:r>
              <a:rPr lang="en-US" altLang="en-US" dirty="0"/>
              <a:t>)</a:t>
            </a:r>
          </a:p>
        </p:txBody>
      </p:sp>
      <p:sp>
        <p:nvSpPr>
          <p:cNvPr id="17412" name="Text Placeholder 99"/>
          <p:cNvSpPr>
            <a:spLocks noGrp="1"/>
          </p:cNvSpPr>
          <p:nvPr>
            <p:ph idx="1"/>
          </p:nvPr>
        </p:nvSpPr>
        <p:spPr/>
        <p:txBody>
          <a:bodyPr/>
          <a:lstStyle/>
          <a:p>
            <a:r>
              <a:rPr lang="en-US" altLang="en-US" dirty="0"/>
              <a:t>Uncontrollable risk factors:</a:t>
            </a:r>
          </a:p>
          <a:p>
            <a:pPr lvl="1"/>
            <a:r>
              <a:rPr lang="en-US" altLang="en-US" dirty="0"/>
              <a:t>Age</a:t>
            </a:r>
          </a:p>
          <a:p>
            <a:pPr lvl="2"/>
            <a:r>
              <a:rPr lang="en-US" altLang="en-US" dirty="0"/>
              <a:t>There is higher risk at both ends of the lifespan</a:t>
            </a:r>
          </a:p>
          <a:p>
            <a:pPr lvl="2"/>
            <a:r>
              <a:rPr lang="en-US" altLang="en-US" dirty="0"/>
              <a:t>Infants have </a:t>
            </a:r>
            <a:r>
              <a:rPr lang="en-US" altLang="en-US" b="1" dirty="0"/>
              <a:t>passive immunity</a:t>
            </a:r>
            <a:r>
              <a:rPr lang="en-US" altLang="en-US" dirty="0"/>
              <a:t>—temporary immunity from antibodies in pregnancy and breastfeeding</a:t>
            </a:r>
          </a:p>
          <a:p>
            <a:pPr lvl="1"/>
            <a:r>
              <a:rPr lang="en-US" altLang="en-US" dirty="0"/>
              <a:t>Genetics</a:t>
            </a:r>
          </a:p>
          <a:p>
            <a:pPr lvl="1"/>
            <a:r>
              <a:rPr lang="en-US" altLang="en-US" dirty="0"/>
              <a:t>Uncontrollable sociocultural factors</a:t>
            </a:r>
          </a:p>
          <a:p>
            <a:pPr lvl="1"/>
            <a:r>
              <a:rPr lang="en-US" altLang="en-US" dirty="0"/>
              <a:t>Overcrowded living environments</a:t>
            </a:r>
          </a:p>
          <a:p>
            <a:pPr lvl="1"/>
            <a:r>
              <a:rPr lang="en-US" altLang="en-US" dirty="0"/>
              <a:t>Poverty</a:t>
            </a:r>
          </a:p>
        </p:txBody>
      </p:sp>
      <p:sp>
        <p:nvSpPr>
          <p:cNvPr id="8" name="Text Placeholder 7"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11607638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US" altLang="en-US" dirty="0"/>
              <a:t>The Process of Infection</a:t>
            </a:r>
          </a:p>
        </p:txBody>
      </p:sp>
      <p:sp>
        <p:nvSpPr>
          <p:cNvPr id="4099" name="Text Placeholder 99"/>
          <p:cNvSpPr>
            <a:spLocks noGrp="1"/>
          </p:cNvSpPr>
          <p:nvPr>
            <p:ph idx="1"/>
          </p:nvPr>
        </p:nvSpPr>
        <p:spPr/>
        <p:txBody>
          <a:bodyPr/>
          <a:lstStyle/>
          <a:p>
            <a:r>
              <a:rPr lang="en-US" altLang="en-US" b="1" dirty="0"/>
              <a:t>Infection</a:t>
            </a:r>
            <a:r>
              <a:rPr lang="en-US" altLang="en-US" dirty="0"/>
              <a:t>: disease or condition caused by a microorganism</a:t>
            </a:r>
          </a:p>
          <a:p>
            <a:pPr lvl="1"/>
            <a:r>
              <a:rPr lang="en-US" altLang="en-US" dirty="0"/>
              <a:t>Microorganisms are the tiniest living organisms on earth that eat, reproduce, and die</a:t>
            </a:r>
          </a:p>
          <a:p>
            <a:r>
              <a:rPr lang="en-US" altLang="en-US" dirty="0"/>
              <a:t>Infection is considered an illness or disease if it interferes with your usual lifestyle or shortens </a:t>
            </a:r>
            <a:br>
              <a:rPr lang="en-US" altLang="en-US" dirty="0"/>
            </a:br>
            <a:r>
              <a:rPr lang="en-US" altLang="en-US" dirty="0"/>
              <a:t>your life</a:t>
            </a:r>
          </a:p>
          <a:p>
            <a:r>
              <a:rPr lang="en-US" altLang="en-US" dirty="0"/>
              <a:t>Process of infection often follows a typical course, with the length of each stage depending on the </a:t>
            </a:r>
            <a:r>
              <a:rPr lang="en-US" altLang="en-US" b="1" dirty="0"/>
              <a:t>pathogen</a:t>
            </a:r>
            <a:r>
              <a:rPr lang="en-US" altLang="en-US" dirty="0"/>
              <a:t>, an infectious agent capable of causing disease</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altLang="en-US" dirty="0"/>
              <a:t>Disruption of Immunity</a:t>
            </a:r>
          </a:p>
        </p:txBody>
      </p:sp>
      <p:sp>
        <p:nvSpPr>
          <p:cNvPr id="18435" name="Text Placeholder 99"/>
          <p:cNvSpPr>
            <a:spLocks noGrp="1"/>
          </p:cNvSpPr>
          <p:nvPr>
            <p:ph idx="1"/>
          </p:nvPr>
        </p:nvSpPr>
        <p:spPr/>
        <p:txBody>
          <a:bodyPr/>
          <a:lstStyle/>
          <a:p>
            <a:r>
              <a:rPr lang="en-US" altLang="en-US" dirty="0"/>
              <a:t>Immune system can malfunction</a:t>
            </a:r>
          </a:p>
          <a:p>
            <a:pPr lvl="1"/>
            <a:r>
              <a:rPr lang="en-US" altLang="en-US" dirty="0"/>
              <a:t>Autoimmune diseases: the immune system mistakenly identifies a part of the body as “nonself” and creates an immune response, causing damage to body cells and tissues</a:t>
            </a:r>
          </a:p>
          <a:p>
            <a:pPr lvl="1"/>
            <a:r>
              <a:rPr lang="en-US" altLang="en-US" dirty="0"/>
              <a:t>Allergies: the body identifies a harmless foreign substance as an antigen and creates an immune response</a:t>
            </a:r>
          </a:p>
          <a:p>
            <a:pPr lvl="2"/>
            <a:r>
              <a:rPr lang="en-US" altLang="en-US" b="1" dirty="0"/>
              <a:t>Anaphylactic shock</a:t>
            </a:r>
            <a:r>
              <a:rPr lang="en-US" altLang="en-US" dirty="0"/>
              <a:t>: life-threatening systemic allergic response requiring immediate medical attention</a:t>
            </a:r>
          </a:p>
          <a:p>
            <a:pPr lvl="1"/>
            <a:r>
              <a:rPr lang="en-US" altLang="en-US" dirty="0"/>
              <a:t>Immunity and stress: long-term stress, especially, can suppress the immune system, leading to illness</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Changing Patterns in</a:t>
            </a:r>
            <a:r>
              <a:rPr lang="en-US" baseline="0" dirty="0"/>
              <a:t> </a:t>
            </a:r>
            <a:r>
              <a:rPr lang="en-US" dirty="0"/>
              <a:t>Infectious Disease</a:t>
            </a:r>
          </a:p>
        </p:txBody>
      </p:sp>
      <p:sp>
        <p:nvSpPr>
          <p:cNvPr id="19459" name="Text Placeholder 99"/>
          <p:cNvSpPr>
            <a:spLocks noGrp="1"/>
          </p:cNvSpPr>
          <p:nvPr>
            <p:ph idx="1"/>
          </p:nvPr>
        </p:nvSpPr>
        <p:spPr/>
        <p:txBody>
          <a:bodyPr/>
          <a:lstStyle/>
          <a:p>
            <a:r>
              <a:rPr lang="en-US" altLang="en-US" dirty="0"/>
              <a:t>Because of the dramatic declines in the death rate from infectious diseases during the 20th the U.S. surgeon general in 1969 declared that it was time to close the book on infectious diseases</a:t>
            </a:r>
          </a:p>
          <a:p>
            <a:r>
              <a:rPr lang="en-US" altLang="en-US" dirty="0"/>
              <a:t>He was wrong</a:t>
            </a:r>
          </a:p>
          <a:p>
            <a:pPr lvl="1"/>
            <a:r>
              <a:rPr lang="en-US" altLang="en-US" dirty="0"/>
              <a:t>Within a little more than 10 years, HIV was causing perplexity and alarm in hospitals in several U.S. cities</a:t>
            </a:r>
          </a:p>
          <a:p>
            <a:pPr lvl="1"/>
            <a:r>
              <a:rPr lang="en-US" altLang="en-US" dirty="0"/>
              <a:t>Today there are new infections, changes in patterns of old ones, and antibiotic resistance in still others</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Food-Related Pathogen Transmission</a:t>
            </a:r>
          </a:p>
        </p:txBody>
      </p:sp>
      <p:sp>
        <p:nvSpPr>
          <p:cNvPr id="19459" name="Text Placeholder 99"/>
          <p:cNvSpPr>
            <a:spLocks noGrp="1"/>
          </p:cNvSpPr>
          <p:nvPr>
            <p:ph idx="1"/>
          </p:nvPr>
        </p:nvSpPr>
        <p:spPr/>
        <p:txBody>
          <a:bodyPr/>
          <a:lstStyle/>
          <a:p>
            <a:r>
              <a:rPr lang="en-US" altLang="en-US" dirty="0"/>
              <a:t>More than 250 organisms are associated with </a:t>
            </a:r>
            <a:br>
              <a:rPr lang="en-US" altLang="en-US" dirty="0"/>
            </a:br>
            <a:r>
              <a:rPr lang="en-US" altLang="en-US" dirty="0"/>
              <a:t>food-related illnesses</a:t>
            </a:r>
          </a:p>
          <a:p>
            <a:r>
              <a:rPr lang="en-US" altLang="en-US" dirty="0"/>
              <a:t>Complexity of the U.S. food system means most foods travel a thousand miles or more before reaching the table</a:t>
            </a:r>
          </a:p>
          <a:p>
            <a:pPr lvl="1"/>
            <a:r>
              <a:rPr lang="en-US" altLang="en-US" dirty="0"/>
              <a:t>Risk of contaminated food is increased</a:t>
            </a:r>
          </a:p>
          <a:p>
            <a:pPr lvl="1"/>
            <a:r>
              <a:rPr lang="en-US" altLang="en-US" dirty="0"/>
              <a:t>Number of people that can be infected is increased</a:t>
            </a:r>
          </a:p>
          <a:p>
            <a:pPr lvl="1"/>
            <a:r>
              <a:rPr lang="en-US" altLang="en-US" dirty="0"/>
              <a:t>Difficulty of tracking infection back to the source also increases</a:t>
            </a:r>
          </a:p>
        </p:txBody>
      </p:sp>
      <p:sp>
        <p:nvSpPr>
          <p:cNvPr id="8" name="Text Placeholder 7"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27189708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069848"/>
          </a:xfrm>
        </p:spPr>
        <p:txBody>
          <a:bodyPr/>
          <a:lstStyle/>
          <a:p>
            <a:r>
              <a:rPr lang="en-US" dirty="0"/>
              <a:t>Behavior-Related Pathogen Transmission</a:t>
            </a:r>
          </a:p>
        </p:txBody>
      </p:sp>
      <p:sp>
        <p:nvSpPr>
          <p:cNvPr id="20483" name="Text Placeholder 99"/>
          <p:cNvSpPr>
            <a:spLocks noGrp="1"/>
          </p:cNvSpPr>
          <p:nvPr>
            <p:ph idx="1"/>
          </p:nvPr>
        </p:nvSpPr>
        <p:spPr/>
        <p:txBody>
          <a:bodyPr/>
          <a:lstStyle/>
          <a:p>
            <a:r>
              <a:rPr lang="en-US" altLang="en-US" dirty="0"/>
              <a:t>Travel: SARS outbreak (2003)</a:t>
            </a:r>
          </a:p>
          <a:p>
            <a:r>
              <a:rPr lang="en-US" altLang="en-US" dirty="0"/>
              <a:t>Climate change: changing patterns of infectious disease, especially water-borne and vector-borne diseases</a:t>
            </a:r>
          </a:p>
          <a:p>
            <a:r>
              <a:rPr lang="en-US" altLang="en-US" dirty="0"/>
              <a:t>Sexual behavior: three key factors in exposure to an STI are partner variables, personal susceptibility variables, and sex act variables</a:t>
            </a:r>
          </a:p>
          <a:p>
            <a:r>
              <a:rPr lang="en-US" altLang="en-US" dirty="0"/>
              <a:t>Illicit drug use: Use of contaminated needles and syringes; hepatitis C</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Figure 13.6 </a:t>
            </a:r>
            <a:r>
              <a:rPr lang="en-US" sz="2000" dirty="0">
                <a:solidFill>
                  <a:schemeClr val="tx1"/>
                </a:solidFill>
              </a:rPr>
              <a:t>Death rate from infectious diseases, United States, 20th century.</a:t>
            </a:r>
            <a:endParaRPr lang="en-US" dirty="0">
              <a:solidFill>
                <a:schemeClr val="tx1"/>
              </a:solidFill>
            </a:endParaRPr>
          </a:p>
        </p:txBody>
      </p:sp>
      <p:pic>
        <p:nvPicPr>
          <p:cNvPr id="14" name="Picture" descr="Dramatic declines in the death rate from infectious diseases occurred during the 20th century.">
            <a:extLst>
              <a:ext uri="{FF2B5EF4-FFF2-40B4-BE49-F238E27FC236}">
                <a16:creationId xmlns:a16="http://schemas.microsoft.com/office/drawing/2014/main" id="{29168945-42E4-42F2-BB5C-8E93EBB0594B}"/>
              </a:ext>
            </a:extLst>
          </p:cNvPr>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t="-18410" b="-18410"/>
          <a:stretch/>
        </p:blipFill>
        <p:spPr/>
      </p:pic>
      <p:sp>
        <p:nvSpPr>
          <p:cNvPr id="13" name="Text Placeholder 12"/>
          <p:cNvSpPr>
            <a:spLocks noGrp="1"/>
          </p:cNvSpPr>
          <p:nvPr>
            <p:ph type="body" sz="quarter" idx="12"/>
          </p:nvPr>
        </p:nvSpPr>
        <p:spPr/>
        <p:txBody>
          <a:bodyPr/>
          <a:lstStyle/>
          <a:p>
            <a:r>
              <a:rPr lang="en-US" dirty="0">
                <a:hlinkClick r:id="rId3" action="ppaction://hlinksldjump"/>
              </a:rPr>
              <a:t>Access the text alternative for these images</a:t>
            </a:r>
            <a:endParaRPr lang="en-US" dirty="0"/>
          </a:p>
        </p:txBody>
      </p:sp>
      <p:sp>
        <p:nvSpPr>
          <p:cNvPr id="12" name="Text Placeholder 11"/>
          <p:cNvSpPr>
            <a:spLocks noGrp="1"/>
          </p:cNvSpPr>
          <p:nvPr>
            <p:ph type="body" sz="quarter" idx="11"/>
          </p:nvPr>
        </p:nvSpPr>
        <p:spPr>
          <a:xfrm>
            <a:off x="1600200" y="5867400"/>
            <a:ext cx="7543800" cy="457200"/>
          </a:xfrm>
        </p:spPr>
        <p:txBody>
          <a:bodyPr/>
          <a:lstStyle/>
          <a:p>
            <a:r>
              <a:rPr lang="en-US" i="1" dirty="0">
                <a:solidFill>
                  <a:schemeClr val="tx1"/>
                </a:solidFill>
              </a:rPr>
              <a:t>Sources: </a:t>
            </a:r>
            <a:r>
              <a:rPr lang="en-US" dirty="0">
                <a:solidFill>
                  <a:schemeClr val="tx1"/>
                </a:solidFill>
              </a:rPr>
              <a:t>Adapted from Achievements in Public Health, 1990–1999: Control of Infectious Disease. </a:t>
            </a:r>
            <a:r>
              <a:rPr lang="en-US" i="1" dirty="0">
                <a:solidFill>
                  <a:schemeClr val="tx1"/>
                </a:solidFill>
              </a:rPr>
              <a:t>Morbidity and Mortality Weekly Report, </a:t>
            </a:r>
            <a:r>
              <a:rPr lang="en-US" dirty="0">
                <a:solidFill>
                  <a:schemeClr val="tx1"/>
                </a:solidFill>
              </a:rPr>
              <a:t>48 (29), p. 621, www.edc.gov/mmwr; Armstrong, G.L., Conn, L.A., and Pinner, R.W. (1999). Trends in Infectious Disease Mortality in the United States During the 20th Century. </a:t>
            </a:r>
            <a:r>
              <a:rPr lang="en-US" i="1" dirty="0">
                <a:solidFill>
                  <a:schemeClr val="tx1"/>
                </a:solidFill>
              </a:rPr>
              <a:t>Journal of the American Medical Association, </a:t>
            </a:r>
            <a:r>
              <a:rPr lang="en-US" dirty="0">
                <a:solidFill>
                  <a:schemeClr val="tx1"/>
                </a:solidFill>
              </a:rPr>
              <a:t>281, pp. 61–66; American Water Works Association (1973). </a:t>
            </a:r>
            <a:r>
              <a:rPr lang="en-US" i="1" dirty="0">
                <a:solidFill>
                  <a:schemeClr val="tx1"/>
                </a:solidFill>
              </a:rPr>
              <a:t>Water Chlorination Principles and Practices: AWWA Manual M20. </a:t>
            </a:r>
            <a:r>
              <a:rPr lang="en-US" dirty="0">
                <a:solidFill>
                  <a:schemeClr val="tx1"/>
                </a:solidFill>
              </a:rPr>
              <a:t>Denver, CO: AWWA; Hansen, V., Oren, E., Dennis, L.K. et al. (2016). Infectious Disease Mortality in the United States, 1980–2015. </a:t>
            </a:r>
            <a:r>
              <a:rPr lang="en-US" i="1" dirty="0">
                <a:solidFill>
                  <a:schemeClr val="tx1"/>
                </a:solidFill>
              </a:rPr>
              <a:t>Journal of the American Medical Association. </a:t>
            </a:r>
            <a:r>
              <a:rPr lang="en-US" dirty="0">
                <a:solidFill>
                  <a:schemeClr val="tx1"/>
                </a:solidFill>
              </a:rPr>
              <a:t>316(20):2149-2151. </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altLang="en-US" dirty="0"/>
              <a:t>Antibiotic Resistance</a:t>
            </a:r>
          </a:p>
        </p:txBody>
      </p:sp>
      <p:sp>
        <p:nvSpPr>
          <p:cNvPr id="22531" name="Text Placeholder 99"/>
          <p:cNvSpPr>
            <a:spLocks noGrp="1"/>
          </p:cNvSpPr>
          <p:nvPr>
            <p:ph idx="1"/>
          </p:nvPr>
        </p:nvSpPr>
        <p:spPr/>
        <p:txBody>
          <a:bodyPr/>
          <a:lstStyle/>
          <a:p>
            <a:r>
              <a:rPr lang="en-US" altLang="en-US" b="1" dirty="0"/>
              <a:t>Antibiotic</a:t>
            </a:r>
            <a:r>
              <a:rPr lang="en-US" altLang="en-US" dirty="0"/>
              <a:t>: drug that works by killing or preventing the growth of bacteria</a:t>
            </a:r>
          </a:p>
          <a:p>
            <a:r>
              <a:rPr lang="en-US" altLang="en-US" b="1" dirty="0"/>
              <a:t>Antibiotic resistance</a:t>
            </a:r>
            <a:r>
              <a:rPr lang="en-US" altLang="en-US" dirty="0"/>
              <a:t>: lessened sensitivity to the effects of an antibiotic</a:t>
            </a:r>
          </a:p>
          <a:p>
            <a:r>
              <a:rPr lang="en-US" altLang="en-US" dirty="0"/>
              <a:t>Two factors are believed to account for antibiotic resistance:</a:t>
            </a:r>
          </a:p>
          <a:p>
            <a:pPr lvl="1"/>
            <a:r>
              <a:rPr lang="en-US" altLang="en-US" dirty="0"/>
              <a:t>Frequency with which resistant genes arise naturally among bacteria through mutation</a:t>
            </a:r>
          </a:p>
          <a:p>
            <a:pPr lvl="1"/>
            <a:r>
              <a:rPr lang="en-US" altLang="en-US" dirty="0"/>
              <a:t>Inappropriate use of antibiotics in health care, home care, and food production</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Vaccination Controversies</a:t>
            </a:r>
          </a:p>
        </p:txBody>
      </p:sp>
      <p:sp>
        <p:nvSpPr>
          <p:cNvPr id="23555" name="Text Placeholder 99"/>
          <p:cNvSpPr>
            <a:spLocks noGrp="1"/>
          </p:cNvSpPr>
          <p:nvPr>
            <p:ph idx="1"/>
          </p:nvPr>
        </p:nvSpPr>
        <p:spPr/>
        <p:txBody>
          <a:bodyPr/>
          <a:lstStyle/>
          <a:p>
            <a:r>
              <a:rPr lang="en-US" altLang="en-US" dirty="0"/>
              <a:t>As vaccine-prevented diseases become less common, people begin to question the necessity and safety of the vaccines</a:t>
            </a:r>
          </a:p>
          <a:p>
            <a:pPr lvl="1"/>
            <a:r>
              <a:rPr lang="en-US" altLang="en-US" dirty="0"/>
              <a:t>Serious reactions to currently recommended vaccinations are very rare</a:t>
            </a:r>
          </a:p>
          <a:p>
            <a:r>
              <a:rPr lang="en-US" altLang="en-US" dirty="0"/>
              <a:t>If rates of vaccination drop, the likelihood of a disease recurrence increases</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Global Infectious Diseases</a:t>
            </a:r>
          </a:p>
        </p:txBody>
      </p:sp>
      <p:sp>
        <p:nvSpPr>
          <p:cNvPr id="24579" name="Text Placeholder 99"/>
          <p:cNvSpPr>
            <a:spLocks noGrp="1"/>
          </p:cNvSpPr>
          <p:nvPr>
            <p:ph idx="1"/>
          </p:nvPr>
        </p:nvSpPr>
        <p:spPr/>
        <p:txBody>
          <a:bodyPr/>
          <a:lstStyle/>
          <a:p>
            <a:r>
              <a:rPr lang="en-US" altLang="en-US" dirty="0"/>
              <a:t>Four leading causes of global infectious disease mortality:</a:t>
            </a:r>
          </a:p>
          <a:p>
            <a:pPr lvl="1"/>
            <a:r>
              <a:rPr lang="en-US" altLang="en-US" dirty="0"/>
              <a:t>Pneumonia: infection of the lungs or lower respiratory tract; can be viral or bacterial</a:t>
            </a:r>
          </a:p>
          <a:p>
            <a:pPr lvl="2"/>
            <a:r>
              <a:rPr lang="en-US" altLang="en-US" dirty="0"/>
              <a:t>Leading cause of death in children after the first month; leading cause of death in low-income countries; and third most common cause of death for all ages worldwide</a:t>
            </a:r>
          </a:p>
          <a:p>
            <a:pPr lvl="1"/>
            <a:r>
              <a:rPr lang="en-US" altLang="en-US" dirty="0"/>
              <a:t>Diarrhea: kills an estimated 499,000 children per year</a:t>
            </a:r>
          </a:p>
          <a:p>
            <a:pPr lvl="1"/>
            <a:r>
              <a:rPr lang="en-US" altLang="en-US" dirty="0"/>
              <a:t>Tuberculosis: world’s most common infectious disease</a:t>
            </a:r>
          </a:p>
          <a:p>
            <a:pPr lvl="2"/>
            <a:r>
              <a:rPr lang="en-US" altLang="en-US" b="1" dirty="0"/>
              <a:t>Latent infection</a:t>
            </a:r>
            <a:r>
              <a:rPr lang="en-US" altLang="en-US" dirty="0"/>
              <a:t>: not currently active but could reactivate</a:t>
            </a:r>
          </a:p>
          <a:p>
            <a:pPr lvl="1"/>
            <a:r>
              <a:rPr lang="en-US" altLang="en-US" dirty="0"/>
              <a:t>Malaria: mosquito-borne disease that caused 429,000 deaths in 2015</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Infectious Diseases on Campus</a:t>
            </a:r>
          </a:p>
        </p:txBody>
      </p:sp>
      <p:sp>
        <p:nvSpPr>
          <p:cNvPr id="25603" name="Text Placeholder 99"/>
          <p:cNvSpPr>
            <a:spLocks noGrp="1"/>
          </p:cNvSpPr>
          <p:nvPr>
            <p:ph idx="1"/>
          </p:nvPr>
        </p:nvSpPr>
        <p:spPr/>
        <p:txBody>
          <a:bodyPr/>
          <a:lstStyle/>
          <a:p>
            <a:r>
              <a:rPr lang="en-US" altLang="en-US" dirty="0"/>
              <a:t>Pertussis (whooping cough): infection of the respiratory tract that is highly contagious</a:t>
            </a:r>
          </a:p>
          <a:p>
            <a:r>
              <a:rPr lang="en-US" altLang="en-US" i="1" dirty="0"/>
              <a:t>Staphylococcus aureus</a:t>
            </a:r>
            <a:r>
              <a:rPr lang="en-US" altLang="en-US" dirty="0"/>
              <a:t> skin infections: from a common bacterium carried on the skin or in the noses of healthy people</a:t>
            </a:r>
          </a:p>
          <a:p>
            <a:r>
              <a:rPr lang="en-US" altLang="en-US" dirty="0"/>
              <a:t>Urinary tract infections (UTIs): most common bacterial infection in women</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Sexually Transmitted Infections</a:t>
            </a:r>
          </a:p>
        </p:txBody>
      </p:sp>
      <p:sp>
        <p:nvSpPr>
          <p:cNvPr id="26627" name="Text Placeholder 99"/>
          <p:cNvSpPr>
            <a:spLocks noGrp="1"/>
          </p:cNvSpPr>
          <p:nvPr>
            <p:ph idx="1"/>
          </p:nvPr>
        </p:nvSpPr>
        <p:spPr/>
        <p:txBody>
          <a:bodyPr/>
          <a:lstStyle/>
          <a:p>
            <a:r>
              <a:rPr lang="en-US" altLang="en-US" dirty="0"/>
              <a:t>Sexually transmitted infections (STI) are spread predominantly through sexual contact</a:t>
            </a:r>
          </a:p>
          <a:p>
            <a:pPr lvl="1"/>
            <a:r>
              <a:rPr lang="en-US" altLang="en-US" dirty="0"/>
              <a:t>Preferred terminology over sexually transmitted disease (STD), because often there are no symptoms </a:t>
            </a:r>
          </a:p>
          <a:p>
            <a:pPr lvl="1"/>
            <a:r>
              <a:rPr lang="en-US" altLang="en-US" dirty="0"/>
              <a:t>Primary pathogens: viruses and bacteria</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743200"/>
            <a:ext cx="7010400" cy="609600"/>
          </a:xfrm>
        </p:spPr>
        <p:txBody>
          <a:bodyPr/>
          <a:lstStyle/>
          <a:p>
            <a:r>
              <a:rPr lang="en-US" sz="2400" b="1" dirty="0">
                <a:solidFill>
                  <a:schemeClr val="bg2"/>
                </a:solidFill>
              </a:rPr>
              <a:t>Figure 13.1 </a:t>
            </a:r>
            <a:r>
              <a:rPr lang="en-US" sz="2000" b="1" dirty="0"/>
              <a:t>Stages of infection.</a:t>
            </a:r>
            <a:endParaRPr lang="en-US" sz="2400" b="1" dirty="0"/>
          </a:p>
        </p:txBody>
      </p:sp>
      <p:sp>
        <p:nvSpPr>
          <p:cNvPr id="13" name="Text Placeholder 99"/>
          <p:cNvSpPr>
            <a:spLocks noGrp="1"/>
          </p:cNvSpPr>
          <p:nvPr>
            <p:ph sz="half" idx="2"/>
          </p:nvPr>
        </p:nvSpPr>
        <p:spPr>
          <a:xfrm>
            <a:off x="457200" y="3352801"/>
            <a:ext cx="8229600" cy="3352799"/>
          </a:xfrm>
        </p:spPr>
        <p:txBody>
          <a:bodyPr/>
          <a:lstStyle/>
          <a:p>
            <a:r>
              <a:rPr lang="en-US" sz="1900" b="1" dirty="0"/>
              <a:t>Exposure</a:t>
            </a:r>
            <a:r>
              <a:rPr lang="en-US" sz="1900" dirty="0"/>
              <a:t>: organism enters body</a:t>
            </a:r>
          </a:p>
          <a:p>
            <a:pPr lvl="1"/>
            <a:r>
              <a:rPr lang="en-US" sz="1500" b="1" dirty="0"/>
              <a:t>1. Incubation period </a:t>
            </a:r>
            <a:r>
              <a:rPr lang="en-US" sz="1500" dirty="0"/>
              <a:t>(no symptoms)</a:t>
            </a:r>
          </a:p>
          <a:p>
            <a:pPr lvl="1"/>
            <a:r>
              <a:rPr lang="en-US" sz="1500" b="1" dirty="0"/>
              <a:t>2. Prodromal period </a:t>
            </a:r>
            <a:r>
              <a:rPr lang="en-US" sz="1500" dirty="0"/>
              <a:t>(vague sense of not being well)</a:t>
            </a:r>
          </a:p>
          <a:p>
            <a:pPr lvl="1"/>
            <a:r>
              <a:rPr lang="en-US" sz="1500" b="1" dirty="0"/>
              <a:t>3. Invasive phase </a:t>
            </a:r>
            <a:r>
              <a:rPr lang="en-US" sz="1500" dirty="0"/>
              <a:t>(full-blown illness)</a:t>
            </a:r>
          </a:p>
          <a:p>
            <a:pPr lvl="1"/>
            <a:r>
              <a:rPr lang="en-US" sz="1500" b="1" dirty="0"/>
              <a:t>4. Acme</a:t>
            </a:r>
            <a:r>
              <a:rPr lang="en-US" sz="1500" dirty="0"/>
              <a:t> (peak of disease): either the immune system gains control, medical treatment occurs, or death ensues</a:t>
            </a:r>
          </a:p>
          <a:p>
            <a:pPr lvl="1"/>
            <a:r>
              <a:rPr lang="en-US" sz="1500" b="1" dirty="0"/>
              <a:t>5. Decline phase </a:t>
            </a:r>
            <a:r>
              <a:rPr lang="en-US" sz="1500" dirty="0"/>
              <a:t>(symptoms brought under control)</a:t>
            </a:r>
          </a:p>
          <a:p>
            <a:pPr lvl="1"/>
            <a:r>
              <a:rPr lang="en-US" sz="1500" b="1" dirty="0"/>
              <a:t>6. Convalescent phase </a:t>
            </a:r>
            <a:r>
              <a:rPr lang="en-US" sz="1500" dirty="0"/>
              <a:t>(body is repairing damage)</a:t>
            </a:r>
          </a:p>
          <a:p>
            <a:pPr lvl="1"/>
            <a:r>
              <a:rPr lang="en-US" sz="1500" b="1" dirty="0"/>
              <a:t>7. Sequelae</a:t>
            </a:r>
            <a:r>
              <a:rPr lang="en-US" sz="1500" dirty="0"/>
              <a:t> (remaining symptoms the body can’t repair)</a:t>
            </a:r>
          </a:p>
        </p:txBody>
      </p:sp>
      <p:pic>
        <p:nvPicPr>
          <p:cNvPr id="3" name="Picture" descr="The stages are illustrated with a line graph and the peak (acme) at the center."/>
          <p:cNvPicPr>
            <a:picLocks noGrp="1" noChangeAspect="1"/>
          </p:cNvPicPr>
          <p:nvPr>
            <p:ph sz="half" idx="1"/>
          </p:nvPr>
        </p:nvPicPr>
        <p:blipFill rotWithShape="1">
          <a:blip r:embed="rId2" cstate="print">
            <a:extLst>
              <a:ext uri="{28A0092B-C50C-407E-A947-70E740481C1C}">
                <a14:useLocalDpi xmlns:a14="http://schemas.microsoft.com/office/drawing/2010/main" val="0"/>
              </a:ext>
            </a:extLst>
          </a:blip>
          <a:srcRect/>
          <a:stretch/>
        </p:blipFill>
        <p:spPr>
          <a:xfrm>
            <a:off x="779604" y="381000"/>
            <a:ext cx="7584792" cy="2266188"/>
          </a:xfrm>
        </p:spPr>
      </p:pic>
      <p:sp>
        <p:nvSpPr>
          <p:cNvPr id="14" name="Text Placeholder 13" hidden="1"/>
          <p:cNvSpPr>
            <a:spLocks noGrp="1"/>
          </p:cNvSpPr>
          <p:nvPr>
            <p:ph type="body" sz="quarter" idx="10"/>
          </p:nvPr>
        </p:nvSpPr>
        <p:spPr/>
        <p:txBody>
          <a:bodyPr/>
          <a:lstStyle/>
          <a:p>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r>
              <a:rPr lang="en-US" altLang="en-US" dirty="0"/>
              <a:t>HIV/AIDS (1 of 3)</a:t>
            </a:r>
          </a:p>
        </p:txBody>
      </p:sp>
      <p:sp>
        <p:nvSpPr>
          <p:cNvPr id="27651" name="Text Placeholder 99"/>
          <p:cNvSpPr>
            <a:spLocks noGrp="1"/>
          </p:cNvSpPr>
          <p:nvPr>
            <p:ph idx="1"/>
          </p:nvPr>
        </p:nvSpPr>
        <p:spPr/>
        <p:txBody>
          <a:bodyPr/>
          <a:lstStyle/>
          <a:p>
            <a:r>
              <a:rPr lang="en-US" altLang="en-US" dirty="0"/>
              <a:t>Cause: Human immunodeficiency virus (HIV) attacks cells of the immune system, especially macrophages and CD4 cells (a subcategory of helper T cells)</a:t>
            </a:r>
          </a:p>
          <a:p>
            <a:pPr lvl="1"/>
            <a:r>
              <a:rPr lang="en-US" altLang="en-US" dirty="0"/>
              <a:t>Uses the cell’s DNA to replicate itself</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r>
              <a:rPr lang="en-US" altLang="en-US" dirty="0"/>
              <a:t>HIV/AIDS (2 of 3)</a:t>
            </a:r>
          </a:p>
        </p:txBody>
      </p:sp>
      <p:sp>
        <p:nvSpPr>
          <p:cNvPr id="28675" name="Text Placeholder 99"/>
          <p:cNvSpPr>
            <a:spLocks noGrp="1"/>
          </p:cNvSpPr>
          <p:nvPr>
            <p:ph idx="1"/>
          </p:nvPr>
        </p:nvSpPr>
        <p:spPr/>
        <p:txBody>
          <a:bodyPr/>
          <a:lstStyle/>
          <a:p>
            <a:r>
              <a:rPr lang="en-US" altLang="en-US" dirty="0"/>
              <a:t>Course of the disease:</a:t>
            </a:r>
          </a:p>
          <a:p>
            <a:pPr lvl="1"/>
            <a:r>
              <a:rPr lang="en-US" altLang="en-US" dirty="0"/>
              <a:t>Early symptoms are easily mistaken for other infections </a:t>
            </a:r>
          </a:p>
          <a:p>
            <a:pPr lvl="1"/>
            <a:r>
              <a:rPr lang="en-US" altLang="en-US" dirty="0"/>
              <a:t>Eventually the immune system can no longer function fully, signaling the onset of acquired immune deficiency syndrome (AIDS)</a:t>
            </a:r>
          </a:p>
          <a:p>
            <a:pPr lvl="1"/>
            <a:r>
              <a:rPr lang="en-US" altLang="en-US" b="1" dirty="0"/>
              <a:t>Opportunistic infections </a:t>
            </a:r>
            <a:r>
              <a:rPr lang="en-US" altLang="en-US" dirty="0"/>
              <a:t>produce symptoms</a:t>
            </a:r>
          </a:p>
          <a:p>
            <a:pPr lvl="2"/>
            <a:r>
              <a:rPr lang="en-US" altLang="en-US" dirty="0"/>
              <a:t>Rapid weight loss</a:t>
            </a:r>
          </a:p>
          <a:p>
            <a:pPr lvl="2"/>
            <a:r>
              <a:rPr lang="en-US" altLang="en-US" dirty="0"/>
              <a:t>Cough</a:t>
            </a:r>
          </a:p>
          <a:p>
            <a:pPr lvl="2"/>
            <a:r>
              <a:rPr lang="en-US" altLang="en-US" dirty="0"/>
              <a:t>Night sweats</a:t>
            </a:r>
          </a:p>
          <a:p>
            <a:pPr lvl="2"/>
            <a:r>
              <a:rPr lang="en-US" altLang="en-US" dirty="0"/>
              <a:t>Diarrhea</a:t>
            </a:r>
          </a:p>
          <a:p>
            <a:pPr lvl="2"/>
            <a:r>
              <a:rPr lang="en-US" altLang="en-US" dirty="0"/>
              <a:t>Rashes or skin blemishes</a:t>
            </a:r>
          </a:p>
          <a:p>
            <a:pPr lvl="2"/>
            <a:r>
              <a:rPr lang="en-US" altLang="en-US" dirty="0"/>
              <a:t>Memory loss</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r>
              <a:rPr lang="en-US" altLang="en-US" dirty="0"/>
              <a:t>HIV/AIDS (3 of 3)</a:t>
            </a:r>
          </a:p>
        </p:txBody>
      </p:sp>
      <p:sp>
        <p:nvSpPr>
          <p:cNvPr id="28675" name="Text Placeholder 99"/>
          <p:cNvSpPr>
            <a:spLocks noGrp="1"/>
          </p:cNvSpPr>
          <p:nvPr>
            <p:ph idx="1"/>
          </p:nvPr>
        </p:nvSpPr>
        <p:spPr/>
        <p:txBody>
          <a:bodyPr/>
          <a:lstStyle/>
          <a:p>
            <a:r>
              <a:rPr lang="en-US" altLang="en-US" dirty="0"/>
              <a:t>Methods of transmission:</a:t>
            </a:r>
          </a:p>
          <a:p>
            <a:pPr lvl="1"/>
            <a:r>
              <a:rPr lang="en-US" altLang="en-US" dirty="0"/>
              <a:t>Sexual conduct</a:t>
            </a:r>
          </a:p>
          <a:p>
            <a:pPr lvl="1"/>
            <a:r>
              <a:rPr lang="en-US" altLang="en-US" dirty="0"/>
              <a:t>Injection drug use</a:t>
            </a:r>
          </a:p>
          <a:p>
            <a:pPr lvl="1"/>
            <a:r>
              <a:rPr lang="en-US" altLang="en-US" dirty="0"/>
              <a:t>Contact with infected blood or body fluids</a:t>
            </a:r>
          </a:p>
          <a:p>
            <a:pPr lvl="1"/>
            <a:r>
              <a:rPr lang="en-US" altLang="en-US" dirty="0"/>
              <a:t>Mother-to-child transmission</a:t>
            </a:r>
          </a:p>
          <a:p>
            <a:r>
              <a:rPr lang="en-US" altLang="en-US" dirty="0"/>
              <a:t>Universal precautions are taken in health care settings</a:t>
            </a:r>
          </a:p>
        </p:txBody>
      </p:sp>
      <p:sp>
        <p:nvSpPr>
          <p:cNvPr id="7" name="Text Placeholder 6"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378167129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7700" y="5253037"/>
            <a:ext cx="7962900" cy="566738"/>
          </a:xfrm>
        </p:spPr>
        <p:txBody>
          <a:bodyPr/>
          <a:lstStyle/>
          <a:p>
            <a:r>
              <a:rPr lang="en-US" dirty="0"/>
              <a:t>Figure 13.7 </a:t>
            </a:r>
            <a:r>
              <a:rPr lang="en-US" sz="2000" dirty="0">
                <a:solidFill>
                  <a:schemeClr val="tx1"/>
                </a:solidFill>
              </a:rPr>
              <a:t>Adults and children estimated to be living with HIV in 2016.</a:t>
            </a:r>
            <a:endParaRPr lang="en-US" dirty="0">
              <a:solidFill>
                <a:schemeClr val="tx1"/>
              </a:solidFill>
            </a:endParaRPr>
          </a:p>
        </p:txBody>
      </p:sp>
      <p:pic>
        <p:nvPicPr>
          <p:cNvPr id="7" name="Picture" descr="The current total is estimated at 36.7 million (between 30.8 million and 42.9 million).">
            <a:extLst>
              <a:ext uri="{FF2B5EF4-FFF2-40B4-BE49-F238E27FC236}">
                <a16:creationId xmlns:a16="http://schemas.microsoft.com/office/drawing/2014/main" id="{5625CE50-08BF-411B-BA50-B73505C02C75}"/>
              </a:ext>
            </a:extLst>
          </p:cNvPr>
          <p:cNvPicPr>
            <a:picLocks noGrp="1" noChangeAspect="1"/>
          </p:cNvPicPr>
          <p:nvPr>
            <p:ph type="pic" idx="1"/>
          </p:nvPr>
        </p:nvPicPr>
        <p:blipFill rotWithShape="1">
          <a:blip r:embed="rId3" cstate="print">
            <a:extLst>
              <a:ext uri="{28A0092B-C50C-407E-A947-70E740481C1C}">
                <a14:useLocalDpi xmlns:a14="http://schemas.microsoft.com/office/drawing/2010/main" val="0"/>
              </a:ext>
            </a:extLst>
          </a:blip>
          <a:srcRect t="-1462" b="-1462"/>
          <a:stretch/>
        </p:blipFill>
        <p:spPr/>
      </p:pic>
      <p:sp>
        <p:nvSpPr>
          <p:cNvPr id="13" name="Text Placeholder 12"/>
          <p:cNvSpPr>
            <a:spLocks noGrp="1"/>
          </p:cNvSpPr>
          <p:nvPr>
            <p:ph type="body" sz="quarter" idx="12"/>
          </p:nvPr>
        </p:nvSpPr>
        <p:spPr/>
        <p:txBody>
          <a:bodyPr/>
          <a:lstStyle/>
          <a:p>
            <a:r>
              <a:rPr lang="en-US" dirty="0">
                <a:hlinkClick r:id="rId4" action="ppaction://hlinksldjump"/>
              </a:rPr>
              <a:t>Access the text alternative for these images</a:t>
            </a:r>
          </a:p>
        </p:txBody>
      </p:sp>
      <p:sp>
        <p:nvSpPr>
          <p:cNvPr id="12" name="Text Placeholder 11"/>
          <p:cNvSpPr>
            <a:spLocks noGrp="1"/>
          </p:cNvSpPr>
          <p:nvPr>
            <p:ph type="body" sz="quarter" idx="11"/>
          </p:nvPr>
        </p:nvSpPr>
        <p:spPr>
          <a:xfrm>
            <a:off x="3733800" y="6102749"/>
            <a:ext cx="5410200" cy="172838"/>
          </a:xfrm>
        </p:spPr>
        <p:txBody>
          <a:bodyPr/>
          <a:lstStyle/>
          <a:p>
            <a:r>
              <a:rPr lang="en-US" i="1" dirty="0">
                <a:solidFill>
                  <a:schemeClr val="tx1"/>
                </a:solidFill>
              </a:rPr>
              <a:t>Source: </a:t>
            </a:r>
            <a:r>
              <a:rPr lang="en-US" dirty="0">
                <a:solidFill>
                  <a:schemeClr val="tx1"/>
                </a:solidFill>
              </a:rPr>
              <a:t>Joint United Nations Programme on HIV and AIDS (UNAIDS). Core Epidemiology Slides. http://aidsdatahub.org/sites/default/files/publication/UNAIDS_Global_AIDS_Update_2017_Core_Epidemiology_Slides.pdf </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altLang="en-US" dirty="0"/>
              <a:t>HIV Testing</a:t>
            </a:r>
          </a:p>
        </p:txBody>
      </p:sp>
      <p:sp>
        <p:nvSpPr>
          <p:cNvPr id="30723" name="Text Placeholder 99"/>
          <p:cNvSpPr>
            <a:spLocks noGrp="1"/>
          </p:cNvSpPr>
          <p:nvPr>
            <p:ph idx="1"/>
          </p:nvPr>
        </p:nvSpPr>
        <p:spPr>
          <a:xfrm>
            <a:off x="457200" y="1447800"/>
            <a:ext cx="8229600" cy="4953001"/>
          </a:xfrm>
        </p:spPr>
        <p:txBody>
          <a:bodyPr/>
          <a:lstStyle/>
          <a:p>
            <a:r>
              <a:rPr lang="en-US" altLang="en-US" dirty="0"/>
              <a:t>Many kinds of tests can now be done</a:t>
            </a:r>
          </a:p>
          <a:p>
            <a:pPr lvl="1"/>
            <a:r>
              <a:rPr lang="en-US" altLang="en-US" dirty="0"/>
              <a:t>CDC recommends testing at least once for anyone between the ages of 13 and 64</a:t>
            </a:r>
          </a:p>
          <a:p>
            <a:r>
              <a:rPr lang="en-US" altLang="en-US" dirty="0"/>
              <a:t>HIV testing is particularly recommended if you:</a:t>
            </a:r>
          </a:p>
          <a:p>
            <a:pPr lvl="1"/>
            <a:r>
              <a:rPr lang="en-US" altLang="en-US" dirty="0"/>
              <a:t>Are pregnant or planning to get pregnant</a:t>
            </a:r>
          </a:p>
          <a:p>
            <a:pPr lvl="1"/>
            <a:r>
              <a:rPr lang="en-US" altLang="en-US" dirty="0"/>
              <a:t>Have had sex with someone who is HIV positive or you did not know the person’s status</a:t>
            </a:r>
          </a:p>
          <a:p>
            <a:pPr lvl="1"/>
            <a:r>
              <a:rPr lang="en-US" altLang="en-US" dirty="0"/>
              <a:t>Have used IV drugs and shared drug equipment</a:t>
            </a:r>
          </a:p>
          <a:p>
            <a:pPr lvl="1"/>
            <a:r>
              <a:rPr lang="en-US" altLang="en-US" dirty="0"/>
              <a:t>Have exchanged sex for drugs or money</a:t>
            </a:r>
          </a:p>
          <a:p>
            <a:pPr lvl="1"/>
            <a:r>
              <a:rPr lang="en-US" altLang="en-US" dirty="0"/>
              <a:t>Have been diagnosed with another STI</a:t>
            </a:r>
          </a:p>
          <a:p>
            <a:pPr lvl="1"/>
            <a:r>
              <a:rPr lang="en-US" altLang="en-US" dirty="0"/>
              <a:t>Have been sexually assaulted</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Management of HIV/AIDS</a:t>
            </a:r>
          </a:p>
        </p:txBody>
      </p:sp>
      <p:sp>
        <p:nvSpPr>
          <p:cNvPr id="31747" name="Text Placeholder 99"/>
          <p:cNvSpPr>
            <a:spLocks noGrp="1"/>
          </p:cNvSpPr>
          <p:nvPr>
            <p:ph idx="1"/>
          </p:nvPr>
        </p:nvSpPr>
        <p:spPr/>
        <p:txBody>
          <a:bodyPr/>
          <a:lstStyle/>
          <a:p>
            <a:r>
              <a:rPr lang="en-US" altLang="en-US" dirty="0"/>
              <a:t>Antiretroviral agents do not cure the infection, but they slow the rate of replication and destruction, prolonging life and improving quality of life</a:t>
            </a:r>
          </a:p>
          <a:p>
            <a:r>
              <a:rPr lang="en-US" altLang="en-US" b="1" dirty="0"/>
              <a:t>Drug cocktails</a:t>
            </a:r>
            <a:r>
              <a:rPr lang="en-US" altLang="en-US" dirty="0"/>
              <a:t>: complicated drug combinations that combat the development of resistant viral strains</a:t>
            </a:r>
          </a:p>
          <a:p>
            <a:pPr lvl="1"/>
            <a:r>
              <a:rPr lang="en-US" altLang="en-US" dirty="0"/>
              <a:t>Complexity, cost, and risk of side effects increase</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Prevention</a:t>
            </a:r>
          </a:p>
        </p:txBody>
      </p:sp>
      <p:sp>
        <p:nvSpPr>
          <p:cNvPr id="31747" name="Text Placeholder 99"/>
          <p:cNvSpPr>
            <a:spLocks noGrp="1"/>
          </p:cNvSpPr>
          <p:nvPr>
            <p:ph idx="1"/>
          </p:nvPr>
        </p:nvSpPr>
        <p:spPr/>
        <p:txBody>
          <a:bodyPr/>
          <a:lstStyle/>
          <a:p>
            <a:r>
              <a:rPr lang="en-US" altLang="en-US" dirty="0"/>
              <a:t>Reducing the risk of infection</a:t>
            </a:r>
          </a:p>
          <a:p>
            <a:pPr lvl="1"/>
            <a:r>
              <a:rPr lang="en-US" altLang="en-US" dirty="0"/>
              <a:t>Adult male circumcision</a:t>
            </a:r>
          </a:p>
          <a:p>
            <a:pPr lvl="1"/>
            <a:r>
              <a:rPr lang="en-US" altLang="en-US" dirty="0"/>
              <a:t>Vaccine trials are under way</a:t>
            </a:r>
          </a:p>
          <a:p>
            <a:pPr lvl="1"/>
            <a:r>
              <a:rPr lang="en-US" altLang="en-US" dirty="0"/>
              <a:t>Empowering women</a:t>
            </a:r>
          </a:p>
          <a:p>
            <a:r>
              <a:rPr lang="en-US" altLang="en-US" dirty="0"/>
              <a:t>New prevention strategies continue to be developed</a:t>
            </a:r>
          </a:p>
          <a:p>
            <a:pPr lvl="1"/>
            <a:r>
              <a:rPr lang="en-US" altLang="en-US" dirty="0"/>
              <a:t>Treatment as Prevention (TasP)</a:t>
            </a:r>
          </a:p>
          <a:p>
            <a:pPr lvl="1"/>
            <a:r>
              <a:rPr lang="en-US" altLang="en-US" dirty="0"/>
              <a:t>Post-exposure Prophylaxis (PEP)</a:t>
            </a:r>
          </a:p>
          <a:p>
            <a:pPr lvl="1"/>
            <a:r>
              <a:rPr lang="en-US" altLang="en-US" dirty="0"/>
              <a:t>Pre-exposure Prophylaxis (PrEP)</a:t>
            </a:r>
          </a:p>
        </p:txBody>
      </p:sp>
      <p:sp>
        <p:nvSpPr>
          <p:cNvPr id="8" name="Text Placeholder 7"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429161866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en-US" altLang="en-US" dirty="0"/>
              <a:t>Bacterial STIs</a:t>
            </a:r>
          </a:p>
        </p:txBody>
      </p:sp>
      <p:sp>
        <p:nvSpPr>
          <p:cNvPr id="33795" name="Text Placeholder 99"/>
          <p:cNvSpPr>
            <a:spLocks noGrp="1"/>
          </p:cNvSpPr>
          <p:nvPr>
            <p:ph idx="1"/>
          </p:nvPr>
        </p:nvSpPr>
        <p:spPr/>
        <p:txBody>
          <a:bodyPr/>
          <a:lstStyle/>
          <a:p>
            <a:pPr>
              <a:spcBef>
                <a:spcPts val="1800"/>
              </a:spcBef>
            </a:pPr>
            <a:r>
              <a:rPr lang="en-US" altLang="en-US" dirty="0"/>
              <a:t>Chlamydia: most common bacterial STI; young women at greatest risk</a:t>
            </a:r>
          </a:p>
          <a:p>
            <a:pPr>
              <a:spcBef>
                <a:spcPts val="1800"/>
              </a:spcBef>
            </a:pPr>
            <a:r>
              <a:rPr lang="en-US" altLang="en-US" dirty="0"/>
              <a:t>Gonorrhea: highest rates in young women; rates in Blacks 4.4 times higher than Whites</a:t>
            </a:r>
          </a:p>
          <a:p>
            <a:pPr>
              <a:spcBef>
                <a:spcPts val="1800"/>
              </a:spcBef>
            </a:pPr>
            <a:r>
              <a:rPr lang="en-US" altLang="en-US" dirty="0"/>
              <a:t>Pelvic inflammatory disease (PID): infection of uterus, fallopian tubes, and/or ovaries</a:t>
            </a:r>
          </a:p>
          <a:p>
            <a:pPr>
              <a:spcBef>
                <a:spcPts val="1800"/>
              </a:spcBef>
            </a:pPr>
            <a:r>
              <a:rPr lang="en-US" altLang="en-US" dirty="0"/>
              <a:t>Syphilis: if untreated, can lead to serious complications</a:t>
            </a:r>
          </a:p>
          <a:p>
            <a:pPr>
              <a:spcBef>
                <a:spcPts val="1800"/>
              </a:spcBef>
            </a:pPr>
            <a:r>
              <a:rPr lang="en-US" altLang="en-US" dirty="0"/>
              <a:t>Bacterial vaginosis (BV): alteration of the normal vaginal flora</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Viral STIs (1 of 2)</a:t>
            </a:r>
          </a:p>
        </p:txBody>
      </p:sp>
      <p:sp>
        <p:nvSpPr>
          <p:cNvPr id="3" name="Text Placeholder 99"/>
          <p:cNvSpPr>
            <a:spLocks noGrp="1"/>
          </p:cNvSpPr>
          <p:nvPr>
            <p:ph idx="1"/>
          </p:nvPr>
        </p:nvSpPr>
        <p:spPr/>
        <p:txBody>
          <a:bodyPr/>
          <a:lstStyle/>
          <a:p>
            <a:r>
              <a:rPr lang="en-US" dirty="0"/>
              <a:t>Human papillomavirus (HPV): </a:t>
            </a:r>
          </a:p>
          <a:p>
            <a:pPr lvl="1"/>
            <a:r>
              <a:rPr lang="en-US" dirty="0"/>
              <a:t>Most common STI in the U.S; more than 40 types</a:t>
            </a:r>
          </a:p>
          <a:p>
            <a:pPr lvl="1"/>
            <a:r>
              <a:rPr lang="en-US" dirty="0"/>
              <a:t>HPV is transmitted by skin-to-skin contact, usually through penetrative vaginal or anal sex, but it can be transmitted with oral sex and from woman to woman</a:t>
            </a:r>
          </a:p>
          <a:p>
            <a:pPr lvl="1"/>
            <a:r>
              <a:rPr lang="en-US" dirty="0"/>
              <a:t>Most women with HPV are diagnosed through screening with the Papanicolaou smear (Pap test)</a:t>
            </a:r>
          </a:p>
        </p:txBody>
      </p:sp>
      <p:sp>
        <p:nvSpPr>
          <p:cNvPr id="10" name="Text Placeholder 9" hidden="1">
            <a:extLst>
              <a:ext uri="{FF2B5EF4-FFF2-40B4-BE49-F238E27FC236}">
                <a16:creationId xmlns:a16="http://schemas.microsoft.com/office/drawing/2014/main" id="{0F094C86-4BA9-4BD5-9E93-58488B7E9281}"/>
              </a:ext>
            </a:extLst>
          </p:cNvPr>
          <p:cNvSpPr>
            <a:spLocks noGrp="1"/>
          </p:cNvSpPr>
          <p:nvPr>
            <p:ph type="body" sz="quarter" idx="11"/>
          </p:nvPr>
        </p:nvSpPr>
        <p:spPr/>
        <p:txBody>
          <a:bodyPr/>
          <a:lstStyle/>
          <a:p>
            <a:endParaRPr 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Viral STIs (2 of 2)</a:t>
            </a:r>
          </a:p>
        </p:txBody>
      </p:sp>
      <p:sp>
        <p:nvSpPr>
          <p:cNvPr id="3" name="Text Placeholder 99"/>
          <p:cNvSpPr>
            <a:spLocks noGrp="1"/>
          </p:cNvSpPr>
          <p:nvPr>
            <p:ph idx="1"/>
          </p:nvPr>
        </p:nvSpPr>
        <p:spPr/>
        <p:txBody>
          <a:bodyPr/>
          <a:lstStyle/>
          <a:p>
            <a:r>
              <a:rPr lang="en-US" dirty="0"/>
              <a:t>Genital herpes</a:t>
            </a:r>
          </a:p>
          <a:p>
            <a:pPr lvl="1"/>
            <a:r>
              <a:rPr lang="en-US" dirty="0"/>
              <a:t>Two strains of herpes simplex virus are HSV-1 and HSV-2</a:t>
            </a:r>
          </a:p>
          <a:p>
            <a:pPr lvl="1"/>
            <a:r>
              <a:rPr lang="en-US" dirty="0"/>
              <a:t>HSV-2 is associated with a higher likelihood of recurrent symptoms than HSV-1</a:t>
            </a:r>
          </a:p>
          <a:p>
            <a:pPr lvl="1"/>
            <a:r>
              <a:rPr lang="en-US" dirty="0"/>
              <a:t>No cure; prevention particularly important</a:t>
            </a:r>
          </a:p>
          <a:p>
            <a:r>
              <a:rPr lang="en-US" dirty="0"/>
              <a:t>Hepatitis: inflammation of the liver</a:t>
            </a:r>
          </a:p>
          <a:p>
            <a:pPr lvl="1"/>
            <a:r>
              <a:rPr lang="en-US" dirty="0"/>
              <a:t>Most common viral causes are hepatitis A, B, and C</a:t>
            </a:r>
          </a:p>
          <a:p>
            <a:pPr lvl="2"/>
            <a:r>
              <a:rPr lang="en-US" dirty="0"/>
              <a:t>A safe and effective vaccine is available for hepatitis A and B</a:t>
            </a:r>
          </a:p>
          <a:p>
            <a:pPr lvl="2"/>
            <a:r>
              <a:rPr lang="en-US" dirty="0"/>
              <a:t>Most hepatitis B infections in the U.S. are sexually transmitted</a:t>
            </a:r>
          </a:p>
        </p:txBody>
      </p:sp>
      <p:sp>
        <p:nvSpPr>
          <p:cNvPr id="10" name="Text Placeholder 9" hidden="1">
            <a:extLst>
              <a:ext uri="{FF2B5EF4-FFF2-40B4-BE49-F238E27FC236}">
                <a16:creationId xmlns:a16="http://schemas.microsoft.com/office/drawing/2014/main" id="{0F094C86-4BA9-4BD5-9E93-58488B7E9281}"/>
              </a:ext>
            </a:extLst>
          </p:cNvPr>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16850233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Chain of Infection (1 of 2)</a:t>
            </a:r>
          </a:p>
        </p:txBody>
      </p:sp>
      <p:sp>
        <p:nvSpPr>
          <p:cNvPr id="6147" name="Text Placeholder 99"/>
          <p:cNvSpPr>
            <a:spLocks noGrp="1"/>
          </p:cNvSpPr>
          <p:nvPr>
            <p:ph idx="1"/>
          </p:nvPr>
        </p:nvSpPr>
        <p:spPr/>
        <p:txBody>
          <a:bodyPr/>
          <a:lstStyle/>
          <a:p>
            <a:r>
              <a:rPr lang="en-US" altLang="en-US" b="1" dirty="0"/>
              <a:t>Chain of infection</a:t>
            </a:r>
            <a:r>
              <a:rPr lang="en-US" altLang="en-US" dirty="0"/>
              <a:t>: the process by which an infectious agent, or pathogen, passes from one organism to another</a:t>
            </a:r>
          </a:p>
          <a:p>
            <a:r>
              <a:rPr lang="en-US" altLang="en-US" dirty="0"/>
              <a:t>Pathogens often live in large communities, called reservoirs</a:t>
            </a:r>
          </a:p>
          <a:p>
            <a:pPr lvl="1"/>
            <a:r>
              <a:rPr lang="en-US" altLang="en-US" dirty="0"/>
              <a:t>Some cannot survive in the environment and require a living host</a:t>
            </a:r>
          </a:p>
          <a:p>
            <a:pPr lvl="1"/>
            <a:r>
              <a:rPr lang="en-US" altLang="en-US" dirty="0"/>
              <a:t>To cause infection, they must have a portal of exit from the reservoir or host, and a portal of entry into a new host</a:t>
            </a:r>
          </a:p>
          <a:p>
            <a:pPr lvl="1"/>
            <a:r>
              <a:rPr lang="en-US" altLang="en-US" dirty="0"/>
              <a:t>If the transfer from the reservoir or host is carried out by an insect or animal, that organism is called a </a:t>
            </a:r>
            <a:r>
              <a:rPr lang="en-US" altLang="en-US" b="1" dirty="0"/>
              <a:t>vector</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Other STIs</a:t>
            </a:r>
          </a:p>
        </p:txBody>
      </p:sp>
      <p:sp>
        <p:nvSpPr>
          <p:cNvPr id="35843" name="Text Placeholder 99"/>
          <p:cNvSpPr>
            <a:spLocks noGrp="1"/>
          </p:cNvSpPr>
          <p:nvPr>
            <p:ph idx="1"/>
          </p:nvPr>
        </p:nvSpPr>
        <p:spPr/>
        <p:txBody>
          <a:bodyPr/>
          <a:lstStyle/>
          <a:p>
            <a:r>
              <a:rPr lang="en-US" altLang="en-US" dirty="0"/>
              <a:t>Trichomoniasis: caused by a protozoan; transmitted from person to person by sexual activity</a:t>
            </a:r>
          </a:p>
          <a:p>
            <a:r>
              <a:rPr lang="en-US" altLang="en-US" dirty="0"/>
              <a:t>Candidiasis: vaginal yeast infection</a:t>
            </a:r>
          </a:p>
          <a:p>
            <a:r>
              <a:rPr lang="en-US" altLang="en-US" dirty="0"/>
              <a:t>Pubic lice and scabies: in adults, most often sexually transmitted</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8640" y="228600"/>
            <a:ext cx="8046720" cy="1069848"/>
          </a:xfrm>
        </p:spPr>
        <p:txBody>
          <a:bodyPr/>
          <a:lstStyle/>
          <a:p>
            <a:r>
              <a:rPr lang="en-US" dirty="0"/>
              <a:t>Prevention of Infectious Diseases (1 of 3)</a:t>
            </a:r>
          </a:p>
        </p:txBody>
      </p:sp>
      <p:sp>
        <p:nvSpPr>
          <p:cNvPr id="36867" name="Text Placeholder 99"/>
          <p:cNvSpPr>
            <a:spLocks noGrp="1"/>
          </p:cNvSpPr>
          <p:nvPr>
            <p:ph idx="1"/>
          </p:nvPr>
        </p:nvSpPr>
        <p:spPr/>
        <p:txBody>
          <a:bodyPr/>
          <a:lstStyle/>
          <a:p>
            <a:r>
              <a:rPr lang="en-US" altLang="en-US" dirty="0"/>
              <a:t>Support your immune system by adopting healthy lifestyle practices</a:t>
            </a:r>
          </a:p>
          <a:p>
            <a:r>
              <a:rPr lang="en-US" altLang="en-US" dirty="0"/>
              <a:t>Cover your cough</a:t>
            </a:r>
          </a:p>
          <a:p>
            <a:r>
              <a:rPr lang="en-US" altLang="en-US" dirty="0"/>
              <a:t>Avoid touching your face or mouth</a:t>
            </a:r>
          </a:p>
          <a:p>
            <a:r>
              <a:rPr lang="en-US" altLang="en-US" dirty="0"/>
              <a:t>Get an annual flu shot and booster vaccines as recommended</a:t>
            </a:r>
          </a:p>
          <a:p>
            <a:r>
              <a:rPr lang="en-US" altLang="en-US" dirty="0"/>
              <a:t>Minimize your use of antibiotics</a:t>
            </a:r>
          </a:p>
          <a:p>
            <a:r>
              <a:rPr lang="en-US" altLang="en-US" dirty="0"/>
              <a:t>If exposed, minimize chances of passing it on</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8640" y="228600"/>
            <a:ext cx="8046720" cy="1069848"/>
          </a:xfrm>
        </p:spPr>
        <p:txBody>
          <a:bodyPr/>
          <a:lstStyle/>
          <a:p>
            <a:r>
              <a:rPr lang="en-US" dirty="0"/>
              <a:t>Prevention of Infectious Diseases (2 of 3)</a:t>
            </a:r>
          </a:p>
        </p:txBody>
      </p:sp>
      <p:sp>
        <p:nvSpPr>
          <p:cNvPr id="36867" name="Text Placeholder 99"/>
          <p:cNvSpPr>
            <a:spLocks noGrp="1"/>
          </p:cNvSpPr>
          <p:nvPr>
            <p:ph idx="1"/>
          </p:nvPr>
        </p:nvSpPr>
        <p:spPr/>
        <p:txBody>
          <a:bodyPr/>
          <a:lstStyle/>
          <a:p>
            <a:r>
              <a:rPr lang="en-US" altLang="en-US" dirty="0"/>
              <a:t>Practice the ABCDs of STI prevention:</a:t>
            </a:r>
          </a:p>
          <a:p>
            <a:pPr lvl="1"/>
            <a:r>
              <a:rPr lang="en-US" altLang="en-US" dirty="0"/>
              <a:t>A for </a:t>
            </a:r>
            <a:r>
              <a:rPr lang="en-US" altLang="en-US" i="1" dirty="0"/>
              <a:t>abstain</a:t>
            </a:r>
            <a:r>
              <a:rPr lang="en-US" altLang="en-US" dirty="0"/>
              <a:t>: Abstain from sex until you are ready for a </a:t>
            </a:r>
            <a:br>
              <a:rPr lang="en-US" altLang="en-US" dirty="0"/>
            </a:br>
            <a:r>
              <a:rPr lang="en-US" altLang="en-US" dirty="0"/>
              <a:t>long-term relationship, and abstain between relationships</a:t>
            </a:r>
          </a:p>
          <a:p>
            <a:pPr lvl="1"/>
            <a:r>
              <a:rPr lang="en-US" altLang="en-US" dirty="0"/>
              <a:t>B for </a:t>
            </a:r>
            <a:r>
              <a:rPr lang="en-US" altLang="en-US" i="1" dirty="0"/>
              <a:t>be faithful</a:t>
            </a:r>
            <a:r>
              <a:rPr lang="en-US" altLang="en-US" dirty="0"/>
              <a:t>: Be faithful and maintain a monogamous relationship</a:t>
            </a:r>
          </a:p>
          <a:p>
            <a:pPr lvl="1"/>
            <a:r>
              <a:rPr lang="en-US" altLang="en-US" dirty="0"/>
              <a:t>C for </a:t>
            </a:r>
            <a:r>
              <a:rPr lang="en-US" altLang="en-US" i="1" dirty="0"/>
              <a:t>condoms</a:t>
            </a:r>
            <a:r>
              <a:rPr lang="en-US" altLang="en-US" dirty="0"/>
              <a:t>: Use condoms</a:t>
            </a:r>
          </a:p>
          <a:p>
            <a:pPr lvl="1"/>
            <a:r>
              <a:rPr lang="en-US" altLang="en-US" dirty="0"/>
              <a:t>D for </a:t>
            </a:r>
            <a:r>
              <a:rPr lang="en-US" altLang="en-US" i="1" dirty="0"/>
              <a:t>detection</a:t>
            </a:r>
            <a:r>
              <a:rPr lang="en-US" altLang="en-US" dirty="0"/>
              <a:t>: Promote detection by being tested and following recommended screening guidelines</a:t>
            </a:r>
          </a:p>
        </p:txBody>
      </p:sp>
      <p:sp>
        <p:nvSpPr>
          <p:cNvPr id="8" name="Text Placeholder 7"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243768430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8640" y="228600"/>
            <a:ext cx="8046720" cy="1069848"/>
          </a:xfrm>
        </p:spPr>
        <p:txBody>
          <a:bodyPr/>
          <a:lstStyle/>
          <a:p>
            <a:r>
              <a:rPr lang="en-US" dirty="0"/>
              <a:t>Prevention of Infectious Diseases (3 of 3)</a:t>
            </a:r>
          </a:p>
        </p:txBody>
      </p:sp>
      <p:sp>
        <p:nvSpPr>
          <p:cNvPr id="36867" name="Text Placeholder 99"/>
          <p:cNvSpPr>
            <a:spLocks noGrp="1"/>
          </p:cNvSpPr>
          <p:nvPr>
            <p:ph idx="1"/>
          </p:nvPr>
        </p:nvSpPr>
        <p:spPr/>
        <p:txBody>
          <a:bodyPr/>
          <a:lstStyle/>
          <a:p>
            <a:r>
              <a:rPr lang="en-US" altLang="en-US" dirty="0"/>
              <a:t>When you travel, learn about potential infections at your destination</a:t>
            </a:r>
          </a:p>
          <a:p>
            <a:r>
              <a:rPr lang="en-US" altLang="en-US" dirty="0"/>
              <a:t>Take steps to prevent new diseases from taking hold in your community</a:t>
            </a:r>
          </a:p>
        </p:txBody>
      </p:sp>
      <p:sp>
        <p:nvSpPr>
          <p:cNvPr id="8" name="Text Placeholder 7"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173825507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 Review</a:t>
            </a:r>
          </a:p>
        </p:txBody>
      </p:sp>
      <p:sp>
        <p:nvSpPr>
          <p:cNvPr id="3" name="Text Placeholder 99"/>
          <p:cNvSpPr>
            <a:spLocks noGrp="1"/>
          </p:cNvSpPr>
          <p:nvPr>
            <p:ph idx="1"/>
          </p:nvPr>
        </p:nvSpPr>
        <p:spPr/>
        <p:txBody>
          <a:bodyPr/>
          <a:lstStyle/>
          <a:p>
            <a:r>
              <a:rPr lang="en-US" dirty="0"/>
              <a:t>What causes infection, and how does the body protect itself from infectious diseases?</a:t>
            </a:r>
          </a:p>
          <a:p>
            <a:r>
              <a:rPr lang="en-US" dirty="0"/>
              <a:t>How are infectious diseases changing?</a:t>
            </a:r>
          </a:p>
          <a:p>
            <a:r>
              <a:rPr lang="en-US" dirty="0"/>
              <a:t>What are the most common infectious diseases?</a:t>
            </a:r>
          </a:p>
          <a:p>
            <a:r>
              <a:rPr lang="en-US" dirty="0"/>
              <a:t>What are the most serious and most common sexually transmitted infections?</a:t>
            </a:r>
          </a:p>
          <a:p>
            <a:r>
              <a:rPr lang="en-US" dirty="0"/>
              <a:t>How can infectious diseases be prevented?</a:t>
            </a:r>
          </a:p>
        </p:txBody>
      </p:sp>
      <p:sp>
        <p:nvSpPr>
          <p:cNvPr id="4" name="Text Placeholder 3" hidden="1"/>
          <p:cNvSpPr>
            <a:spLocks noGrp="1"/>
          </p:cNvSpPr>
          <p:nvPr>
            <p:ph type="body" sz="quarter" idx="10"/>
          </p:nvPr>
        </p:nvSpPr>
        <p:spPr/>
        <p:txBody>
          <a:bodyPr/>
          <a:lstStyle/>
          <a:p>
            <a:endParaRPr lang="en-US" dirty="0"/>
          </a:p>
        </p:txBody>
      </p:sp>
    </p:spTree>
    <p:extLst>
      <p:ext uri="{BB962C8B-B14F-4D97-AF65-F5344CB8AC3E}">
        <p14:creationId xmlns:p14="http://schemas.microsoft.com/office/powerpoint/2010/main" val="33257591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a:xfrm>
            <a:off x="685800" y="2514600"/>
            <a:ext cx="7772400" cy="1362075"/>
          </a:xfrm>
        </p:spPr>
        <p:txBody>
          <a:bodyPr anchor="ctr"/>
          <a:lstStyle/>
          <a:p>
            <a:pPr algn="ctr"/>
            <a:r>
              <a:rPr lang="en-US" cap="none" dirty="0"/>
              <a:t>Accessibility Content: Text Alternatives For Images</a:t>
            </a:r>
          </a:p>
        </p:txBody>
      </p:sp>
    </p:spTree>
    <p:extLst>
      <p:ext uri="{BB962C8B-B14F-4D97-AF65-F5344CB8AC3E}">
        <p14:creationId xmlns:p14="http://schemas.microsoft.com/office/powerpoint/2010/main" val="12422466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Appendix A</a:t>
            </a:r>
          </a:p>
        </p:txBody>
      </p:sp>
      <p:sp>
        <p:nvSpPr>
          <p:cNvPr id="3" name="Text Placeholder 2"/>
          <p:cNvSpPr>
            <a:spLocks noGrp="1"/>
          </p:cNvSpPr>
          <p:nvPr>
            <p:ph type="body" idx="1"/>
          </p:nvPr>
        </p:nvSpPr>
        <p:spPr/>
        <p:txBody>
          <a:bodyPr/>
          <a:lstStyle/>
          <a:p>
            <a:r>
              <a:rPr lang="en-US" dirty="0"/>
              <a:t>Image Descriptions for Unsighted Students</a:t>
            </a:r>
          </a:p>
        </p:txBody>
      </p:sp>
    </p:spTree>
    <p:extLst>
      <p:ext uri="{BB962C8B-B14F-4D97-AF65-F5344CB8AC3E}">
        <p14:creationId xmlns:p14="http://schemas.microsoft.com/office/powerpoint/2010/main" val="166164350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914400"/>
          </a:xfrm>
        </p:spPr>
        <p:txBody>
          <a:bodyPr/>
          <a:lstStyle/>
          <a:p>
            <a:r>
              <a:rPr lang="en-US" sz="2800" b="1" dirty="0">
                <a:solidFill>
                  <a:schemeClr val="bg2"/>
                </a:solidFill>
              </a:rPr>
              <a:t>Figure 13.6 </a:t>
            </a:r>
            <a:r>
              <a:rPr lang="en-US" sz="2800" b="1" dirty="0"/>
              <a:t>Death Rate, Infectious Diseases </a:t>
            </a:r>
            <a:r>
              <a:rPr lang="en-US" sz="2800" b="1" dirty="0">
                <a:solidFill>
                  <a:schemeClr val="bg2"/>
                </a:solidFill>
              </a:rPr>
              <a:t>Text Alternative</a:t>
            </a:r>
          </a:p>
        </p:txBody>
      </p:sp>
      <p:sp>
        <p:nvSpPr>
          <p:cNvPr id="3" name="Text Placeholder 99"/>
          <p:cNvSpPr>
            <a:spLocks noGrp="1"/>
          </p:cNvSpPr>
          <p:nvPr>
            <p:ph idx="1"/>
          </p:nvPr>
        </p:nvSpPr>
        <p:spPr>
          <a:xfrm>
            <a:off x="457200" y="1349473"/>
            <a:ext cx="8229600" cy="5125064"/>
          </a:xfrm>
        </p:spPr>
        <p:txBody>
          <a:bodyPr/>
          <a:lstStyle/>
          <a:p>
            <a:r>
              <a:rPr lang="en-US" sz="2200" dirty="0"/>
              <a:t>In 1900, deaths from all causes was over 1,600 per 100,000 population. Deaths from noninfectious causes was about 900 per 100,000. Deaths from infectious disease causes was about 800 per 100,000.</a:t>
            </a:r>
          </a:p>
          <a:p>
            <a:r>
              <a:rPr lang="en-US" sz="2200" dirty="0"/>
              <a:t>A sudden peak in infectious disease deaths (and in all deaths), at over 900 per 100,000, occurred as a result of the influenza pandemic of 1918; but by 1920 the rate of infectious disease death had fallen to below 400 per 100,000. Noninfectious causes climbed somewhat.</a:t>
            </a:r>
          </a:p>
          <a:p>
            <a:r>
              <a:rPr lang="en-US" sz="2200" dirty="0"/>
              <a:t>From the early 1950s to the year 2015, the rate of deaths from infectious disease in the U.S. remained below 100 per 100,000 population. Rates for all causes have hovered in the 800 to 1,000 per 100,000 range. Rates for noninfectious causes have remained just below the rates for all causes.</a:t>
            </a:r>
          </a:p>
        </p:txBody>
      </p:sp>
      <p:sp>
        <p:nvSpPr>
          <p:cNvPr id="5" name="Text Placeholder 4"/>
          <p:cNvSpPr>
            <a:spLocks noGrp="1"/>
          </p:cNvSpPr>
          <p:nvPr>
            <p:ph type="body" sz="quarter" idx="11"/>
          </p:nvPr>
        </p:nvSpPr>
        <p:spPr/>
        <p:txBody>
          <a:bodyPr/>
          <a:lstStyle/>
          <a:p>
            <a:r>
              <a:rPr lang="en-US" dirty="0">
                <a:hlinkClick r:id="rId2" action="ppaction://hlinksldjump"/>
              </a:rPr>
              <a:t>Return to slide containing original image</a:t>
            </a:r>
            <a:endParaRPr lang="en-US" dirty="0"/>
          </a:p>
        </p:txBody>
      </p:sp>
      <p:sp>
        <p:nvSpPr>
          <p:cNvPr id="4" name="Text Placeholder 3" hidden="1"/>
          <p:cNvSpPr>
            <a:spLocks noGrp="1"/>
          </p:cNvSpPr>
          <p:nvPr>
            <p:ph type="body" sz="quarter" idx="10"/>
          </p:nvPr>
        </p:nvSpPr>
        <p:spPr/>
        <p:txBody>
          <a:bodyPr/>
          <a:lstStyle/>
          <a:p>
            <a:endParaRPr lang="en-US" dirty="0"/>
          </a:p>
        </p:txBody>
      </p:sp>
    </p:spTree>
    <p:extLst>
      <p:ext uri="{BB962C8B-B14F-4D97-AF65-F5344CB8AC3E}">
        <p14:creationId xmlns:p14="http://schemas.microsoft.com/office/powerpoint/2010/main" val="36171882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838200"/>
          </a:xfrm>
        </p:spPr>
        <p:txBody>
          <a:bodyPr/>
          <a:lstStyle/>
          <a:p>
            <a:r>
              <a:rPr lang="en-US" sz="2800" b="1" dirty="0">
                <a:solidFill>
                  <a:schemeClr val="bg2"/>
                </a:solidFill>
              </a:rPr>
              <a:t>Figure 13.7 </a:t>
            </a:r>
            <a:r>
              <a:rPr lang="en-US" sz="2800" b="1" dirty="0"/>
              <a:t>Adults and Children with HIV </a:t>
            </a:r>
            <a:r>
              <a:rPr lang="en-US" sz="2800" b="1" dirty="0">
                <a:solidFill>
                  <a:schemeClr val="bg2"/>
                </a:solidFill>
              </a:rPr>
              <a:t>Text Alternative</a:t>
            </a:r>
          </a:p>
        </p:txBody>
      </p:sp>
      <p:sp>
        <p:nvSpPr>
          <p:cNvPr id="3" name="Text Placeholder 99"/>
          <p:cNvSpPr>
            <a:spLocks noGrp="1"/>
          </p:cNvSpPr>
          <p:nvPr>
            <p:ph idx="1"/>
          </p:nvPr>
        </p:nvSpPr>
        <p:spPr>
          <a:xfrm>
            <a:off x="374493" y="1477955"/>
            <a:ext cx="8395015" cy="4946760"/>
          </a:xfrm>
        </p:spPr>
        <p:txBody>
          <a:bodyPr/>
          <a:lstStyle/>
          <a:p>
            <a:pPr>
              <a:spcBef>
                <a:spcPts val="1800"/>
              </a:spcBef>
            </a:pPr>
            <a:r>
              <a:rPr lang="en-US" sz="2200" dirty="0"/>
              <a:t>In North America and Western and Central Europe, an estimated 2.1 million people were living with HIV in 2016 (2.0 million to 2.3 million)</a:t>
            </a:r>
          </a:p>
          <a:p>
            <a:pPr>
              <a:spcBef>
                <a:spcPts val="1800"/>
              </a:spcBef>
            </a:pPr>
            <a:r>
              <a:rPr lang="en-US" sz="2200" dirty="0"/>
              <a:t>In the Caribbean, 310,000 (280,000 to 350,000)</a:t>
            </a:r>
          </a:p>
          <a:p>
            <a:pPr>
              <a:spcBef>
                <a:spcPts val="1800"/>
              </a:spcBef>
            </a:pPr>
            <a:r>
              <a:rPr lang="en-US" sz="2200" dirty="0"/>
              <a:t>In Latin America, 1.8 million (1.4 million to 2.1 million)</a:t>
            </a:r>
          </a:p>
          <a:p>
            <a:pPr>
              <a:spcBef>
                <a:spcPts val="1800"/>
              </a:spcBef>
            </a:pPr>
            <a:r>
              <a:rPr lang="en-US" sz="2200" dirty="0"/>
              <a:t>In Eastern Europe and Central Asia, 1.6 million (1.4 million to 1.7 million)</a:t>
            </a:r>
          </a:p>
          <a:p>
            <a:pPr>
              <a:spcBef>
                <a:spcPts val="1800"/>
              </a:spcBef>
            </a:pPr>
            <a:r>
              <a:rPr lang="en-US" sz="2200" dirty="0"/>
              <a:t>In Asia and the Pacific, 5.1 million (3.9 million to 7.2 million)</a:t>
            </a:r>
          </a:p>
          <a:p>
            <a:pPr>
              <a:spcBef>
                <a:spcPts val="1800"/>
              </a:spcBef>
            </a:pPr>
            <a:r>
              <a:rPr lang="en-US" sz="2200" dirty="0"/>
              <a:t>In the Middle East and North Africa, 230,000 (160,000 to 380,000)</a:t>
            </a:r>
          </a:p>
          <a:p>
            <a:pPr>
              <a:spcBef>
                <a:spcPts val="1800"/>
              </a:spcBef>
            </a:pPr>
            <a:r>
              <a:rPr lang="en-US" sz="2200" dirty="0"/>
              <a:t>In Western and Central Africa, 6.1 million (4.9 million to 7.6 million)</a:t>
            </a:r>
          </a:p>
          <a:p>
            <a:pPr>
              <a:spcBef>
                <a:spcPts val="1800"/>
              </a:spcBef>
            </a:pPr>
            <a:r>
              <a:rPr lang="en-US" sz="2200" dirty="0"/>
              <a:t>In Eastern and Southern Africa, 19.4 million (17.8 million to 21.1 million)</a:t>
            </a:r>
          </a:p>
        </p:txBody>
      </p:sp>
      <p:sp>
        <p:nvSpPr>
          <p:cNvPr id="5" name="Text Placeholder 4"/>
          <p:cNvSpPr>
            <a:spLocks noGrp="1"/>
          </p:cNvSpPr>
          <p:nvPr>
            <p:ph type="body" sz="quarter" idx="11"/>
          </p:nvPr>
        </p:nvSpPr>
        <p:spPr/>
        <p:txBody>
          <a:bodyPr/>
          <a:lstStyle/>
          <a:p>
            <a:r>
              <a:rPr lang="en-US" dirty="0">
                <a:hlinkClick r:id="rId2" action="ppaction://hlinksldjump"/>
              </a:rPr>
              <a:t>Return to slide containing original image</a:t>
            </a:r>
            <a:endParaRPr lang="en-US" dirty="0"/>
          </a:p>
        </p:txBody>
      </p:sp>
      <p:sp>
        <p:nvSpPr>
          <p:cNvPr id="4" name="Text Placeholder 3" hidden="1"/>
          <p:cNvSpPr>
            <a:spLocks noGrp="1"/>
          </p:cNvSpPr>
          <p:nvPr>
            <p:ph type="body" sz="quarter" idx="10"/>
          </p:nvPr>
        </p:nvSpPr>
        <p:spPr/>
        <p:txBody>
          <a:bodyPr/>
          <a:lstStyle/>
          <a:p>
            <a:endParaRPr lang="en-US" dirty="0"/>
          </a:p>
        </p:txBody>
      </p:sp>
    </p:spTree>
    <p:extLst>
      <p:ext uri="{BB962C8B-B14F-4D97-AF65-F5344CB8AC3E}">
        <p14:creationId xmlns:p14="http://schemas.microsoft.com/office/powerpoint/2010/main" val="40781993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Chain of Infection (2 of 2)</a:t>
            </a:r>
          </a:p>
        </p:txBody>
      </p:sp>
      <p:sp>
        <p:nvSpPr>
          <p:cNvPr id="7171" name="Text Placeholder 99"/>
          <p:cNvSpPr>
            <a:spLocks noGrp="1"/>
          </p:cNvSpPr>
          <p:nvPr>
            <p:ph idx="1"/>
          </p:nvPr>
        </p:nvSpPr>
        <p:spPr/>
        <p:txBody>
          <a:bodyPr/>
          <a:lstStyle/>
          <a:p>
            <a:r>
              <a:rPr lang="en-US" altLang="en-US" dirty="0"/>
              <a:t>Breaking the chain of infection at any point can either increase or decrease the risk of infection</a:t>
            </a:r>
          </a:p>
          <a:p>
            <a:r>
              <a:rPr lang="en-US" altLang="en-US" b="1" dirty="0"/>
              <a:t>Virulence</a:t>
            </a:r>
            <a:r>
              <a:rPr lang="en-US" altLang="en-US" dirty="0"/>
              <a:t>: speed and intensity with which a pathogen is likely to cause an infection</a:t>
            </a:r>
          </a:p>
          <a:p>
            <a:r>
              <a:rPr lang="en-US" altLang="en-US" b="1" dirty="0"/>
              <a:t>Epidemic</a:t>
            </a:r>
            <a:r>
              <a:rPr lang="en-US" altLang="en-US" dirty="0"/>
              <a:t>: widespread outbreak of a disease that affects many people</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352800"/>
            <a:ext cx="7010400" cy="609600"/>
          </a:xfrm>
        </p:spPr>
        <p:txBody>
          <a:bodyPr/>
          <a:lstStyle/>
          <a:p>
            <a:r>
              <a:rPr lang="en-US" sz="2400" b="1" dirty="0">
                <a:solidFill>
                  <a:schemeClr val="bg2"/>
                </a:solidFill>
              </a:rPr>
              <a:t>Figure 13.2 </a:t>
            </a:r>
            <a:r>
              <a:rPr lang="en-US" sz="2000" b="1" dirty="0"/>
              <a:t>The Chain of infection.</a:t>
            </a:r>
            <a:endParaRPr lang="en-US" sz="2400" b="1" dirty="0"/>
          </a:p>
        </p:txBody>
      </p:sp>
      <p:sp>
        <p:nvSpPr>
          <p:cNvPr id="13" name="Text Placeholder 99"/>
          <p:cNvSpPr>
            <a:spLocks noGrp="1"/>
          </p:cNvSpPr>
          <p:nvPr>
            <p:ph sz="half" idx="2"/>
          </p:nvPr>
        </p:nvSpPr>
        <p:spPr>
          <a:xfrm>
            <a:off x="457200" y="4038600"/>
            <a:ext cx="8229600" cy="2590800"/>
          </a:xfrm>
        </p:spPr>
        <p:txBody>
          <a:bodyPr/>
          <a:lstStyle/>
          <a:p>
            <a:pPr marL="0" indent="0">
              <a:buNone/>
            </a:pPr>
            <a:r>
              <a:rPr lang="en-US" sz="1900" dirty="0"/>
              <a:t>Breaking the chain at any point decreases the risk of infection.</a:t>
            </a:r>
          </a:p>
          <a:p>
            <a:pPr lvl="1"/>
            <a:r>
              <a:rPr lang="en-US" sz="1500" b="1" dirty="0"/>
              <a:t>1. Susceptible host</a:t>
            </a:r>
            <a:r>
              <a:rPr lang="en-US" sz="1500" dirty="0"/>
              <a:t> has factors that influence risk of infection, such as burns</a:t>
            </a:r>
          </a:p>
          <a:p>
            <a:pPr lvl="1"/>
            <a:r>
              <a:rPr lang="en-US" sz="1500" b="1" dirty="0"/>
              <a:t>2. Infectious agent</a:t>
            </a:r>
            <a:r>
              <a:rPr lang="en-US" sz="1500" dirty="0"/>
              <a:t> or pathogen, such as a bacterium or virus</a:t>
            </a:r>
          </a:p>
          <a:p>
            <a:pPr lvl="1"/>
            <a:r>
              <a:rPr lang="en-US" sz="1500" b="1" dirty="0"/>
              <a:t>3. Reservoir</a:t>
            </a:r>
            <a:r>
              <a:rPr lang="en-US" sz="1500" dirty="0"/>
              <a:t>, where the organism survives, such as in a human</a:t>
            </a:r>
          </a:p>
          <a:p>
            <a:pPr lvl="1"/>
            <a:r>
              <a:rPr lang="en-US" sz="1500" b="1" dirty="0"/>
              <a:t>4. Portal of exit</a:t>
            </a:r>
            <a:r>
              <a:rPr lang="en-US" sz="1500" dirty="0"/>
              <a:t>, how the organism leaves, such as via blood</a:t>
            </a:r>
          </a:p>
          <a:p>
            <a:pPr lvl="1"/>
            <a:r>
              <a:rPr lang="en-US" sz="1500" b="1" dirty="0"/>
              <a:t>5. Mode of transmission</a:t>
            </a:r>
            <a:r>
              <a:rPr lang="en-US" sz="1500" dirty="0"/>
              <a:t>, how it spreads, such as by direct contact</a:t>
            </a:r>
          </a:p>
          <a:p>
            <a:pPr lvl="1"/>
            <a:r>
              <a:rPr lang="en-US" sz="1500" b="1" dirty="0"/>
              <a:t>6. Portal of entry</a:t>
            </a:r>
            <a:r>
              <a:rPr lang="en-US" sz="1500" dirty="0"/>
              <a:t>, how it enters a new host, such as through broken skin</a:t>
            </a:r>
          </a:p>
        </p:txBody>
      </p:sp>
      <p:pic>
        <p:nvPicPr>
          <p:cNvPr id="4" name="Picture" descr="The image of a chain represents the chain of infection."/>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554386" y="304800"/>
            <a:ext cx="6035227" cy="2895600"/>
          </a:xfrm>
        </p:spPr>
      </p:pic>
      <p:sp>
        <p:nvSpPr>
          <p:cNvPr id="14" name="Text Placeholder 13" hidden="1"/>
          <p:cNvSpPr>
            <a:spLocks noGrp="1"/>
          </p:cNvSpPr>
          <p:nvPr>
            <p:ph type="body" sz="quarter" idx="10"/>
          </p:nvPr>
        </p:nvSpPr>
        <p:spPr>
          <a:xfrm>
            <a:off x="5867400" y="6705600"/>
            <a:ext cx="3276600" cy="152400"/>
          </a:xfrm>
        </p:spPr>
        <p:txBody>
          <a:bodyPr/>
          <a:lstStyle/>
          <a:p>
            <a:endParaRPr lang="en-US" dirty="0"/>
          </a:p>
        </p:txBody>
      </p:sp>
    </p:spTree>
    <p:extLst>
      <p:ext uri="{BB962C8B-B14F-4D97-AF65-F5344CB8AC3E}">
        <p14:creationId xmlns:p14="http://schemas.microsoft.com/office/powerpoint/2010/main" val="8655409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Pathogens (1 of 3)</a:t>
            </a:r>
          </a:p>
        </p:txBody>
      </p:sp>
      <p:sp>
        <p:nvSpPr>
          <p:cNvPr id="3" name="Text Placeholder 99"/>
          <p:cNvSpPr>
            <a:spLocks noGrp="1"/>
          </p:cNvSpPr>
          <p:nvPr>
            <p:ph idx="1"/>
          </p:nvPr>
        </p:nvSpPr>
        <p:spPr/>
        <p:txBody>
          <a:bodyPr/>
          <a:lstStyle/>
          <a:p>
            <a:r>
              <a:rPr lang="en-US" b="1" dirty="0"/>
              <a:t>Viruses</a:t>
            </a:r>
            <a:r>
              <a:rPr lang="en-US" dirty="0"/>
              <a:t>: tiny pathogens consisting of a genome (DNA or RNA) and protein covering</a:t>
            </a:r>
          </a:p>
          <a:p>
            <a:pPr lvl="1"/>
            <a:r>
              <a:rPr lang="en-US" dirty="0"/>
              <a:t>Examples: HIV; common cold (over 200 viruses); influenza; human papillomavirus (warts, cervical cancer); hepatitis A, B, C; polio; rabies</a:t>
            </a:r>
          </a:p>
          <a:p>
            <a:r>
              <a:rPr lang="en-US" b="1" dirty="0"/>
              <a:t>Bacteria</a:t>
            </a:r>
            <a:r>
              <a:rPr lang="en-US" dirty="0"/>
              <a:t>: single-celled organisms that are spherical, rodlike, or spiral in shape</a:t>
            </a:r>
          </a:p>
          <a:p>
            <a:pPr lvl="1"/>
            <a:r>
              <a:rPr lang="en-US" i="1" dirty="0"/>
              <a:t>Staphylococcus aureus </a:t>
            </a:r>
            <a:r>
              <a:rPr lang="en-US" dirty="0"/>
              <a:t>and MRSA; </a:t>
            </a:r>
            <a:r>
              <a:rPr lang="en-US" i="1" dirty="0"/>
              <a:t>Neisseria meningitides</a:t>
            </a:r>
            <a:r>
              <a:rPr lang="en-US" dirty="0"/>
              <a:t> (meningitis); chlamydia; gonorrhea; tuberculosis</a:t>
            </a:r>
          </a:p>
        </p:txBody>
      </p:sp>
      <p:sp>
        <p:nvSpPr>
          <p:cNvPr id="8" name="Text Placeholder 7"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11688761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Pathogens (2 of 3)</a:t>
            </a:r>
          </a:p>
        </p:txBody>
      </p:sp>
      <p:sp>
        <p:nvSpPr>
          <p:cNvPr id="3" name="Text Placeholder 99"/>
          <p:cNvSpPr>
            <a:spLocks noGrp="1"/>
          </p:cNvSpPr>
          <p:nvPr>
            <p:ph idx="1"/>
          </p:nvPr>
        </p:nvSpPr>
        <p:spPr/>
        <p:txBody>
          <a:bodyPr/>
          <a:lstStyle/>
          <a:p>
            <a:r>
              <a:rPr lang="en-US" b="1" dirty="0"/>
              <a:t>Prions</a:t>
            </a:r>
            <a:r>
              <a:rPr lang="en-US" dirty="0"/>
              <a:t>: organisms believed to consist entirely of protein</a:t>
            </a:r>
          </a:p>
          <a:p>
            <a:pPr lvl="1"/>
            <a:r>
              <a:rPr lang="en-US" dirty="0"/>
              <a:t>Bovine spongiform encephalopathy (mad cow disease); Creutzfeldt-Jakob disease (CJD); Kuru</a:t>
            </a:r>
          </a:p>
          <a:p>
            <a:r>
              <a:rPr lang="en-US" b="1" dirty="0"/>
              <a:t>Fungi</a:t>
            </a:r>
            <a:r>
              <a:rPr lang="en-US" dirty="0"/>
              <a:t>: single-celled or multicelled organisms</a:t>
            </a:r>
          </a:p>
          <a:p>
            <a:pPr lvl="1"/>
            <a:r>
              <a:rPr lang="en-US" dirty="0"/>
              <a:t>Candidiasis (yeast infection); tinea (athlete’s foot, ringworm); histoplasmosis</a:t>
            </a:r>
          </a:p>
          <a:p>
            <a:r>
              <a:rPr lang="en-US" b="1" dirty="0"/>
              <a:t>Helminths</a:t>
            </a:r>
            <a:r>
              <a:rPr lang="en-US" dirty="0"/>
              <a:t>: parasitic worms that live on or in host</a:t>
            </a:r>
          </a:p>
          <a:p>
            <a:pPr lvl="1"/>
            <a:r>
              <a:rPr lang="en-US" dirty="0"/>
              <a:t>Hookworm; pinworm; tapeworm; liver flukes</a:t>
            </a:r>
          </a:p>
        </p:txBody>
      </p:sp>
      <p:sp>
        <p:nvSpPr>
          <p:cNvPr id="8" name="Text Placeholder 7"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4079108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Pathogens (3 of 3)</a:t>
            </a:r>
          </a:p>
        </p:txBody>
      </p:sp>
      <p:sp>
        <p:nvSpPr>
          <p:cNvPr id="3" name="Text Placeholder 99"/>
          <p:cNvSpPr>
            <a:spLocks noGrp="1"/>
          </p:cNvSpPr>
          <p:nvPr>
            <p:ph idx="1"/>
          </p:nvPr>
        </p:nvSpPr>
        <p:spPr/>
        <p:txBody>
          <a:bodyPr/>
          <a:lstStyle/>
          <a:p>
            <a:r>
              <a:rPr lang="en-US" b="1" dirty="0"/>
              <a:t>Protozoa</a:t>
            </a:r>
            <a:r>
              <a:rPr lang="en-US" dirty="0"/>
              <a:t>: single-celled organisms that generally live independently of host</a:t>
            </a:r>
          </a:p>
          <a:p>
            <a:pPr lvl="1"/>
            <a:r>
              <a:rPr lang="en-US" dirty="0"/>
              <a:t>Giardia; toxoplasmosis; amebiasis; malaria; trichomoniasis</a:t>
            </a:r>
          </a:p>
          <a:p>
            <a:r>
              <a:rPr lang="en-US" b="1" dirty="0"/>
              <a:t>Ectoparasites</a:t>
            </a:r>
            <a:r>
              <a:rPr lang="en-US" dirty="0"/>
              <a:t>: complex organisms that usually live on the host’s skin</a:t>
            </a:r>
          </a:p>
          <a:p>
            <a:pPr lvl="1"/>
            <a:r>
              <a:rPr lang="en-US" dirty="0"/>
              <a:t>Fleas; ticks; lice; scabies; bed bugs</a:t>
            </a:r>
          </a:p>
        </p:txBody>
      </p:sp>
      <p:sp>
        <p:nvSpPr>
          <p:cNvPr id="8" name="Text Placeholder 7"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2307006195"/>
      </p:ext>
    </p:extLst>
  </p:cSld>
  <p:clrMapOvr>
    <a:masterClrMapping/>
  </p:clrMapOvr>
</p:sld>
</file>

<file path=ppt/theme/theme1.xml><?xml version="1.0" encoding="utf-8"?>
<a:theme xmlns:a="http://schemas.openxmlformats.org/drawingml/2006/main" name="2016_Teague">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2016_Teague" id="{1D856D90-F7AF-43C1-9FD4-146337462AFA}" vid="{E25E97A5-B454-4F42-A429-7008F01AA60D}"/>
    </a:ext>
  </a:ext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2016_Teague</Template>
  <TotalTime>682</TotalTime>
  <Words>3242</Words>
  <Application>Microsoft Office PowerPoint</Application>
  <PresentationFormat>On-screen Show (4:3)</PresentationFormat>
  <Paragraphs>295</Paragraphs>
  <Slides>48</Slides>
  <Notes>2</Notes>
  <HiddenSlides>3</HiddenSlides>
  <MMClips>0</MMClips>
  <ScaleCrop>false</ScaleCrop>
  <HeadingPairs>
    <vt:vector size="6" baseType="variant">
      <vt:variant>
        <vt:lpstr>Fonts Used</vt:lpstr>
      </vt:variant>
      <vt:variant>
        <vt:i4>3</vt:i4>
      </vt:variant>
      <vt:variant>
        <vt:lpstr>Theme</vt:lpstr>
      </vt:variant>
      <vt:variant>
        <vt:i4>7</vt:i4>
      </vt:variant>
      <vt:variant>
        <vt:lpstr>Slide Titles</vt:lpstr>
      </vt:variant>
      <vt:variant>
        <vt:i4>48</vt:i4>
      </vt:variant>
    </vt:vector>
  </HeadingPairs>
  <TitlesOfParts>
    <vt:vector size="58" baseType="lpstr">
      <vt:lpstr>Arial</vt:lpstr>
      <vt:lpstr>Calibri</vt:lpstr>
      <vt:lpstr>Vectipede Rg</vt:lpstr>
      <vt:lpstr>2016_Teague</vt:lpstr>
      <vt:lpstr>Alternate FIRST, BREAK, LAST slides</vt:lpstr>
      <vt:lpstr>Plain BODY/MAIN CONTENT</vt:lpstr>
      <vt:lpstr>Red bar footer BODY/MAIN CONTENT</vt:lpstr>
      <vt:lpstr>PLAIN Section Divider, Quotes, Callouts</vt:lpstr>
      <vt:lpstr>RED FOOTER Section Divider, Quotes, Callouts</vt:lpstr>
      <vt:lpstr>BLUE Section Divider, Quotes, Callouts</vt:lpstr>
      <vt:lpstr>13: Infectious Diseases</vt:lpstr>
      <vt:lpstr>The Process of Infection</vt:lpstr>
      <vt:lpstr>Figure 13.1 Stages of infection.</vt:lpstr>
      <vt:lpstr>The Chain of Infection (1 of 2)</vt:lpstr>
      <vt:lpstr>The Chain of Infection (2 of 2)</vt:lpstr>
      <vt:lpstr>Figure 13.2 The Chain of infection.</vt:lpstr>
      <vt:lpstr>Pathogens (1 of 3)</vt:lpstr>
      <vt:lpstr>Pathogens (2 of 3)</vt:lpstr>
      <vt:lpstr>Pathogens (3 of 3)</vt:lpstr>
      <vt:lpstr>External Barriers</vt:lpstr>
      <vt:lpstr>The Immune System</vt:lpstr>
      <vt:lpstr>Innate Immune System</vt:lpstr>
      <vt:lpstr>Acquired Immune System (1 of 2)</vt:lpstr>
      <vt:lpstr>Acquired Immune System (2 of 2)</vt:lpstr>
      <vt:lpstr>Immunity</vt:lpstr>
      <vt:lpstr>Recommended Adult Immunizations (Figure 13.5) (1 of 2)</vt:lpstr>
      <vt:lpstr>Recommended Adult Immunizations (Figure 13.5) (2 of 2)</vt:lpstr>
      <vt:lpstr>Risk Factors for Infection (1 of 2)</vt:lpstr>
      <vt:lpstr>Risk Factors for Infection (2 of 2)</vt:lpstr>
      <vt:lpstr>Disruption of Immunity</vt:lpstr>
      <vt:lpstr>Changing Patterns in Infectious Disease</vt:lpstr>
      <vt:lpstr>Food-Related Pathogen Transmission</vt:lpstr>
      <vt:lpstr>Behavior-Related Pathogen Transmission</vt:lpstr>
      <vt:lpstr>Figure 13.6 Death rate from infectious diseases, United States, 20th century.</vt:lpstr>
      <vt:lpstr>Antibiotic Resistance</vt:lpstr>
      <vt:lpstr>Vaccination Controversies</vt:lpstr>
      <vt:lpstr>Global Infectious Diseases</vt:lpstr>
      <vt:lpstr>Infectious Diseases on Campus</vt:lpstr>
      <vt:lpstr>Sexually Transmitted Infections</vt:lpstr>
      <vt:lpstr>HIV/AIDS (1 of 3)</vt:lpstr>
      <vt:lpstr>HIV/AIDS (2 of 3)</vt:lpstr>
      <vt:lpstr>HIV/AIDS (3 of 3)</vt:lpstr>
      <vt:lpstr>Figure 13.7 Adults and children estimated to be living with HIV in 2016.</vt:lpstr>
      <vt:lpstr>HIV Testing</vt:lpstr>
      <vt:lpstr>Management of HIV/AIDS</vt:lpstr>
      <vt:lpstr>Prevention</vt:lpstr>
      <vt:lpstr>Bacterial STIs</vt:lpstr>
      <vt:lpstr>Viral STIs (1 of 2)</vt:lpstr>
      <vt:lpstr>Viral STIs (2 of 2)</vt:lpstr>
      <vt:lpstr>Other STIs</vt:lpstr>
      <vt:lpstr>Prevention of Infectious Diseases (1 of 3)</vt:lpstr>
      <vt:lpstr>Prevention of Infectious Diseases (2 of 3)</vt:lpstr>
      <vt:lpstr>Prevention of Infectious Diseases (3 of 3)</vt:lpstr>
      <vt:lpstr>In Review</vt:lpstr>
      <vt:lpstr>Accessibility Content: Text Alternatives For Images</vt:lpstr>
      <vt:lpstr>Appendix A</vt:lpstr>
      <vt:lpstr>Figure 13.6 Death Rate, Infectious Diseases Text Alternative</vt:lpstr>
      <vt:lpstr>Figure 13.7 Adults and Children with HIV Text Alternative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13 Infectious Diseases</dc:title>
  <dc:creator>bekbek</dc:creator>
  <cp:lastModifiedBy>Jayachandran Raja</cp:lastModifiedBy>
  <cp:revision>104</cp:revision>
  <dcterms:created xsi:type="dcterms:W3CDTF">2012-06-29T14:10:15Z</dcterms:created>
  <dcterms:modified xsi:type="dcterms:W3CDTF">2018-10-09T10:15:11Z</dcterms:modified>
</cp:coreProperties>
</file>