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3.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4.xml" ContentType="application/vnd.openxmlformats-officedocument.theme+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5.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6.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8" r:id="rId1"/>
    <p:sldMasterId id="2147483768" r:id="rId2"/>
    <p:sldMasterId id="2147483785" r:id="rId3"/>
    <p:sldMasterId id="2147483808" r:id="rId4"/>
    <p:sldMasterId id="2147483830" r:id="rId5"/>
    <p:sldMasterId id="2147483835" r:id="rId6"/>
    <p:sldMasterId id="2147483840" r:id="rId7"/>
  </p:sldMasterIdLst>
  <p:notesMasterIdLst>
    <p:notesMasterId r:id="rId37"/>
  </p:notesMasterIdLst>
  <p:sldIdLst>
    <p:sldId id="295" r:id="rId8"/>
    <p:sldId id="260" r:id="rId9"/>
    <p:sldId id="258" r:id="rId10"/>
    <p:sldId id="257" r:id="rId11"/>
    <p:sldId id="292" r:id="rId12"/>
    <p:sldId id="261" r:id="rId13"/>
    <p:sldId id="281" r:id="rId14"/>
    <p:sldId id="259" r:id="rId15"/>
    <p:sldId id="264" r:id="rId16"/>
    <p:sldId id="267" r:id="rId17"/>
    <p:sldId id="285" r:id="rId18"/>
    <p:sldId id="266" r:id="rId19"/>
    <p:sldId id="265" r:id="rId20"/>
    <p:sldId id="268" r:id="rId21"/>
    <p:sldId id="269" r:id="rId22"/>
    <p:sldId id="275" r:id="rId23"/>
    <p:sldId id="286" r:id="rId24"/>
    <p:sldId id="270" r:id="rId25"/>
    <p:sldId id="271" r:id="rId26"/>
    <p:sldId id="272" r:id="rId27"/>
    <p:sldId id="288" r:id="rId28"/>
    <p:sldId id="287" r:id="rId29"/>
    <p:sldId id="273" r:id="rId30"/>
    <p:sldId id="293" r:id="rId31"/>
    <p:sldId id="289" r:id="rId32"/>
    <p:sldId id="274" r:id="rId33"/>
    <p:sldId id="278" r:id="rId34"/>
    <p:sldId id="294" r:id="rId35"/>
    <p:sldId id="290" r:id="rId3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707" autoAdjust="0"/>
    <p:restoredTop sz="96433" autoAdjust="0"/>
  </p:normalViewPr>
  <p:slideViewPr>
    <p:cSldViewPr>
      <p:cViewPr varScale="1">
        <p:scale>
          <a:sx n="109" d="100"/>
          <a:sy n="109" d="100"/>
        </p:scale>
        <p:origin x="1152" y="72"/>
      </p:cViewPr>
      <p:guideLst>
        <p:guide orient="horz" pos="2160"/>
        <p:guide pos="2880"/>
      </p:guideLst>
    </p:cSldViewPr>
  </p:slideViewPr>
  <p:outlineViewPr>
    <p:cViewPr>
      <p:scale>
        <a:sx n="33" d="100"/>
        <a:sy n="33" d="100"/>
      </p:scale>
      <p:origin x="0" y="-16488"/>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4.xml"/><Relationship Id="rId34" Type="http://schemas.openxmlformats.org/officeDocument/2006/relationships/slide" Target="slides/slide27.xml"/><Relationship Id="rId42" Type="http://schemas.microsoft.com/office/2015/10/relationships/revisionInfo" Target="revisionInfo.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9E2512C0-2A6C-4972-93AD-CBC344707B3B}" type="datetimeFigureOut">
              <a:rPr lang="en-US"/>
              <a:pPr>
                <a:defRPr/>
              </a:pPr>
              <a:t>10/8/2018</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defRPr>
            </a:lvl1pPr>
          </a:lstStyle>
          <a:p>
            <a:fld id="{B7C62BCB-3B35-4814-BEC1-71A4F3160677}" type="slidenum">
              <a:rPr lang="en-US" altLang="en-US"/>
              <a:pPr/>
              <a:t>‹#›</a:t>
            </a:fld>
            <a:endParaRPr lang="en-US" altLang="en-US" dirty="0"/>
          </a:p>
        </p:txBody>
      </p:sp>
    </p:spTree>
    <p:extLst>
      <p:ext uri="{BB962C8B-B14F-4D97-AF65-F5344CB8AC3E}">
        <p14:creationId xmlns:p14="http://schemas.microsoft.com/office/powerpoint/2010/main" val="73707544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kumimoji="0" lang="en-US" sz="1200" b="0" i="0" u="none" strike="noStrike" kern="1200" cap="none" spc="0" normalizeH="0" baseline="0" noProof="0" dirty="0" smtClean="0">
              <a:ln>
                <a:noFill/>
              </a:ln>
              <a:solidFill>
                <a:srgbClr val="6A6A6A"/>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4B9DEE2-3C86-4345-AA0C-BA8265FFB95F}" type="slidenum">
              <a:rPr lang="en-US" altLang="en-US" smtClean="0"/>
              <a:pPr/>
              <a:t>1</a:t>
            </a:fld>
            <a:endParaRPr lang="en-US" altLang="en-US" dirty="0"/>
          </a:p>
        </p:txBody>
      </p:sp>
    </p:spTree>
    <p:extLst>
      <p:ext uri="{BB962C8B-B14F-4D97-AF65-F5344CB8AC3E}">
        <p14:creationId xmlns:p14="http://schemas.microsoft.com/office/powerpoint/2010/main" val="42122125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C62BCB-3B35-4814-BEC1-71A4F3160677}" type="slidenum">
              <a:rPr lang="en-US" altLang="en-US" smtClean="0"/>
              <a:pPr/>
              <a:t>3</a:t>
            </a:fld>
            <a:endParaRPr lang="en-US" altLang="en-US" dirty="0"/>
          </a:p>
        </p:txBody>
      </p:sp>
    </p:spTree>
    <p:extLst>
      <p:ext uri="{BB962C8B-B14F-4D97-AF65-F5344CB8AC3E}">
        <p14:creationId xmlns:p14="http://schemas.microsoft.com/office/powerpoint/2010/main" val="13094600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amp; Subtitle Left">
    <p:spTree>
      <p:nvGrpSpPr>
        <p:cNvPr id="1" name=""/>
        <p:cNvGrpSpPr/>
        <p:nvPr/>
      </p:nvGrpSpPr>
      <p:grpSpPr>
        <a:xfrm>
          <a:off x="0" y="0"/>
          <a:ext cx="0" cy="0"/>
          <a:chOff x="0" y="0"/>
          <a:chExt cx="0" cy="0"/>
        </a:xfrm>
      </p:grpSpPr>
      <p:sp>
        <p:nvSpPr>
          <p:cNvPr id="8" name="Rectangle 7"/>
          <p:cNvSpPr/>
          <p:nvPr/>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228600" y="4114800"/>
            <a:ext cx="5105400" cy="685800"/>
          </a:xfrm>
          <a:prstGeom prst="rect">
            <a:avLst/>
          </a:prstGeom>
        </p:spPr>
        <p:txBody>
          <a:bodyPr/>
          <a:lstStyle>
            <a:lvl1pPr marL="0" indent="0">
              <a:buNone/>
              <a:defRPr sz="2200" b="0">
                <a:solidFill>
                  <a:schemeClr val="bg1"/>
                </a:solidFill>
                <a:latin typeface="+mn-lt"/>
              </a:defRPr>
            </a:lvl1pPr>
            <a:lvl2pPr marL="457200" indent="0">
              <a:buNone/>
              <a:defRPr sz="2200" b="0">
                <a:solidFill>
                  <a:schemeClr val="bg1"/>
                </a:solidFill>
                <a:latin typeface="+mn-lt"/>
              </a:defRPr>
            </a:lvl2pPr>
            <a:lvl3pPr marL="914400" indent="0">
              <a:buNone/>
              <a:defRPr sz="2200" b="0">
                <a:solidFill>
                  <a:schemeClr val="bg1"/>
                </a:solidFill>
                <a:latin typeface="+mn-lt"/>
              </a:defRPr>
            </a:lvl3pPr>
            <a:lvl4pPr marL="1371600" indent="0">
              <a:buNone/>
              <a:defRPr sz="2200" b="0">
                <a:solidFill>
                  <a:schemeClr val="bg1"/>
                </a:solidFill>
                <a:latin typeface="+mn-lt"/>
              </a:defRPr>
            </a:lvl4pPr>
            <a:lvl5pPr marL="1828800" indent="0">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39961615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lack_Title Only (Title can be hidden)">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latin typeface="+mj-lt"/>
              </a:defRPr>
            </a:lvl1pPr>
          </a:lstStyle>
          <a:p>
            <a:r>
              <a:rPr lang="en-US"/>
              <a:t>Click to edit Master title style</a:t>
            </a:r>
            <a:endParaRPr lang="en-US" dirty="0"/>
          </a:p>
        </p:txBody>
      </p:sp>
      <p:sp>
        <p:nvSpPr>
          <p:cNvPr id="4" name="Text Placeholder 6"/>
          <p:cNvSpPr>
            <a:spLocks noGrp="1"/>
          </p:cNvSpPr>
          <p:nvPr>
            <p:ph type="body" sz="quarter" idx="11"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2497786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66800" y="228600"/>
            <a:ext cx="7010400" cy="1069848"/>
          </a:xfrm>
          <a:prstGeom prst="rect">
            <a:avLst/>
          </a:prstGeom>
        </p:spPr>
        <p:txBody>
          <a:bodyPr anchor="ct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447800"/>
            <a:ext cx="8229600" cy="4724399"/>
          </a:xfrm>
          <a:prstGeom prst="rect">
            <a:avLst/>
          </a:prstGeom>
        </p:spPr>
        <p:txBody>
          <a:bodyPr/>
          <a:lstStyle>
            <a:lvl1pPr marL="0" indent="0">
              <a:spcBef>
                <a:spcPts val="2400"/>
              </a:spcBef>
              <a:buNone/>
              <a:defRPr sz="2800"/>
            </a:lvl1pPr>
            <a:lvl2pPr marL="800100" indent="-342900">
              <a:buFont typeface="Arial" panose="020B0604020202020204" pitchFamily="34" charset="0"/>
              <a:buChar char="•"/>
              <a:defRPr sz="2400"/>
            </a:lvl2pPr>
            <a:lvl3pPr marL="1257300" indent="-342900">
              <a:buFont typeface="Arial" panose="020B0604020202020204" pitchFamily="34" charset="0"/>
              <a:buChar char="•"/>
              <a:defRPr sz="2000"/>
            </a:lvl3pPr>
            <a:lvl4pPr marL="1657350" indent="-285750">
              <a:buFont typeface="Arial" panose="020B0604020202020204" pitchFamily="34" charset="0"/>
              <a:buChar char="•"/>
              <a:defRPr sz="1800"/>
            </a:lvl4pPr>
            <a:lvl5pPr>
              <a:defRPr sz="1800"/>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
        <p:nvSpPr>
          <p:cNvPr id="6" name="Text Placeholder 2"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 2019 McGraw-Hill </a:t>
            </a:r>
            <a:r>
              <a:rPr kumimoji="0" lang="en-US" sz="3200" b="0" i="0" u="none" strike="noStrike" kern="1200" cap="none" spc="0" normalizeH="0" baseline="0" noProof="0" dirty="0">
                <a:ln>
                  <a:noFill/>
                </a:ln>
                <a:solidFill>
                  <a:srgbClr val="6A6A6A"/>
                </a:solidFill>
                <a:effectLst/>
                <a:uLnTx/>
                <a:uFillTx/>
                <a:latin typeface="Calibri"/>
                <a:ea typeface="+mn-ea"/>
                <a:cs typeface="+mn-cs"/>
              </a:rPr>
              <a:t>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623951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olor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4919662"/>
            <a:ext cx="5486400" cy="566738"/>
          </a:xfrm>
          <a:prstGeom prst="rect">
            <a:avLst/>
          </a:prstGeom>
        </p:spPr>
        <p:txBody>
          <a:bodyPr anchor="b"/>
          <a:lstStyle>
            <a:lvl1pPr algn="l">
              <a:defRPr sz="24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562600"/>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124744" y="304800"/>
            <a:ext cx="6894512" cy="454183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1636573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lack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4919662"/>
            <a:ext cx="5486400" cy="566738"/>
          </a:xfrm>
          <a:prstGeom prst="rect">
            <a:avLst/>
          </a:prstGeom>
        </p:spPr>
        <p:txBody>
          <a:bodyPr anchor="b"/>
          <a:lstStyle>
            <a:lvl1pPr algn="l">
              <a:defRPr sz="2400" b="1">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562600"/>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Picture Placeholder 2"/>
          <p:cNvSpPr>
            <a:spLocks noGrp="1"/>
          </p:cNvSpPr>
          <p:nvPr>
            <p:ph type="pic" idx="1"/>
          </p:nvPr>
        </p:nvSpPr>
        <p:spPr>
          <a:xfrm>
            <a:off x="1124744" y="304800"/>
            <a:ext cx="6894512" cy="454183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6407912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lor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68580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1295400"/>
            <a:ext cx="9144000" cy="4648200"/>
          </a:xfrm>
          <a:prstGeom prst="rect">
            <a:avLst/>
          </a:prstGeom>
        </p:spPr>
        <p:txBody>
          <a:bodyPr/>
          <a:lstStyle/>
          <a:p>
            <a:r>
              <a:rPr lang="en-US" dirty="0"/>
              <a:t>Click icon to add media</a:t>
            </a:r>
          </a:p>
        </p:txBody>
      </p:sp>
      <p:sp>
        <p:nvSpPr>
          <p:cNvPr id="9" name="TextBox 8"/>
          <p:cNvSpPr txBox="1"/>
          <p:nvPr/>
        </p:nvSpPr>
        <p:spPr>
          <a:xfrm>
            <a:off x="2933700" y="5943600"/>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3824912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Black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68580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1295400"/>
            <a:ext cx="9144000" cy="4648200"/>
          </a:xfrm>
          <a:prstGeom prst="rect">
            <a:avLst/>
          </a:prstGeom>
        </p:spPr>
        <p:txBody>
          <a:bodyPr/>
          <a:lstStyle/>
          <a:p>
            <a:r>
              <a:rPr lang="en-US" dirty="0"/>
              <a:t>Click icon to add media</a:t>
            </a:r>
          </a:p>
        </p:txBody>
      </p:sp>
      <p:sp>
        <p:nvSpPr>
          <p:cNvPr id="9" name="TextBox 8"/>
          <p:cNvSpPr txBox="1"/>
          <p:nvPr/>
        </p:nvSpPr>
        <p:spPr>
          <a:xfrm>
            <a:off x="2933700" y="5943600"/>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3362078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Title &amp; Subtitle Right">
    <p:spTree>
      <p:nvGrpSpPr>
        <p:cNvPr id="1" name=""/>
        <p:cNvGrpSpPr/>
        <p:nvPr/>
      </p:nvGrpSpPr>
      <p:grpSpPr>
        <a:xfrm>
          <a:off x="0" y="0"/>
          <a:ext cx="0" cy="0"/>
          <a:chOff x="0" y="0"/>
          <a:chExt cx="0" cy="0"/>
        </a:xfrm>
      </p:grpSpPr>
      <p:sp>
        <p:nvSpPr>
          <p:cNvPr id="8" name="Rectangle 7"/>
          <p:cNvSpPr/>
          <p:nvPr/>
        </p:nvSpPr>
        <p:spPr>
          <a:xfrm>
            <a:off x="2898648" y="3429000"/>
            <a:ext cx="6245352" cy="1755648"/>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276600" y="3581400"/>
            <a:ext cx="563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3276600" y="4260273"/>
            <a:ext cx="56388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
        <p:nvSpPr>
          <p:cNvPr id="4" name="Content Placeholder 3"/>
          <p:cNvSpPr>
            <a:spLocks noGrp="1"/>
          </p:cNvSpPr>
          <p:nvPr>
            <p:ph sz="quarter" idx="12"/>
          </p:nvPr>
        </p:nvSpPr>
        <p:spPr>
          <a:xfrm>
            <a:off x="0" y="6743700"/>
            <a:ext cx="9144000" cy="152400"/>
          </a:xfrm>
        </p:spPr>
        <p:txBody>
          <a:bodyPr vert="horz" lIns="91440" tIns="45720" rIns="91440" bIns="45720" rtlCol="0">
            <a:normAutofit fontScale="25000" lnSpcReduction="20000"/>
          </a:bodyPr>
          <a:lstStyle>
            <a:lvl1pPr>
              <a:defRPr kumimoji="0" lang="en-US" b="0" i="0" u="none" strike="noStrike" cap="none" spc="0" normalizeH="0" baseline="0" dirty="0">
                <a:ln>
                  <a:noFill/>
                </a:ln>
                <a:solidFill>
                  <a:srgbClr val="6A6A6A"/>
                </a:solidFill>
                <a:effectLst/>
                <a:uLnTx/>
                <a:uFillTx/>
                <a:latin typeface="Calibri"/>
              </a:defRPr>
            </a:lvl1pPr>
          </a:lstStyle>
          <a:p>
            <a:pPr marL="0" marR="0" lvl="0" indent="0" fontAlgn="auto">
              <a:lnSpc>
                <a:spcPct val="100000"/>
              </a:lnSpc>
              <a:spcAft>
                <a:spcPts val="0"/>
              </a:spcAft>
              <a:buClrTx/>
              <a:buSzTx/>
              <a:buNone/>
              <a:tabLst/>
            </a:pPr>
            <a:endParaRPr lang="en-US" dirty="0"/>
          </a:p>
        </p:txBody>
      </p:sp>
    </p:spTree>
    <p:extLst>
      <p:ext uri="{BB962C8B-B14F-4D97-AF65-F5344CB8AC3E}">
        <p14:creationId xmlns:p14="http://schemas.microsoft.com/office/powerpoint/2010/main" val="34816464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amp; Subtitle Left">
    <p:spTree>
      <p:nvGrpSpPr>
        <p:cNvPr id="1" name=""/>
        <p:cNvGrpSpPr/>
        <p:nvPr/>
      </p:nvGrpSpPr>
      <p:grpSpPr>
        <a:xfrm>
          <a:off x="0" y="0"/>
          <a:ext cx="0" cy="0"/>
          <a:chOff x="0" y="0"/>
          <a:chExt cx="0" cy="0"/>
        </a:xfrm>
      </p:grpSpPr>
      <p:sp>
        <p:nvSpPr>
          <p:cNvPr id="8" name="Rectangle 7"/>
          <p:cNvSpPr/>
          <p:nvPr/>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228600" y="4114800"/>
            <a:ext cx="5105400" cy="685800"/>
          </a:xfrm>
          <a:prstGeom prst="rect">
            <a:avLst/>
          </a:prstGeom>
        </p:spPr>
        <p:txBody>
          <a:bodyPr/>
          <a:lstStyle>
            <a:lvl1pPr marL="0" indent="0">
              <a:buNone/>
              <a:defRPr sz="2200" b="0">
                <a:solidFill>
                  <a:schemeClr val="bg1"/>
                </a:solidFill>
                <a:latin typeface="+mn-lt"/>
              </a:defRPr>
            </a:lvl1pPr>
            <a:lvl2pPr marL="457200" indent="0">
              <a:buNone/>
              <a:defRPr sz="2200" b="0">
                <a:solidFill>
                  <a:schemeClr val="bg1"/>
                </a:solidFill>
                <a:latin typeface="+mn-lt"/>
              </a:defRPr>
            </a:lvl2pPr>
            <a:lvl3pPr marL="914400" indent="0">
              <a:buNone/>
              <a:defRPr sz="2200" b="0">
                <a:solidFill>
                  <a:schemeClr val="bg1"/>
                </a:solidFill>
                <a:latin typeface="+mn-lt"/>
              </a:defRPr>
            </a:lvl3pPr>
            <a:lvl4pPr marL="1371600" indent="0">
              <a:buNone/>
              <a:defRPr sz="2200" b="0">
                <a:solidFill>
                  <a:schemeClr val="bg1"/>
                </a:solidFill>
                <a:latin typeface="+mn-lt"/>
              </a:defRPr>
            </a:lvl4pPr>
            <a:lvl5pPr marL="1828800" indent="0">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99837908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342900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3733800" y="4260273"/>
            <a:ext cx="51816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42609411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Only Left">
    <p:spTree>
      <p:nvGrpSpPr>
        <p:cNvPr id="1" name=""/>
        <p:cNvGrpSpPr/>
        <p:nvPr/>
      </p:nvGrpSpPr>
      <p:grpSpPr>
        <a:xfrm>
          <a:off x="0" y="0"/>
          <a:ext cx="0" cy="0"/>
          <a:chOff x="0" y="0"/>
          <a:chExt cx="0" cy="0"/>
        </a:xfrm>
      </p:grpSpPr>
      <p:sp>
        <p:nvSpPr>
          <p:cNvPr id="8" name="Rectangle 7"/>
          <p:cNvSpPr/>
          <p:nvPr/>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7948742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2898648" y="3429000"/>
            <a:ext cx="6245352" cy="1755648"/>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276600" y="3581400"/>
            <a:ext cx="563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3276600" y="4260273"/>
            <a:ext cx="56388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92188252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itle-Only Right">
    <p:spTree>
      <p:nvGrpSpPr>
        <p:cNvPr id="1" name=""/>
        <p:cNvGrpSpPr/>
        <p:nvPr/>
      </p:nvGrpSpPr>
      <p:grpSpPr>
        <a:xfrm>
          <a:off x="0" y="0"/>
          <a:ext cx="0" cy="0"/>
          <a:chOff x="0" y="0"/>
          <a:chExt cx="0" cy="0"/>
        </a:xfrm>
      </p:grpSpPr>
      <p:sp>
        <p:nvSpPr>
          <p:cNvPr id="8" name="Rectangle 7"/>
          <p:cNvSpPr/>
          <p:nvPr/>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4388274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7955154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Black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a:prstGeom prst="rect">
            <a:avLst/>
          </a:prstGeom>
        </p:spPr>
        <p:txBody>
          <a:bodyPr/>
          <a:lstStyle>
            <a:lvl1pPr>
              <a:defRPr sz="4800">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405717629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Color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23472463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lack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36795996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olor_Title Only (Title can be hidden)">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solidFill>
                  <a:schemeClr val="bg2"/>
                </a:solidFill>
                <a:latin typeface="+mj-lt"/>
              </a:defRPr>
            </a:lvl1pPr>
          </a:lstStyle>
          <a:p>
            <a:r>
              <a:rPr lang="en-US"/>
              <a:t>Click to edit Master title style</a:t>
            </a:r>
            <a:endParaRPr lang="en-US" dirty="0"/>
          </a:p>
        </p:txBody>
      </p:sp>
      <p:sp>
        <p:nvSpPr>
          <p:cNvPr id="4"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1757125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Black_Title Only (Title can be hidden)">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latin typeface="+mj-lt"/>
              </a:defRPr>
            </a:lvl1pPr>
          </a:lstStyle>
          <a:p>
            <a:r>
              <a:rPr lang="en-US"/>
              <a:t>Click to edit Master title style</a:t>
            </a:r>
            <a:endParaRPr lang="en-US" dirty="0"/>
          </a:p>
        </p:txBody>
      </p:sp>
      <p:sp>
        <p:nvSpPr>
          <p:cNvPr id="4" name="Text Placeholder 6"/>
          <p:cNvSpPr>
            <a:spLocks noGrp="1"/>
          </p:cNvSpPr>
          <p:nvPr>
            <p:ph type="body" sz="quarter" idx="11"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42440198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143000"/>
            <a:ext cx="8229600" cy="5029199"/>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49424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Black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a:xfrm>
            <a:off x="457200" y="1143000"/>
            <a:ext cx="8229600" cy="5029201"/>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1569649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Color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4919662"/>
            <a:ext cx="5486400" cy="566738"/>
          </a:xfrm>
          <a:prstGeom prst="rect">
            <a:avLst/>
          </a:prstGeom>
        </p:spPr>
        <p:txBody>
          <a:bodyPr anchor="b"/>
          <a:lstStyle>
            <a:lvl1pPr algn="l">
              <a:defRPr sz="24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562600"/>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Picture Placeholder 2"/>
          <p:cNvSpPr>
            <a:spLocks noGrp="1"/>
          </p:cNvSpPr>
          <p:nvPr>
            <p:ph type="pic" idx="1"/>
          </p:nvPr>
        </p:nvSpPr>
        <p:spPr>
          <a:xfrm>
            <a:off x="1124744" y="304800"/>
            <a:ext cx="6894512" cy="454183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3667592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Only Left">
    <p:spTree>
      <p:nvGrpSpPr>
        <p:cNvPr id="1" name=""/>
        <p:cNvGrpSpPr/>
        <p:nvPr/>
      </p:nvGrpSpPr>
      <p:grpSpPr>
        <a:xfrm>
          <a:off x="0" y="0"/>
          <a:ext cx="0" cy="0"/>
          <a:chOff x="0" y="0"/>
          <a:chExt cx="0" cy="0"/>
        </a:xfrm>
      </p:grpSpPr>
      <p:sp>
        <p:nvSpPr>
          <p:cNvPr id="8" name="Rectangle 7"/>
          <p:cNvSpPr/>
          <p:nvPr/>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72376627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Black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4919662"/>
            <a:ext cx="5486400" cy="566738"/>
          </a:xfrm>
          <a:prstGeom prst="rect">
            <a:avLst/>
          </a:prstGeom>
        </p:spPr>
        <p:txBody>
          <a:bodyPr anchor="b"/>
          <a:lstStyle>
            <a:lvl1pPr algn="l">
              <a:defRPr sz="2400" b="1">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562600"/>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Picture Placeholder 2"/>
          <p:cNvSpPr>
            <a:spLocks noGrp="1"/>
          </p:cNvSpPr>
          <p:nvPr>
            <p:ph type="pic" idx="1"/>
          </p:nvPr>
        </p:nvSpPr>
        <p:spPr>
          <a:xfrm>
            <a:off x="1124744" y="304800"/>
            <a:ext cx="6894512" cy="454183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401336107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Color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68580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990600"/>
            <a:ext cx="9144000" cy="5105400"/>
          </a:xfrm>
          <a:prstGeom prst="rect">
            <a:avLst/>
          </a:prstGeom>
        </p:spPr>
        <p:txBody>
          <a:bodyPr/>
          <a:lstStyle/>
          <a:p>
            <a:r>
              <a:rPr lang="en-US" dirty="0"/>
              <a:t>Click icon to add media</a:t>
            </a:r>
          </a:p>
        </p:txBody>
      </p:sp>
      <p:sp>
        <p:nvSpPr>
          <p:cNvPr id="9" name="TextBox 8"/>
          <p:cNvSpPr txBox="1"/>
          <p:nvPr/>
        </p:nvSpPr>
        <p:spPr>
          <a:xfrm>
            <a:off x="2933700" y="6096000"/>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baseline="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2996605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Black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6857999"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990600"/>
            <a:ext cx="9144000" cy="5105400"/>
          </a:xfrm>
          <a:prstGeom prst="rect">
            <a:avLst/>
          </a:prstGeom>
        </p:spPr>
        <p:txBody>
          <a:bodyPr/>
          <a:lstStyle/>
          <a:p>
            <a:r>
              <a:rPr lang="en-US" dirty="0"/>
              <a:t>Click icon to add media</a:t>
            </a:r>
          </a:p>
        </p:txBody>
      </p:sp>
      <p:sp>
        <p:nvSpPr>
          <p:cNvPr id="9" name="TextBox 8"/>
          <p:cNvSpPr txBox="1"/>
          <p:nvPr/>
        </p:nvSpPr>
        <p:spPr>
          <a:xfrm>
            <a:off x="2933700" y="6096000"/>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baseline="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3031605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Color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243386"/>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743200"/>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421402845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Black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243386"/>
            <a:ext cx="7772400" cy="1362075"/>
          </a:xfrm>
          <a:prstGeom prst="rect">
            <a:avLst/>
          </a:prstGeom>
        </p:spPr>
        <p:txBody>
          <a:bodyPr anchor="t"/>
          <a:lstStyle>
            <a:lvl1pPr algn="l">
              <a:defRPr sz="3600" b="1" cap="a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743200"/>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45901265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olor_Title Only (Title can be hidden)">
    <p:spTree>
      <p:nvGrpSpPr>
        <p:cNvPr id="1" name=""/>
        <p:cNvGrpSpPr/>
        <p:nvPr/>
      </p:nvGrpSpPr>
      <p:grpSpPr>
        <a:xfrm>
          <a:off x="0" y="0"/>
          <a:ext cx="0" cy="0"/>
          <a:chOff x="0" y="0"/>
          <a:chExt cx="0" cy="0"/>
        </a:xfrm>
      </p:grpSpPr>
      <p:sp>
        <p:nvSpPr>
          <p:cNvPr id="5" name="Title 1"/>
          <p:cNvSpPr>
            <a:spLocks noGrp="1"/>
          </p:cNvSpPr>
          <p:nvPr>
            <p:ph type="title"/>
          </p:nvPr>
        </p:nvSpPr>
        <p:spPr>
          <a:xfrm>
            <a:off x="1066800" y="228600"/>
            <a:ext cx="70104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03749028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Black_Title Only (Title can be hidden)">
    <p:spTree>
      <p:nvGrpSpPr>
        <p:cNvPr id="1" name=""/>
        <p:cNvGrpSpPr/>
        <p:nvPr/>
      </p:nvGrpSpPr>
      <p:grpSpPr>
        <a:xfrm>
          <a:off x="0" y="0"/>
          <a:ext cx="0" cy="0"/>
          <a:chOff x="0" y="0"/>
          <a:chExt cx="0" cy="0"/>
        </a:xfrm>
      </p:grpSpPr>
      <p:sp>
        <p:nvSpPr>
          <p:cNvPr id="6"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76499263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1066800" y="228600"/>
            <a:ext cx="70104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066800"/>
            <a:ext cx="8229600" cy="5562600"/>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622620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Black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066800"/>
            <a:ext cx="8229600" cy="5562600"/>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4191879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Color_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066800" y="228600"/>
            <a:ext cx="70104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457200" y="914400"/>
            <a:ext cx="4038600" cy="561594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914400"/>
            <a:ext cx="4038600" cy="561594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0768862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Only Right">
    <p:spTree>
      <p:nvGrpSpPr>
        <p:cNvPr id="1" name=""/>
        <p:cNvGrpSpPr/>
        <p:nvPr/>
      </p:nvGrpSpPr>
      <p:grpSpPr>
        <a:xfrm>
          <a:off x="0" y="0"/>
          <a:ext cx="0" cy="0"/>
          <a:chOff x="0" y="0"/>
          <a:chExt cx="0" cy="0"/>
        </a:xfrm>
      </p:grpSpPr>
      <p:sp>
        <p:nvSpPr>
          <p:cNvPr id="8" name="Rectangle 7"/>
          <p:cNvSpPr/>
          <p:nvPr/>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61418612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lack_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3" name="Content Placeholder 2"/>
          <p:cNvSpPr>
            <a:spLocks noGrp="1"/>
          </p:cNvSpPr>
          <p:nvPr>
            <p:ph sz="half" idx="1"/>
          </p:nvPr>
        </p:nvSpPr>
        <p:spPr>
          <a:xfrm>
            <a:off x="457200" y="914400"/>
            <a:ext cx="4038600" cy="561594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914400"/>
            <a:ext cx="4038600" cy="561594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66476486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Color_Comparison">
    <p:spTree>
      <p:nvGrpSpPr>
        <p:cNvPr id="1" name=""/>
        <p:cNvGrpSpPr/>
        <p:nvPr/>
      </p:nvGrpSpPr>
      <p:grpSpPr>
        <a:xfrm>
          <a:off x="0" y="0"/>
          <a:ext cx="0" cy="0"/>
          <a:chOff x="0" y="0"/>
          <a:chExt cx="0" cy="0"/>
        </a:xfrm>
      </p:grpSpPr>
      <p:sp>
        <p:nvSpPr>
          <p:cNvPr id="9" name="Title 1"/>
          <p:cNvSpPr>
            <a:spLocks noGrp="1"/>
          </p:cNvSpPr>
          <p:nvPr>
            <p:ph type="title"/>
          </p:nvPr>
        </p:nvSpPr>
        <p:spPr>
          <a:xfrm>
            <a:off x="1066800" y="228600"/>
            <a:ext cx="70104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64562906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Black_Comparison">
    <p:spTree>
      <p:nvGrpSpPr>
        <p:cNvPr id="1" name=""/>
        <p:cNvGrpSpPr/>
        <p:nvPr/>
      </p:nvGrpSpPr>
      <p:grpSpPr>
        <a:xfrm>
          <a:off x="0" y="0"/>
          <a:ext cx="0" cy="0"/>
          <a:chOff x="0" y="0"/>
          <a:chExt cx="0" cy="0"/>
        </a:xfrm>
      </p:grpSpPr>
      <p:sp>
        <p:nvSpPr>
          <p:cNvPr id="9"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lgn="l">
              <a:defRPr sz="2400"/>
            </a:lvl1pPr>
            <a:lvl2pPr algn="l">
              <a:defRPr sz="2000"/>
            </a:lvl2pPr>
            <a:lvl3pPr algn="l">
              <a:defRPr sz="1800"/>
            </a:lvl3pPr>
            <a:lvl4pPr algn="l">
              <a:defRPr sz="1600"/>
            </a:lvl4pPr>
            <a:lvl5pPr algn="l">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43015208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Color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54230564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Black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612203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Color_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80062512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Black_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94772751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Color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028700" y="22860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25353853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Black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028700" y="22860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62934089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Color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1066799"/>
            <a:ext cx="9144000" cy="5315957"/>
          </a:xfrm>
          <a:prstGeom prst="rect">
            <a:avLst/>
          </a:prstGeom>
        </p:spPr>
        <p:txBody>
          <a:bodyPr/>
          <a:lstStyle/>
          <a:p>
            <a:r>
              <a:rPr lang="en-US" dirty="0"/>
              <a:t>Click icon to add media</a:t>
            </a:r>
          </a:p>
        </p:txBody>
      </p:sp>
      <p:sp>
        <p:nvSpPr>
          <p:cNvPr id="9" name="TextBox 8"/>
          <p:cNvSpPr txBox="1"/>
          <p:nvPr/>
        </p:nvSpPr>
        <p:spPr>
          <a:xfrm>
            <a:off x="2933700" y="6382757"/>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3"/>
          <p:cNvSpPr>
            <a:spLocks noGrp="1"/>
          </p:cNvSpPr>
          <p:nvPr>
            <p:ph type="body" sz="quarter" idx="12"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video Credit Here</a:t>
            </a:r>
          </a:p>
        </p:txBody>
      </p:sp>
    </p:spTree>
    <p:extLst>
      <p:ext uri="{BB962C8B-B14F-4D97-AF65-F5344CB8AC3E}">
        <p14:creationId xmlns:p14="http://schemas.microsoft.com/office/powerpoint/2010/main" val="2439639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5679616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1_Color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1066799"/>
            <a:ext cx="9144000" cy="5315957"/>
          </a:xfrm>
          <a:prstGeom prst="rect">
            <a:avLst/>
          </a:prstGeom>
        </p:spPr>
        <p:txBody>
          <a:bodyPr/>
          <a:lstStyle/>
          <a:p>
            <a:r>
              <a:rPr lang="en-US" dirty="0"/>
              <a:t>Click icon to add media</a:t>
            </a:r>
          </a:p>
        </p:txBody>
      </p:sp>
      <p:sp>
        <p:nvSpPr>
          <p:cNvPr id="9" name="TextBox 8"/>
          <p:cNvSpPr txBox="1"/>
          <p:nvPr/>
        </p:nvSpPr>
        <p:spPr>
          <a:xfrm>
            <a:off x="2933700" y="6382757"/>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3"/>
          <p:cNvSpPr>
            <a:spLocks noGrp="1"/>
          </p:cNvSpPr>
          <p:nvPr>
            <p:ph type="body" sz="quarter" idx="12"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video Credit Here</a:t>
            </a:r>
          </a:p>
        </p:txBody>
      </p:sp>
    </p:spTree>
    <p:extLst>
      <p:ext uri="{BB962C8B-B14F-4D97-AF65-F5344CB8AC3E}">
        <p14:creationId xmlns:p14="http://schemas.microsoft.com/office/powerpoint/2010/main" val="487832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Title &amp; Subtitle Left">
    <p:spTree>
      <p:nvGrpSpPr>
        <p:cNvPr id="1" name=""/>
        <p:cNvGrpSpPr/>
        <p:nvPr/>
      </p:nvGrpSpPr>
      <p:grpSpPr>
        <a:xfrm>
          <a:off x="0" y="0"/>
          <a:ext cx="0" cy="0"/>
          <a:chOff x="0" y="0"/>
          <a:chExt cx="0" cy="0"/>
        </a:xfrm>
      </p:grpSpPr>
      <p:sp>
        <p:nvSpPr>
          <p:cNvPr id="8" name="Rectangle 7"/>
          <p:cNvSpPr/>
          <p:nvPr/>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228600" y="4114800"/>
            <a:ext cx="5105400" cy="685800"/>
          </a:xfrm>
          <a:prstGeom prst="rect">
            <a:avLst/>
          </a:prstGeom>
        </p:spPr>
        <p:txBody>
          <a:bodyPr/>
          <a:lstStyle>
            <a:lvl1pPr marL="0" indent="0">
              <a:buNone/>
              <a:defRPr sz="2200" b="0">
                <a:solidFill>
                  <a:schemeClr val="bg1"/>
                </a:solidFill>
                <a:latin typeface="+mn-lt"/>
              </a:defRPr>
            </a:lvl1pPr>
            <a:lvl2pPr marL="457200" indent="0">
              <a:buNone/>
              <a:defRPr sz="2200" b="0">
                <a:solidFill>
                  <a:schemeClr val="bg1"/>
                </a:solidFill>
                <a:latin typeface="+mn-lt"/>
              </a:defRPr>
            </a:lvl2pPr>
            <a:lvl3pPr marL="914400" indent="0">
              <a:buNone/>
              <a:defRPr sz="2200" b="0">
                <a:solidFill>
                  <a:schemeClr val="bg1"/>
                </a:solidFill>
                <a:latin typeface="+mn-lt"/>
              </a:defRPr>
            </a:lvl3pPr>
            <a:lvl4pPr marL="1371600" indent="0">
              <a:buNone/>
              <a:defRPr sz="2200" b="0">
                <a:solidFill>
                  <a:schemeClr val="bg1"/>
                </a:solidFill>
                <a:latin typeface="+mn-lt"/>
              </a:defRPr>
            </a:lvl4pPr>
            <a:lvl5pPr marL="1828800" indent="0">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90737973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3733800" y="4260273"/>
            <a:ext cx="51816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407594039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Title-Only Left">
    <p:spTree>
      <p:nvGrpSpPr>
        <p:cNvPr id="1" name=""/>
        <p:cNvGrpSpPr/>
        <p:nvPr/>
      </p:nvGrpSpPr>
      <p:grpSpPr>
        <a:xfrm>
          <a:off x="0" y="0"/>
          <a:ext cx="0" cy="0"/>
          <a:chOff x="0" y="0"/>
          <a:chExt cx="0" cy="0"/>
        </a:xfrm>
      </p:grpSpPr>
      <p:sp>
        <p:nvSpPr>
          <p:cNvPr id="8" name="Rectangle 7"/>
          <p:cNvSpPr/>
          <p:nvPr/>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86099881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Title-Only Right">
    <p:spTree>
      <p:nvGrpSpPr>
        <p:cNvPr id="1" name=""/>
        <p:cNvGrpSpPr/>
        <p:nvPr/>
      </p:nvGrpSpPr>
      <p:grpSpPr>
        <a:xfrm>
          <a:off x="0" y="0"/>
          <a:ext cx="0" cy="0"/>
          <a:chOff x="0" y="0"/>
          <a:chExt cx="0" cy="0"/>
        </a:xfrm>
      </p:grpSpPr>
      <p:sp>
        <p:nvSpPr>
          <p:cNvPr id="8" name="Rectangle 7"/>
          <p:cNvSpPr/>
          <p:nvPr/>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66502120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Color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276725"/>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776539"/>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7"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74490355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Black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276725"/>
            <a:ext cx="7772400" cy="1362075"/>
          </a:xfrm>
          <a:prstGeom prst="rect">
            <a:avLst/>
          </a:prstGeom>
        </p:spPr>
        <p:txBody>
          <a:bodyPr anchor="t"/>
          <a:lstStyle>
            <a:lvl1pPr algn="l">
              <a:defRPr sz="3600" b="1" cap="a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776539"/>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53187469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Color_Title Only (Title can be hidden)">
    <p:spTree>
      <p:nvGrpSpPr>
        <p:cNvPr id="1" name=""/>
        <p:cNvGrpSpPr/>
        <p:nvPr/>
      </p:nvGrpSpPr>
      <p:grpSpPr>
        <a:xfrm>
          <a:off x="0" y="0"/>
          <a:ext cx="0" cy="0"/>
          <a:chOff x="0" y="0"/>
          <a:chExt cx="0" cy="0"/>
        </a:xfrm>
      </p:grpSpPr>
      <p:sp>
        <p:nvSpPr>
          <p:cNvPr id="4" name="Title 1"/>
          <p:cNvSpPr>
            <a:spLocks noGrp="1"/>
          </p:cNvSpPr>
          <p:nvPr>
            <p:ph type="title"/>
          </p:nvPr>
        </p:nvSpPr>
        <p:spPr>
          <a:xfrm>
            <a:off x="1066800" y="228600"/>
            <a:ext cx="7010400" cy="1069848"/>
          </a:xfrm>
          <a:prstGeom prst="rect">
            <a:avLst/>
          </a:prstGeom>
        </p:spPr>
        <p:txBody>
          <a:bodyPr anchor="ctr"/>
          <a:lstStyle>
            <a:lvl1pPr>
              <a:defRPr sz="3600">
                <a:solidFill>
                  <a:schemeClr val="bg2"/>
                </a:solidFill>
              </a:defRPr>
            </a:lvl1pPr>
          </a:lstStyle>
          <a:p>
            <a:r>
              <a:rPr lang="en-US"/>
              <a:t>Click to edit Master title style</a:t>
            </a:r>
            <a:endParaRPr lang="en-US" dirty="0"/>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962003115"/>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84">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Black_Title Only (Title can be hidden)">
    <p:spTree>
      <p:nvGrpSpPr>
        <p:cNvPr id="1" name=""/>
        <p:cNvGrpSpPr/>
        <p:nvPr/>
      </p:nvGrpSpPr>
      <p:grpSpPr>
        <a:xfrm>
          <a:off x="0" y="0"/>
          <a:ext cx="0" cy="0"/>
          <a:chOff x="0" y="0"/>
          <a:chExt cx="0" cy="0"/>
        </a:xfrm>
      </p:grpSpPr>
      <p:sp>
        <p:nvSpPr>
          <p:cNvPr id="4"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25172158"/>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84">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1069848"/>
          </a:xfrm>
          <a:prstGeom prst="rect">
            <a:avLst/>
          </a:prstGeom>
        </p:spPr>
        <p:txBody>
          <a:bodyPr anchor="ct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600199"/>
            <a:ext cx="8229600" cy="4953001"/>
          </a:xfrm>
          <a:prstGeom prst="rect">
            <a:avLst/>
          </a:prstGeom>
        </p:spPr>
        <p:txBody>
          <a:bodyPr/>
          <a:lstStyle>
            <a:lvl1pPr marL="0" indent="0">
              <a:spcBef>
                <a:spcPts val="2400"/>
              </a:spcBef>
              <a:buNone/>
              <a:defRPr sz="2800"/>
            </a:lvl1pPr>
            <a:lvl2pPr marL="283464" indent="-283464">
              <a:buFont typeface="Arial" panose="020B0604020202020204" pitchFamily="34" charset="0"/>
              <a:buChar char="•"/>
              <a:defRPr sz="2400"/>
            </a:lvl2pPr>
            <a:lvl3pPr marL="576072" indent="-228600">
              <a:buFont typeface="Arial" panose="020B0604020202020204" pitchFamily="34" charset="0"/>
              <a:buChar char="•"/>
              <a:defRPr sz="2000"/>
            </a:lvl3pPr>
            <a:lvl4pPr marL="1024128" indent="-228600">
              <a:buFont typeface="Arial" panose="020B0604020202020204" pitchFamily="34" charset="0"/>
              <a:buChar char="•"/>
              <a:defRPr sz="1800"/>
            </a:lvl4pPr>
            <a:lvl5pPr>
              <a:defRPr sz="1800"/>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346974774"/>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ck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a:prstGeom prst="rect">
            <a:avLst/>
          </a:prstGeom>
        </p:spPr>
        <p:txBody>
          <a:bodyPr/>
          <a:lstStyle>
            <a:lvl1pPr>
              <a:defRPr sz="4800">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97577523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Black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a:xfrm>
            <a:off x="457200" y="1143000"/>
            <a:ext cx="8229600" cy="5410199"/>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42304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Color_Two Content">
    <p:spTree>
      <p:nvGrpSpPr>
        <p:cNvPr id="1" name=""/>
        <p:cNvGrpSpPr/>
        <p:nvPr/>
      </p:nvGrpSpPr>
      <p:grpSpPr>
        <a:xfrm>
          <a:off x="0" y="0"/>
          <a:ext cx="0" cy="0"/>
          <a:chOff x="0" y="0"/>
          <a:chExt cx="0" cy="0"/>
        </a:xfrm>
      </p:grpSpPr>
      <p:sp>
        <p:nvSpPr>
          <p:cNvPr id="6" name="Title 1"/>
          <p:cNvSpPr>
            <a:spLocks noGrp="1"/>
          </p:cNvSpPr>
          <p:nvPr>
            <p:ph type="title"/>
          </p:nvPr>
        </p:nvSpPr>
        <p:spPr>
          <a:xfrm>
            <a:off x="1066800" y="228600"/>
            <a:ext cx="7010400" cy="1069848"/>
          </a:xfrm>
          <a:prstGeom prst="rect">
            <a:avLst/>
          </a:prstGeom>
        </p:spPr>
        <p:txBody>
          <a:bodyPr anchor="ct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457200" y="1600200"/>
            <a:ext cx="4038600" cy="495604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95604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0431211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Black_Two Content">
    <p:spTree>
      <p:nvGrpSpPr>
        <p:cNvPr id="1" name=""/>
        <p:cNvGrpSpPr/>
        <p:nvPr/>
      </p:nvGrpSpPr>
      <p:grpSpPr>
        <a:xfrm>
          <a:off x="0" y="0"/>
          <a:ext cx="0" cy="0"/>
          <a:chOff x="0" y="0"/>
          <a:chExt cx="0" cy="0"/>
        </a:xfrm>
      </p:grpSpPr>
      <p:sp>
        <p:nvSpPr>
          <p:cNvPr id="6"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3" name="Content Placeholder 2"/>
          <p:cNvSpPr>
            <a:spLocks noGrp="1"/>
          </p:cNvSpPr>
          <p:nvPr>
            <p:ph sz="half" idx="1"/>
          </p:nvPr>
        </p:nvSpPr>
        <p:spPr>
          <a:xfrm>
            <a:off x="457200" y="1143000"/>
            <a:ext cx="4038600" cy="5410201"/>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143000"/>
            <a:ext cx="4038600" cy="5410201"/>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71817553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Color_Comparison">
    <p:spTree>
      <p:nvGrpSpPr>
        <p:cNvPr id="1" name=""/>
        <p:cNvGrpSpPr/>
        <p:nvPr/>
      </p:nvGrpSpPr>
      <p:grpSpPr>
        <a:xfrm>
          <a:off x="0" y="0"/>
          <a:ext cx="0" cy="0"/>
          <a:chOff x="0" y="0"/>
          <a:chExt cx="0" cy="0"/>
        </a:xfrm>
      </p:grpSpPr>
      <p:sp>
        <p:nvSpPr>
          <p:cNvPr id="8" name="Title 1"/>
          <p:cNvSpPr>
            <a:spLocks noGrp="1"/>
          </p:cNvSpPr>
          <p:nvPr>
            <p:ph type="title"/>
          </p:nvPr>
        </p:nvSpPr>
        <p:spPr>
          <a:xfrm>
            <a:off x="1066800" y="228600"/>
            <a:ext cx="7010400" cy="1069848"/>
          </a:xfrm>
          <a:prstGeom prst="rect">
            <a:avLst/>
          </a:prstGeom>
        </p:spPr>
        <p:txBody>
          <a:bodyPr anchor="ctr"/>
          <a:lstStyle>
            <a:lvl1pPr>
              <a:defRPr sz="3600">
                <a:solidFill>
                  <a:schemeClr val="bg2"/>
                </a:solidFill>
              </a:defRPr>
            </a:lvl1pPr>
          </a:lstStyle>
          <a:p>
            <a:r>
              <a:rPr lang="en-US"/>
              <a:t>Click to edit Master title style</a:t>
            </a:r>
            <a:endParaRPr lang="en-US" dirty="0"/>
          </a:p>
        </p:txBody>
      </p:sp>
      <p:sp>
        <p:nvSpPr>
          <p:cNvPr id="3" name="Text Placeholder 2"/>
          <p:cNvSpPr>
            <a:spLocks noGrp="1"/>
          </p:cNvSpPr>
          <p:nvPr>
            <p:ph type="body" idx="1"/>
          </p:nvPr>
        </p:nvSpPr>
        <p:spPr>
          <a:xfrm>
            <a:off x="457201" y="1600200"/>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1" y="2239962"/>
            <a:ext cx="4040188" cy="431323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6" y="1600200"/>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6" y="2239962"/>
            <a:ext cx="4041775" cy="431323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54901986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Black_Comparison">
    <p:spTree>
      <p:nvGrpSpPr>
        <p:cNvPr id="1" name=""/>
        <p:cNvGrpSpPr/>
        <p:nvPr/>
      </p:nvGrpSpPr>
      <p:grpSpPr>
        <a:xfrm>
          <a:off x="0" y="0"/>
          <a:ext cx="0" cy="0"/>
          <a:chOff x="0" y="0"/>
          <a:chExt cx="0" cy="0"/>
        </a:xfrm>
      </p:grpSpPr>
      <p:sp>
        <p:nvSpPr>
          <p:cNvPr id="8"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3" name="Text Placeholder 2"/>
          <p:cNvSpPr>
            <a:spLocks noGrp="1"/>
          </p:cNvSpPr>
          <p:nvPr>
            <p:ph type="body" idx="1"/>
          </p:nvPr>
        </p:nvSpPr>
        <p:spPr>
          <a:xfrm>
            <a:off x="457201" y="1143000"/>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1" y="1828800"/>
            <a:ext cx="4040188" cy="47244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6" y="1143000"/>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6" y="1828800"/>
            <a:ext cx="4041775" cy="47244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4263866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Color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32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2057400" y="685800"/>
            <a:ext cx="6629400" cy="5797296"/>
          </a:xfrm>
          <a:prstGeom prst="rect">
            <a:avLst/>
          </a:prstGeom>
        </p:spPr>
        <p:txBody>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32961512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Black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272282244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Color_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94084925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Black_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106051994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Color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028700" y="22860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39336115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lor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27829080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Black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028700" y="22860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133764645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Color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990600"/>
            <a:ext cx="9144000" cy="5410200"/>
          </a:xfrm>
          <a:prstGeom prst="rect">
            <a:avLst/>
          </a:prstGeom>
        </p:spPr>
        <p:txBody>
          <a:bodyPr/>
          <a:lstStyle/>
          <a:p>
            <a:r>
              <a:rPr lang="en-US" dirty="0"/>
              <a:t>Click icon to add media</a:t>
            </a:r>
          </a:p>
        </p:txBody>
      </p:sp>
      <p:sp>
        <p:nvSpPr>
          <p:cNvPr id="9" name="TextBox 8"/>
          <p:cNvSpPr txBox="1"/>
          <p:nvPr/>
        </p:nvSpPr>
        <p:spPr>
          <a:xfrm>
            <a:off x="2933700" y="6382757"/>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13952219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Black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990600"/>
            <a:ext cx="9144000" cy="5410200"/>
          </a:xfrm>
          <a:prstGeom prst="rect">
            <a:avLst/>
          </a:prstGeom>
        </p:spPr>
        <p:txBody>
          <a:bodyPr/>
          <a:lstStyle/>
          <a:p>
            <a:r>
              <a:rPr lang="en-US" dirty="0"/>
              <a:t>Click icon to add media</a:t>
            </a:r>
          </a:p>
        </p:txBody>
      </p:sp>
      <p:sp>
        <p:nvSpPr>
          <p:cNvPr id="9" name="TextBox 8"/>
          <p:cNvSpPr txBox="1"/>
          <p:nvPr/>
        </p:nvSpPr>
        <p:spPr>
          <a:xfrm>
            <a:off x="2933700" y="6382757"/>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11037800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2898648" y="3429000"/>
            <a:ext cx="6245352"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276600" y="3581400"/>
            <a:ext cx="563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3276600" y="4260273"/>
            <a:ext cx="56388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284261740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1_Color_Picture with Caption and Jump to Long Descrip">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028700" y="22860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
        <p:nvSpPr>
          <p:cNvPr id="7" name="Text Placeholder 6"/>
          <p:cNvSpPr>
            <a:spLocks noGrp="1"/>
          </p:cNvSpPr>
          <p:nvPr>
            <p:ph type="body" sz="quarter" idx="12" hasCustomPrompt="1"/>
          </p:nvPr>
        </p:nvSpPr>
        <p:spPr>
          <a:xfrm>
            <a:off x="3200400" y="6505575"/>
            <a:ext cx="2743200" cy="172838"/>
          </a:xfrm>
          <a:prstGeom prst="rect">
            <a:avLst/>
          </a:prstGeom>
        </p:spPr>
        <p:txBody>
          <a:bodyPr/>
          <a:lstStyle>
            <a:lvl1pPr marL="0" indent="0" algn="ctr">
              <a:buNone/>
              <a:defRPr sz="800" baseline="0"/>
            </a:lvl1pPr>
            <a:lvl5pPr>
              <a:defRPr/>
            </a:lvl5pPr>
          </a:lstStyle>
          <a:p>
            <a:pPr lvl="0"/>
            <a:r>
              <a:rPr lang="en-US" sz="800" dirty="0"/>
              <a:t>Jump to long image description</a:t>
            </a:r>
            <a:endParaRPr lang="en-US" dirty="0"/>
          </a:p>
        </p:txBody>
      </p:sp>
    </p:spTree>
    <p:extLst>
      <p:ext uri="{BB962C8B-B14F-4D97-AF65-F5344CB8AC3E}">
        <p14:creationId xmlns:p14="http://schemas.microsoft.com/office/powerpoint/2010/main" val="292451401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1_Black_Title and Content with Jump to Long Image Descrip">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a:xfrm>
            <a:off x="457200" y="1143000"/>
            <a:ext cx="8229600" cy="5410199"/>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
        <p:nvSpPr>
          <p:cNvPr id="6" name="Text Placeholder 5"/>
          <p:cNvSpPr>
            <a:spLocks noGrp="1"/>
          </p:cNvSpPr>
          <p:nvPr>
            <p:ph type="body" sz="quarter" idx="11" hasCustomPrompt="1"/>
          </p:nvPr>
        </p:nvSpPr>
        <p:spPr>
          <a:xfrm>
            <a:off x="3200400" y="6510528"/>
            <a:ext cx="2743200" cy="173736"/>
          </a:xfrm>
          <a:prstGeom prst="rect">
            <a:avLst/>
          </a:prstGeom>
        </p:spPr>
        <p:txBody>
          <a:bodyPr/>
          <a:lstStyle>
            <a:lvl1pPr marL="0" indent="0" algn="ctr">
              <a:buNone/>
              <a:defRPr sz="800" baseline="0"/>
            </a:lvl1pPr>
          </a:lstStyle>
          <a:p>
            <a:pPr lvl="0"/>
            <a:r>
              <a:rPr lang="en-US" sz="800" dirty="0"/>
              <a:t>Jump back to slide containing original image</a:t>
            </a:r>
            <a:endParaRPr lang="en-US" dirty="0"/>
          </a:p>
        </p:txBody>
      </p:sp>
    </p:spTree>
    <p:extLst>
      <p:ext uri="{BB962C8B-B14F-4D97-AF65-F5344CB8AC3E}">
        <p14:creationId xmlns:p14="http://schemas.microsoft.com/office/powerpoint/2010/main" val="3411772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Title &amp; Subtitle Left">
    <p:spTree>
      <p:nvGrpSpPr>
        <p:cNvPr id="1" name=""/>
        <p:cNvGrpSpPr/>
        <p:nvPr/>
      </p:nvGrpSpPr>
      <p:grpSpPr>
        <a:xfrm>
          <a:off x="0" y="0"/>
          <a:ext cx="0" cy="0"/>
          <a:chOff x="0" y="0"/>
          <a:chExt cx="0" cy="0"/>
        </a:xfrm>
      </p:grpSpPr>
      <p:sp>
        <p:nvSpPr>
          <p:cNvPr id="8" name="Rectangle 7"/>
          <p:cNvSpPr/>
          <p:nvPr/>
        </p:nvSpPr>
        <p:spPr>
          <a:xfrm>
            <a:off x="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4724400"/>
            <a:ext cx="5105400" cy="609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7" name="Text Placeholder 6"/>
          <p:cNvSpPr>
            <a:spLocks noGrp="1"/>
          </p:cNvSpPr>
          <p:nvPr>
            <p:ph type="body" sz="quarter" idx="10"/>
          </p:nvPr>
        </p:nvSpPr>
        <p:spPr>
          <a:xfrm>
            <a:off x="228600" y="5410200"/>
            <a:ext cx="5105400" cy="685800"/>
          </a:xfrm>
          <a:prstGeom prst="rect">
            <a:avLst/>
          </a:prstGeom>
        </p:spPr>
        <p:txBody>
          <a:bodyPr/>
          <a:lstStyle>
            <a:lvl1pPr marL="0" indent="0">
              <a:buNone/>
              <a:defRPr sz="2200" b="0">
                <a:solidFill>
                  <a:schemeClr val="bg1"/>
                </a:solidFill>
                <a:latin typeface="+mn-lt"/>
              </a:defRPr>
            </a:lvl1pPr>
            <a:lvl2pPr marL="457200" indent="0">
              <a:buNone/>
              <a:defRPr sz="2200" b="0">
                <a:solidFill>
                  <a:schemeClr val="bg1"/>
                </a:solidFill>
                <a:latin typeface="+mn-lt"/>
              </a:defRPr>
            </a:lvl2pPr>
            <a:lvl3pPr marL="914400" indent="0">
              <a:buNone/>
              <a:defRPr sz="2200" b="0">
                <a:solidFill>
                  <a:schemeClr val="bg1"/>
                </a:solidFill>
                <a:latin typeface="+mn-lt"/>
              </a:defRPr>
            </a:lvl3pPr>
            <a:lvl4pPr marL="1371600" indent="0">
              <a:buNone/>
              <a:defRPr sz="2200" b="0">
                <a:solidFill>
                  <a:schemeClr val="bg1"/>
                </a:solidFill>
                <a:latin typeface="+mn-lt"/>
              </a:defRPr>
            </a:lvl4pPr>
            <a:lvl5pPr marL="1828800" indent="0">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rgbClr val="6A6A6A"/>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99569184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342900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4724400"/>
            <a:ext cx="5181600" cy="609600"/>
          </a:xfrm>
          <a:prstGeom prst="rect">
            <a:avLst/>
          </a:prstGeom>
          <a:effectLst>
            <a:outerShdw blurRad="50800" dist="38100" dir="5400000" algn="t" rotWithShape="0">
              <a:prstClr val="black">
                <a:alpha val="40000"/>
              </a:prstClr>
            </a:outerShdw>
          </a:effectLst>
        </p:spPr>
        <p:txBody>
          <a:bodyPr/>
          <a:lstStyle>
            <a:lvl1pPr algn="r">
              <a:defRPr sz="3600">
                <a:latin typeface="+mj-lt"/>
              </a:defRPr>
            </a:lvl1pPr>
          </a:lstStyle>
          <a:p>
            <a:r>
              <a:rPr lang="en-US"/>
              <a:t>Click to edit Master title style</a:t>
            </a:r>
            <a:endParaRPr lang="en-US" dirty="0"/>
          </a:p>
        </p:txBody>
      </p:sp>
      <p:sp>
        <p:nvSpPr>
          <p:cNvPr id="7" name="Text Placeholder 6"/>
          <p:cNvSpPr>
            <a:spLocks noGrp="1"/>
          </p:cNvSpPr>
          <p:nvPr>
            <p:ph type="body" sz="quarter" idx="10"/>
          </p:nvPr>
        </p:nvSpPr>
        <p:spPr>
          <a:xfrm>
            <a:off x="3733800" y="5403273"/>
            <a:ext cx="51816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rgbClr val="6A6A6A"/>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426178239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Title-Only Left">
    <p:spTree>
      <p:nvGrpSpPr>
        <p:cNvPr id="1" name=""/>
        <p:cNvGrpSpPr/>
        <p:nvPr/>
      </p:nvGrpSpPr>
      <p:grpSpPr>
        <a:xfrm>
          <a:off x="0" y="0"/>
          <a:ext cx="0" cy="0"/>
          <a:chOff x="0" y="0"/>
          <a:chExt cx="0" cy="0"/>
        </a:xfrm>
      </p:grpSpPr>
      <p:sp>
        <p:nvSpPr>
          <p:cNvPr id="8" name="Rectangle 7"/>
          <p:cNvSpPr/>
          <p:nvPr/>
        </p:nvSpPr>
        <p:spPr>
          <a:xfrm>
            <a:off x="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4724400"/>
            <a:ext cx="5105400" cy="1371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5" name="Text Placeholder 3"/>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rgbClr val="6A6A6A"/>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77994059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Title-Only Right">
    <p:spTree>
      <p:nvGrpSpPr>
        <p:cNvPr id="1" name=""/>
        <p:cNvGrpSpPr/>
        <p:nvPr/>
      </p:nvGrpSpPr>
      <p:grpSpPr>
        <a:xfrm>
          <a:off x="0" y="0"/>
          <a:ext cx="0" cy="0"/>
          <a:chOff x="0" y="0"/>
          <a:chExt cx="0" cy="0"/>
        </a:xfrm>
      </p:grpSpPr>
      <p:sp>
        <p:nvSpPr>
          <p:cNvPr id="8" name="Rectangle 7"/>
          <p:cNvSpPr/>
          <p:nvPr/>
        </p:nvSpPr>
        <p:spPr>
          <a:xfrm>
            <a:off x="342900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solidFill>
                <a:schemeClr val="tx1"/>
              </a:solidFill>
            </a:endParaRPr>
          </a:p>
        </p:txBody>
      </p:sp>
      <p:sp>
        <p:nvSpPr>
          <p:cNvPr id="2" name="Title 1"/>
          <p:cNvSpPr>
            <a:spLocks noGrp="1"/>
          </p:cNvSpPr>
          <p:nvPr>
            <p:ph type="ctrTitle"/>
          </p:nvPr>
        </p:nvSpPr>
        <p:spPr>
          <a:xfrm>
            <a:off x="3733800" y="4724400"/>
            <a:ext cx="5181600" cy="1371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rgbClr val="6A6A6A"/>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4052378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ck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3600" b="1" cap="a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722313" y="2906714"/>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65609941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Title &amp; Subtitle Left">
    <p:spTree>
      <p:nvGrpSpPr>
        <p:cNvPr id="1" name=""/>
        <p:cNvGrpSpPr/>
        <p:nvPr/>
      </p:nvGrpSpPr>
      <p:grpSpPr>
        <a:xfrm>
          <a:off x="0" y="0"/>
          <a:ext cx="0" cy="0"/>
          <a:chOff x="0" y="0"/>
          <a:chExt cx="0" cy="0"/>
        </a:xfrm>
      </p:grpSpPr>
      <p:sp>
        <p:nvSpPr>
          <p:cNvPr id="8" name="Rectangle 7"/>
          <p:cNvSpPr/>
          <p:nvPr/>
        </p:nvSpPr>
        <p:spPr>
          <a:xfrm>
            <a:off x="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4724400"/>
            <a:ext cx="5105400" cy="609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7" name="Text Placeholder 6"/>
          <p:cNvSpPr>
            <a:spLocks noGrp="1"/>
          </p:cNvSpPr>
          <p:nvPr>
            <p:ph type="body" sz="quarter" idx="10"/>
          </p:nvPr>
        </p:nvSpPr>
        <p:spPr>
          <a:xfrm>
            <a:off x="228600" y="5410200"/>
            <a:ext cx="5105400" cy="685800"/>
          </a:xfrm>
          <a:prstGeom prst="rect">
            <a:avLst/>
          </a:prstGeom>
        </p:spPr>
        <p:txBody>
          <a:bodyPr/>
          <a:lstStyle>
            <a:lvl1pPr marL="0" indent="0">
              <a:buNone/>
              <a:defRPr sz="2200" b="0">
                <a:solidFill>
                  <a:schemeClr val="bg1"/>
                </a:solidFill>
                <a:latin typeface="+mn-lt"/>
              </a:defRPr>
            </a:lvl1pPr>
            <a:lvl2pPr marL="457200" indent="0">
              <a:buNone/>
              <a:defRPr sz="2200" b="0">
                <a:solidFill>
                  <a:schemeClr val="bg1"/>
                </a:solidFill>
                <a:latin typeface="+mn-lt"/>
              </a:defRPr>
            </a:lvl2pPr>
            <a:lvl3pPr marL="914400" indent="0">
              <a:buNone/>
              <a:defRPr sz="2200" b="0">
                <a:solidFill>
                  <a:schemeClr val="bg1"/>
                </a:solidFill>
                <a:latin typeface="+mn-lt"/>
              </a:defRPr>
            </a:lvl3pPr>
            <a:lvl4pPr marL="1371600" indent="0">
              <a:buNone/>
              <a:defRPr sz="2200" b="0">
                <a:solidFill>
                  <a:schemeClr val="bg1"/>
                </a:solidFill>
                <a:latin typeface="+mn-lt"/>
              </a:defRPr>
            </a:lvl4pPr>
            <a:lvl5pPr marL="1828800" indent="0">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88802598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342900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4724400"/>
            <a:ext cx="5181600" cy="609600"/>
          </a:xfrm>
          <a:prstGeom prst="rect">
            <a:avLst/>
          </a:prstGeom>
          <a:effectLst>
            <a:outerShdw blurRad="50800" dist="38100" dir="5400000" algn="t" rotWithShape="0">
              <a:prstClr val="black">
                <a:alpha val="40000"/>
              </a:prstClr>
            </a:outerShdw>
          </a:effectLst>
        </p:spPr>
        <p:txBody>
          <a:bodyPr/>
          <a:lstStyle>
            <a:lvl1pPr algn="r">
              <a:defRPr sz="3600">
                <a:latin typeface="+mj-lt"/>
              </a:defRPr>
            </a:lvl1pPr>
          </a:lstStyle>
          <a:p>
            <a:r>
              <a:rPr lang="en-US"/>
              <a:t>Click to edit Master title style</a:t>
            </a:r>
            <a:endParaRPr lang="en-US" dirty="0"/>
          </a:p>
        </p:txBody>
      </p:sp>
      <p:sp>
        <p:nvSpPr>
          <p:cNvPr id="7" name="Text Placeholder 6"/>
          <p:cNvSpPr>
            <a:spLocks noGrp="1"/>
          </p:cNvSpPr>
          <p:nvPr>
            <p:ph type="body" sz="quarter" idx="10"/>
          </p:nvPr>
        </p:nvSpPr>
        <p:spPr>
          <a:xfrm>
            <a:off x="3733800" y="5403273"/>
            <a:ext cx="51816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422152420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Title-Only Left">
    <p:spTree>
      <p:nvGrpSpPr>
        <p:cNvPr id="1" name=""/>
        <p:cNvGrpSpPr/>
        <p:nvPr/>
      </p:nvGrpSpPr>
      <p:grpSpPr>
        <a:xfrm>
          <a:off x="0" y="0"/>
          <a:ext cx="0" cy="0"/>
          <a:chOff x="0" y="0"/>
          <a:chExt cx="0" cy="0"/>
        </a:xfrm>
      </p:grpSpPr>
      <p:sp>
        <p:nvSpPr>
          <p:cNvPr id="8" name="Rectangle 7"/>
          <p:cNvSpPr/>
          <p:nvPr/>
        </p:nvSpPr>
        <p:spPr>
          <a:xfrm>
            <a:off x="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4724400"/>
            <a:ext cx="5105400" cy="1371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83929373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Title-Only Right">
    <p:spTree>
      <p:nvGrpSpPr>
        <p:cNvPr id="1" name=""/>
        <p:cNvGrpSpPr/>
        <p:nvPr/>
      </p:nvGrpSpPr>
      <p:grpSpPr>
        <a:xfrm>
          <a:off x="0" y="0"/>
          <a:ext cx="0" cy="0"/>
          <a:chOff x="0" y="0"/>
          <a:chExt cx="0" cy="0"/>
        </a:xfrm>
      </p:grpSpPr>
      <p:sp>
        <p:nvSpPr>
          <p:cNvPr id="8" name="Rectangle 7"/>
          <p:cNvSpPr/>
          <p:nvPr/>
        </p:nvSpPr>
        <p:spPr>
          <a:xfrm>
            <a:off x="342900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solidFill>
                <a:schemeClr val="tx1"/>
              </a:solidFill>
            </a:endParaRPr>
          </a:p>
        </p:txBody>
      </p:sp>
      <p:sp>
        <p:nvSpPr>
          <p:cNvPr id="2" name="Title 1"/>
          <p:cNvSpPr>
            <a:spLocks noGrp="1"/>
          </p:cNvSpPr>
          <p:nvPr>
            <p:ph type="ctrTitle"/>
          </p:nvPr>
        </p:nvSpPr>
        <p:spPr>
          <a:xfrm>
            <a:off x="3733800" y="4724400"/>
            <a:ext cx="5181600" cy="1371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78907524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240821154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secHead" preserve="1">
  <p:cSld nam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a:t>Click to edit Master title style</a:t>
            </a:r>
            <a:endParaRPr lang="en-US" dirty="0"/>
          </a:p>
        </p:txBody>
      </p:sp>
      <p:sp>
        <p:nvSpPr>
          <p:cNvPr id="3" name="Text Placeholder 2"/>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4693101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lor_Title Only (Title can be hidden)">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solidFill>
                  <a:schemeClr val="bg2"/>
                </a:solidFill>
                <a:latin typeface="+mj-lt"/>
              </a:defRPr>
            </a:lvl1pPr>
          </a:lstStyle>
          <a:p>
            <a:r>
              <a:rPr lang="en-US"/>
              <a:t>Click to edit Master title style</a:t>
            </a:r>
            <a:endParaRPr lang="en-US" dirty="0"/>
          </a:p>
        </p:txBody>
      </p:sp>
      <p:sp>
        <p:nvSpPr>
          <p:cNvPr id="4"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5032055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image" Target="../media/image1.pn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theme" Target="../theme/theme2.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19" Type="http://schemas.openxmlformats.org/officeDocument/2006/relationships/image" Target="../media/image3.gif"/><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18" Type="http://schemas.openxmlformats.org/officeDocument/2006/relationships/slideLayout" Target="../slideLayouts/slideLayout50.xml"/><Relationship Id="rId3" Type="http://schemas.openxmlformats.org/officeDocument/2006/relationships/slideLayout" Target="../slideLayouts/slideLayout35.xml"/><Relationship Id="rId21" Type="http://schemas.openxmlformats.org/officeDocument/2006/relationships/slideLayout" Target="../slideLayouts/slideLayout53.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17" Type="http://schemas.openxmlformats.org/officeDocument/2006/relationships/slideLayout" Target="../slideLayouts/slideLayout49.xml"/><Relationship Id="rId2" Type="http://schemas.openxmlformats.org/officeDocument/2006/relationships/slideLayout" Target="../slideLayouts/slideLayout34.xml"/><Relationship Id="rId16" Type="http://schemas.openxmlformats.org/officeDocument/2006/relationships/slideLayout" Target="../slideLayouts/slideLayout48.xml"/><Relationship Id="rId20" Type="http://schemas.openxmlformats.org/officeDocument/2006/relationships/slideLayout" Target="../slideLayouts/slideLayout52.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5" Type="http://schemas.openxmlformats.org/officeDocument/2006/relationships/slideLayout" Target="../slideLayouts/slideLayout47.xml"/><Relationship Id="rId23" Type="http://schemas.openxmlformats.org/officeDocument/2006/relationships/theme" Target="../theme/theme3.xml"/><Relationship Id="rId10" Type="http://schemas.openxmlformats.org/officeDocument/2006/relationships/slideLayout" Target="../slideLayouts/slideLayout42.xml"/><Relationship Id="rId19" Type="http://schemas.openxmlformats.org/officeDocument/2006/relationships/slideLayout" Target="../slideLayouts/slideLayout51.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 Id="rId22" Type="http://schemas.openxmlformats.org/officeDocument/2006/relationships/slideLayout" Target="../slideLayouts/slideLayout5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2.xml"/><Relationship Id="rId13" Type="http://schemas.openxmlformats.org/officeDocument/2006/relationships/slideLayout" Target="../slideLayouts/slideLayout67.xml"/><Relationship Id="rId18" Type="http://schemas.openxmlformats.org/officeDocument/2006/relationships/slideLayout" Target="../slideLayouts/slideLayout72.xml"/><Relationship Id="rId3" Type="http://schemas.openxmlformats.org/officeDocument/2006/relationships/slideLayout" Target="../slideLayouts/slideLayout57.xml"/><Relationship Id="rId21" Type="http://schemas.openxmlformats.org/officeDocument/2006/relationships/slideLayout" Target="../slideLayouts/slideLayout75.xml"/><Relationship Id="rId7" Type="http://schemas.openxmlformats.org/officeDocument/2006/relationships/slideLayout" Target="../slideLayouts/slideLayout61.xml"/><Relationship Id="rId12" Type="http://schemas.openxmlformats.org/officeDocument/2006/relationships/slideLayout" Target="../slideLayouts/slideLayout66.xml"/><Relationship Id="rId17" Type="http://schemas.openxmlformats.org/officeDocument/2006/relationships/slideLayout" Target="../slideLayouts/slideLayout71.xml"/><Relationship Id="rId2" Type="http://schemas.openxmlformats.org/officeDocument/2006/relationships/slideLayout" Target="../slideLayouts/slideLayout56.xml"/><Relationship Id="rId16" Type="http://schemas.openxmlformats.org/officeDocument/2006/relationships/slideLayout" Target="../slideLayouts/slideLayout70.xml"/><Relationship Id="rId20" Type="http://schemas.openxmlformats.org/officeDocument/2006/relationships/slideLayout" Target="../slideLayouts/slideLayout74.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5" Type="http://schemas.openxmlformats.org/officeDocument/2006/relationships/slideLayout" Target="../slideLayouts/slideLayout59.xml"/><Relationship Id="rId15" Type="http://schemas.openxmlformats.org/officeDocument/2006/relationships/slideLayout" Target="../slideLayouts/slideLayout69.xml"/><Relationship Id="rId10" Type="http://schemas.openxmlformats.org/officeDocument/2006/relationships/slideLayout" Target="../slideLayouts/slideLayout64.xml"/><Relationship Id="rId19" Type="http://schemas.openxmlformats.org/officeDocument/2006/relationships/slideLayout" Target="../slideLayouts/slideLayout73.xml"/><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slideLayout" Target="../slideLayouts/slideLayout68.xml"/><Relationship Id="rId22"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78.xml"/><Relationship Id="rId2" Type="http://schemas.openxmlformats.org/officeDocument/2006/relationships/slideLayout" Target="../slideLayouts/slideLayout77.xml"/><Relationship Id="rId1" Type="http://schemas.openxmlformats.org/officeDocument/2006/relationships/slideLayout" Target="../slideLayouts/slideLayout76.xml"/><Relationship Id="rId5" Type="http://schemas.openxmlformats.org/officeDocument/2006/relationships/theme" Target="../theme/theme5.xml"/><Relationship Id="rId4" Type="http://schemas.openxmlformats.org/officeDocument/2006/relationships/slideLayout" Target="../slideLayouts/slideLayout79.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82.xml"/><Relationship Id="rId2" Type="http://schemas.openxmlformats.org/officeDocument/2006/relationships/slideLayout" Target="../slideLayouts/slideLayout81.xml"/><Relationship Id="rId1" Type="http://schemas.openxmlformats.org/officeDocument/2006/relationships/slideLayout" Target="../slideLayouts/slideLayout80.xml"/><Relationship Id="rId5" Type="http://schemas.openxmlformats.org/officeDocument/2006/relationships/theme" Target="../theme/theme6.xml"/><Relationship Id="rId4" Type="http://schemas.openxmlformats.org/officeDocument/2006/relationships/slideLayout" Target="../slideLayouts/slideLayout83.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85.xml"/><Relationship Id="rId1" Type="http://schemas.openxmlformats.org/officeDocument/2006/relationships/slideLayout" Target="../slideLayouts/slideLayout84.xml"/><Relationship Id="rId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ctangle 12"/>
          <p:cNvSpPr/>
          <p:nvPr/>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Picture 11" descr="Tagline: Because learning changes everything.™"/>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
        <p:nvSpPr>
          <p:cNvPr id="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Tree>
    <p:extLst>
      <p:ext uri="{BB962C8B-B14F-4D97-AF65-F5344CB8AC3E}">
        <p14:creationId xmlns:p14="http://schemas.microsoft.com/office/powerpoint/2010/main" val="2372574979"/>
      </p:ext>
    </p:extLst>
  </p:cSld>
  <p:clrMap bg1="lt1" tx1="dk1" bg2="lt2" tx2="dk2" accent1="accent1" accent2="accent2" accent3="accent3" accent4="accent4" accent5="accent5" accent6="accent6" hlink="hlink" folHlink="folHlink"/>
  <p:sldLayoutIdLst>
    <p:sldLayoutId id="2147483749" r:id="rId1"/>
    <p:sldLayoutId id="2147483750" r:id="rId2"/>
    <p:sldLayoutId id="2147483751" r:id="rId3"/>
    <p:sldLayoutId id="2147483752" r:id="rId4"/>
    <p:sldLayoutId id="2147483753" r:id="rId5"/>
    <p:sldLayoutId id="2147483754" r:id="rId6"/>
    <p:sldLayoutId id="2147483755" r:id="rId7"/>
    <p:sldLayoutId id="2147483756" r:id="rId8"/>
    <p:sldLayoutId id="2147483757" r:id="rId9"/>
    <p:sldLayoutId id="2147483758" r:id="rId10"/>
    <p:sldLayoutId id="2147483759" r:id="rId11"/>
    <p:sldLayoutId id="2147483760" r:id="rId12"/>
    <p:sldLayoutId id="2147483761" r:id="rId13"/>
    <p:sldLayoutId id="2147483762" r:id="rId14"/>
    <p:sldLayoutId id="2147483763" r:id="rId15"/>
    <p:sldLayoutId id="2147483843" r:id="rId16"/>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Picture 1" descr="Tag line: Because learning changes everythi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
        <p:nvSpPr>
          <p:cNvPr id="14" name="Text Placeholder 2" descr="©McGraw-Hill Education. All rights reserved. Authorized only for instructor use in the classroom.  No reproduction or further distribution permitted without the prior written consent of McGraw-Hill Education.&#10;"/>
          <p:cNvSpPr txBox="1">
            <a:spLocks/>
          </p:cNvSpPr>
          <p:nvPr/>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703605302"/>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 id="2147483780" r:id="rId12"/>
    <p:sldLayoutId id="2147483781" r:id="rId13"/>
    <p:sldLayoutId id="2147483782" r:id="rId14"/>
    <p:sldLayoutId id="2147483783" r:id="rId15"/>
    <p:sldLayoutId id="2147483784" r:id="rId16"/>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233913685"/>
      </p:ext>
    </p:extLst>
  </p:cSld>
  <p:clrMap bg1="lt1" tx1="dk1" bg2="lt2" tx2="dk2" accent1="accent1" accent2="accent2" accent3="accent3" accent4="accent4" accent5="accent5" accent6="accent6" hlink="hlink" folHlink="folHlink"/>
  <p:sldLayoutIdLst>
    <p:sldLayoutId id="2147483786" r:id="rId1"/>
    <p:sldLayoutId id="2147483787" r:id="rId2"/>
    <p:sldLayoutId id="2147483788" r:id="rId3"/>
    <p:sldLayoutId id="2147483789" r:id="rId4"/>
    <p:sldLayoutId id="2147483790" r:id="rId5"/>
    <p:sldLayoutId id="2147483791" r:id="rId6"/>
    <p:sldLayoutId id="2147483792" r:id="rId7"/>
    <p:sldLayoutId id="2147483793" r:id="rId8"/>
    <p:sldLayoutId id="2147483794" r:id="rId9"/>
    <p:sldLayoutId id="2147483795" r:id="rId10"/>
    <p:sldLayoutId id="2147483796" r:id="rId11"/>
    <p:sldLayoutId id="2147483797" r:id="rId12"/>
    <p:sldLayoutId id="2147483798" r:id="rId13"/>
    <p:sldLayoutId id="2147483799" r:id="rId14"/>
    <p:sldLayoutId id="2147483800" r:id="rId15"/>
    <p:sldLayoutId id="2147483801" r:id="rId16"/>
    <p:sldLayoutId id="2147483802" r:id="rId17"/>
    <p:sldLayoutId id="2147483803" r:id="rId18"/>
    <p:sldLayoutId id="2147483804" r:id="rId19"/>
    <p:sldLayoutId id="2147483805" r:id="rId20"/>
    <p:sldLayoutId id="2147483806" r:id="rId21"/>
    <p:sldLayoutId id="2147483807" r:id="rId22"/>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ctangle 10"/>
          <p:cNvSpPr/>
          <p:nvPr/>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Text Placeholder 2" descr="©McGraw-Hill Education&#10;"/>
          <p:cNvSpPr txBox="1">
            <a:spLocks/>
          </p:cNvSpPr>
          <p:nvPr/>
        </p:nvSpPr>
        <p:spPr>
          <a:xfrm>
            <a:off x="0" y="6705600"/>
            <a:ext cx="16764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chemeClr val="bg1"/>
                </a:solidFill>
                <a:effectLst/>
                <a:latin typeface="+mn-lt"/>
                <a:ea typeface="+mn-ea"/>
                <a:cs typeface="+mn-cs"/>
              </a:rPr>
              <a:t>© 2019 McGraw-Hill </a:t>
            </a:r>
            <a:r>
              <a:rPr lang="en-US" sz="3200" kern="1200" dirty="0">
                <a:solidFill>
                  <a:schemeClr val="bg1"/>
                </a:solidFill>
                <a:effectLst/>
                <a:latin typeface="+mn-lt"/>
                <a:ea typeface="+mn-ea"/>
                <a:cs typeface="+mn-cs"/>
              </a:rPr>
              <a:t>Education.</a:t>
            </a:r>
          </a:p>
        </p:txBody>
      </p:sp>
    </p:spTree>
    <p:extLst>
      <p:ext uri="{BB962C8B-B14F-4D97-AF65-F5344CB8AC3E}">
        <p14:creationId xmlns:p14="http://schemas.microsoft.com/office/powerpoint/2010/main" val="4249215206"/>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 id="2147483820" r:id="rId12"/>
    <p:sldLayoutId id="2147483821" r:id="rId13"/>
    <p:sldLayoutId id="2147483822" r:id="rId14"/>
    <p:sldLayoutId id="2147483823" r:id="rId15"/>
    <p:sldLayoutId id="2147483824" r:id="rId16"/>
    <p:sldLayoutId id="2147483825" r:id="rId17"/>
    <p:sldLayoutId id="2147483826" r:id="rId18"/>
    <p:sldLayoutId id="2147483827" r:id="rId19"/>
    <p:sldLayoutId id="2147483828" r:id="rId20"/>
    <p:sldLayoutId id="2147483829" r:id="rId21"/>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TextBox 4" descr="©McGraw-Hill Education&#10;"/>
          <p:cNvSpPr txBox="1"/>
          <p:nvPr/>
        </p:nvSpPr>
        <p:spPr>
          <a:xfrm>
            <a:off x="0" y="6642556"/>
            <a:ext cx="1295400" cy="215444"/>
          </a:xfrm>
          <a:prstGeom prst="rect">
            <a:avLst/>
          </a:prstGeom>
          <a:noFill/>
        </p:spPr>
        <p:txBody>
          <a:bodyPr wrap="square" rtlCol="0">
            <a:spAutoFit/>
          </a:bodyPr>
          <a:lstStyle/>
          <a:p>
            <a:r>
              <a:rPr lang="en-US" sz="800" dirty="0">
                <a:solidFill>
                  <a:srgbClr val="6A6A6A"/>
                </a:solidFill>
              </a:rPr>
              <a:t>©McGraw-Hill Education</a:t>
            </a:r>
          </a:p>
        </p:txBody>
      </p:sp>
    </p:spTree>
    <p:extLst>
      <p:ext uri="{BB962C8B-B14F-4D97-AF65-F5344CB8AC3E}">
        <p14:creationId xmlns:p14="http://schemas.microsoft.com/office/powerpoint/2010/main" val="3705365012"/>
      </p:ext>
    </p:extLst>
  </p:cSld>
  <p:clrMap bg1="lt1" tx1="dk1" bg2="lt2" tx2="dk2" accent1="accent1" accent2="accent2" accent3="accent3" accent4="accent4" accent5="accent5" accent6="accent6" hlink="hlink" folHlink="folHlink"/>
  <p:sldLayoutIdLst>
    <p:sldLayoutId id="2147483831" r:id="rId1"/>
    <p:sldLayoutId id="2147483832" r:id="rId2"/>
    <p:sldLayoutId id="2147483833" r:id="rId3"/>
    <p:sldLayoutId id="2147483834" r:id="rId4"/>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ctangle 2"/>
          <p:cNvSpPr/>
          <p:nvPr/>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TextBox 4"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197878711"/>
      </p:ext>
    </p:extLst>
  </p:cSld>
  <p:clrMap bg1="lt1" tx1="dk1" bg2="lt2" tx2="dk2" accent1="accent1" accent2="accent2" accent3="accent3" accent4="accent4" accent5="accent5" accent6="accent6" hlink="hlink" folHlink="folHlink"/>
  <p:sldLayoutIdLst>
    <p:sldLayoutId id="2147483836" r:id="rId1"/>
    <p:sldLayoutId id="2147483837" r:id="rId2"/>
    <p:sldLayoutId id="2147483838" r:id="rId3"/>
    <p:sldLayoutId id="2147483839" r:id="rId4"/>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0" y="1943667"/>
            <a:ext cx="8682180" cy="4914333"/>
          </a:xfrm>
          <a:prstGeom prst="rect">
            <a:avLst/>
          </a:prstGeom>
        </p:spPr>
      </p:pic>
      <p:sp>
        <p:nvSpPr>
          <p:cNvPr id="8" name="TextBox 7" descr="©McGraw-Hill Education"/>
          <p:cNvSpPr txBox="1"/>
          <p:nvPr/>
        </p:nvSpPr>
        <p:spPr>
          <a:xfrm>
            <a:off x="0" y="6629400"/>
            <a:ext cx="1828800" cy="215444"/>
          </a:xfrm>
          <a:prstGeom prst="rect">
            <a:avLst/>
          </a:prstGeom>
          <a:noFill/>
        </p:spPr>
        <p:txBody>
          <a:bodyPr wrap="square" rtlCol="0">
            <a:spAutoFit/>
          </a:bodyPr>
          <a:lstStyle/>
          <a:p>
            <a:r>
              <a:rPr lang="en-US" sz="800" dirty="0" smtClean="0">
                <a:solidFill>
                  <a:schemeClr val="bg1"/>
                </a:solidFill>
              </a:rPr>
              <a:t>© 2019 McGraw-Hill </a:t>
            </a:r>
            <a:r>
              <a:rPr lang="en-US" sz="800" dirty="0">
                <a:solidFill>
                  <a:schemeClr val="bg1"/>
                </a:solidFill>
              </a:rPr>
              <a:t>Education</a:t>
            </a:r>
          </a:p>
        </p:txBody>
      </p:sp>
    </p:spTree>
    <p:extLst>
      <p:ext uri="{BB962C8B-B14F-4D97-AF65-F5344CB8AC3E}">
        <p14:creationId xmlns:p14="http://schemas.microsoft.com/office/powerpoint/2010/main" val="776598712"/>
      </p:ext>
    </p:extLst>
  </p:cSld>
  <p:clrMap bg1="lt1" tx1="dk1" bg2="lt2" tx2="dk2" accent1="accent1" accent2="accent2" accent3="accent3" accent4="accent4" accent5="accent5" accent6="accent6" hlink="hlink" folHlink="folHlink"/>
  <p:sldLayoutIdLst>
    <p:sldLayoutId id="2147483841" r:id="rId1"/>
    <p:sldLayoutId id="2147483842" r:id="rId2"/>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1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6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1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6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59.xml"/><Relationship Id="rId1" Type="http://schemas.openxmlformats.org/officeDocument/2006/relationships/themeOverride" Target="../theme/themeOverr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2895600" y="3486150"/>
            <a:ext cx="6191250" cy="609600"/>
          </a:xfrm>
        </p:spPr>
        <p:txBody>
          <a:bodyPr/>
          <a:lstStyle/>
          <a:p>
            <a:r>
              <a:rPr lang="en-US" altLang="en-US" dirty="0"/>
              <a:t>4: Sleep</a:t>
            </a:r>
            <a:endParaRPr lang="en-US" altLang="en-US" dirty="0"/>
          </a:p>
        </p:txBody>
      </p:sp>
      <p:sp>
        <p:nvSpPr>
          <p:cNvPr id="3075" name="Subtitle 2"/>
          <p:cNvSpPr>
            <a:spLocks noGrp="1"/>
          </p:cNvSpPr>
          <p:nvPr>
            <p:ph type="body" sz="quarter" idx="10"/>
          </p:nvPr>
        </p:nvSpPr>
        <p:spPr>
          <a:xfrm>
            <a:off x="3276600" y="4210050"/>
            <a:ext cx="5638800" cy="692727"/>
          </a:xfrm>
        </p:spPr>
        <p:txBody>
          <a:bodyPr/>
          <a:lstStyle/>
          <a:p>
            <a:r>
              <a:rPr lang="en-US" altLang="en-US" i="1" dirty="0"/>
              <a:t>Your Health Today</a:t>
            </a:r>
            <a:r>
              <a:rPr lang="en-US" altLang="en-US" dirty="0"/>
              <a:t>, 7th Edition</a:t>
            </a:r>
            <a:endParaRPr lang="en-US" altLang="en-US" dirty="0"/>
          </a:p>
        </p:txBody>
      </p:sp>
      <p:sp>
        <p:nvSpPr>
          <p:cNvPr id="6" name="Content Placeholder 3"/>
          <p:cNvSpPr>
            <a:spLocks noGrp="1"/>
          </p:cNvSpPr>
          <p:nvPr>
            <p:ph sz="quarter" idx="12"/>
          </p:nvPr>
        </p:nvSpPr>
        <p:spPr>
          <a:xfrm>
            <a:off x="0" y="6757521"/>
            <a:ext cx="9296400" cy="45719"/>
          </a:xfrm>
        </p:spPr>
        <p:txBody>
          <a:bodyPr/>
          <a:lstStyle/>
          <a:p>
            <a:pPr marL="0" lvl="0" indent="0">
              <a:buNone/>
            </a:pPr>
            <a:r>
              <a:rPr lang="en-US" dirty="0">
                <a:latin typeface="+mn-lt"/>
              </a:rPr>
              <a:t>© 2019 McGraw-Hill Education. All rights reserved. Authorized only for instructor use in the </a:t>
            </a:r>
            <a:r>
              <a:rPr lang="en-US" dirty="0" smtClean="0">
                <a:latin typeface="+mn-lt"/>
              </a:rPr>
              <a:t>classroom.</a:t>
            </a:r>
            <a:r>
              <a:rPr lang="en-US" baseline="0" dirty="0" smtClean="0">
                <a:latin typeface="+mn-lt"/>
              </a:rPr>
              <a:t> </a:t>
            </a:r>
            <a:r>
              <a:rPr lang="en-US" dirty="0" smtClean="0">
                <a:latin typeface="+mn-lt"/>
              </a:rPr>
              <a:t>No </a:t>
            </a:r>
            <a:r>
              <a:rPr lang="en-US" dirty="0">
                <a:latin typeface="+mn-lt"/>
              </a:rPr>
              <a:t>reproduction or further distribution permitted without the prior written consent of McGraw-Hill Education</a:t>
            </a:r>
            <a:r>
              <a:rPr lang="en-US" dirty="0" smtClean="0">
                <a:latin typeface="+mn-lt"/>
              </a:rPr>
              <a:t>.</a:t>
            </a:r>
            <a:endParaRPr lang="en-US" dirty="0">
              <a:latin typeface="+mn-lt"/>
            </a:endParaRPr>
          </a:p>
        </p:txBody>
      </p:sp>
    </p:spTree>
    <p:extLst>
      <p:ext uri="{BB962C8B-B14F-4D97-AF65-F5344CB8AC3E}">
        <p14:creationId xmlns:p14="http://schemas.microsoft.com/office/powerpoint/2010/main" val="29106086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US" altLang="en-US" dirty="0"/>
              <a:t>The Structure of </a:t>
            </a:r>
            <a:r>
              <a:rPr lang="en-US" altLang="en-US" dirty="0" smtClean="0"/>
              <a:t>Sleep (2 of 3)</a:t>
            </a:r>
            <a:endParaRPr lang="en-US" altLang="en-US" dirty="0"/>
          </a:p>
        </p:txBody>
      </p:sp>
      <p:sp>
        <p:nvSpPr>
          <p:cNvPr id="13315" name="Text Placeholder 1"/>
          <p:cNvSpPr>
            <a:spLocks noGrp="1"/>
          </p:cNvSpPr>
          <p:nvPr>
            <p:ph idx="1"/>
          </p:nvPr>
        </p:nvSpPr>
        <p:spPr/>
        <p:txBody>
          <a:bodyPr/>
          <a:lstStyle/>
          <a:p>
            <a:pPr marL="0" indent="0">
              <a:buNone/>
            </a:pPr>
            <a:r>
              <a:rPr lang="en-US" altLang="en-US" dirty="0"/>
              <a:t>In </a:t>
            </a:r>
            <a:r>
              <a:rPr lang="en-US" altLang="en-US" b="1" dirty="0"/>
              <a:t>REM sleep</a:t>
            </a:r>
            <a:r>
              <a:rPr lang="en-US" altLang="en-US" dirty="0"/>
              <a:t>, brain activity becomes more like being awake</a:t>
            </a:r>
          </a:p>
          <a:p>
            <a:pPr lvl="1"/>
            <a:r>
              <a:rPr lang="en-US" altLang="en-US" dirty="0"/>
              <a:t>Dreams are most likely to occur in this stage</a:t>
            </a:r>
          </a:p>
          <a:p>
            <a:pPr lvl="1"/>
            <a:r>
              <a:rPr lang="en-US" altLang="en-US" i="1" dirty="0"/>
              <a:t>REM sleep paralysis</a:t>
            </a:r>
            <a:r>
              <a:rPr lang="en-US" altLang="en-US" dirty="0"/>
              <a:t>: periods of no muscle tone and immobility</a:t>
            </a:r>
          </a:p>
          <a:p>
            <a:pPr lvl="1"/>
            <a:r>
              <a:rPr lang="en-US" altLang="en-US" dirty="0"/>
              <a:t>Appears to give the brain the opportunity to “file” ideas and thoughts into memory </a:t>
            </a:r>
          </a:p>
          <a:p>
            <a:pPr lvl="1"/>
            <a:r>
              <a:rPr lang="en-US" altLang="en-US" dirty="0"/>
              <a:t>Creative and novel ideas may be more likely to flourish</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US" altLang="en-US" dirty="0"/>
              <a:t>The Structure of </a:t>
            </a:r>
            <a:r>
              <a:rPr lang="en-US" altLang="en-US" dirty="0" smtClean="0"/>
              <a:t>Sleep (3 of 3)</a:t>
            </a:r>
            <a:endParaRPr lang="en-US" altLang="en-US" dirty="0"/>
          </a:p>
        </p:txBody>
      </p:sp>
      <p:sp>
        <p:nvSpPr>
          <p:cNvPr id="13315" name="Text Placeholder 1"/>
          <p:cNvSpPr>
            <a:spLocks noGrp="1"/>
          </p:cNvSpPr>
          <p:nvPr>
            <p:ph idx="1"/>
          </p:nvPr>
        </p:nvSpPr>
        <p:spPr/>
        <p:txBody>
          <a:bodyPr/>
          <a:lstStyle/>
          <a:p>
            <a:r>
              <a:rPr lang="en-US" altLang="en-US" dirty="0"/>
              <a:t>Insufficient REM sleep may impair memory and the ability to learn new skills</a:t>
            </a:r>
          </a:p>
          <a:p>
            <a:r>
              <a:rPr lang="en-US" altLang="en-US" b="1" dirty="0"/>
              <a:t>REM rebound effect</a:t>
            </a:r>
            <a:r>
              <a:rPr lang="en-US" altLang="en-US" dirty="0"/>
              <a:t>: when long sleep is possible after inadequate sleep for several nights, you will have longer and more frequent REM sleep</a:t>
            </a:r>
          </a:p>
          <a:p>
            <a:pPr lvl="1"/>
            <a:r>
              <a:rPr lang="en-US" altLang="en-US" dirty="0"/>
              <a:t>Demonstrates the importance of REM sleep to the brain</a:t>
            </a:r>
          </a:p>
        </p:txBody>
      </p:sp>
      <p:sp>
        <p:nvSpPr>
          <p:cNvPr id="7" name="Text Placeholder 6"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8102145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altLang="en-US" dirty="0"/>
              <a:t>Sleep Cycles</a:t>
            </a:r>
          </a:p>
        </p:txBody>
      </p:sp>
      <p:sp>
        <p:nvSpPr>
          <p:cNvPr id="15363" name="Text Placeholder 1"/>
          <p:cNvSpPr>
            <a:spLocks noGrp="1"/>
          </p:cNvSpPr>
          <p:nvPr>
            <p:ph idx="1"/>
          </p:nvPr>
        </p:nvSpPr>
        <p:spPr/>
        <p:txBody>
          <a:bodyPr/>
          <a:lstStyle/>
          <a:p>
            <a:r>
              <a:rPr lang="en-US" altLang="en-US" dirty="0"/>
              <a:t>After the first REM period, you cycle back and forth between REM and NREM stages</a:t>
            </a:r>
          </a:p>
          <a:p>
            <a:pPr lvl="1"/>
            <a:r>
              <a:rPr lang="en-US" altLang="en-US" dirty="0"/>
              <a:t>Repeats about every 90 to 110 minutes until waking</a:t>
            </a:r>
          </a:p>
          <a:p>
            <a:r>
              <a:rPr lang="en-US" altLang="en-US" dirty="0"/>
              <a:t>Children and adolescents experience large quantities of “deep sleep” </a:t>
            </a:r>
          </a:p>
          <a:p>
            <a:pPr lvl="1"/>
            <a:r>
              <a:rPr lang="en-US" altLang="en-US" dirty="0"/>
              <a:t>As people get older, high-quality deep sleep becomes </a:t>
            </a:r>
            <a:br>
              <a:rPr lang="en-US" altLang="en-US" dirty="0"/>
            </a:br>
            <a:r>
              <a:rPr lang="en-US" altLang="en-US" dirty="0"/>
              <a:t>more elusive</a:t>
            </a:r>
          </a:p>
          <a:p>
            <a:r>
              <a:rPr lang="en-US" altLang="en-US" dirty="0"/>
              <a:t>Structure is essentially the same for men and women</a:t>
            </a:r>
          </a:p>
          <a:p>
            <a:pPr lvl="1"/>
            <a:r>
              <a:rPr lang="en-US" altLang="en-US" dirty="0"/>
              <a:t>Women have more slow-wave sleep (NREM stages 3 and 4) and experience more insomnia</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1485900" y="4724400"/>
            <a:ext cx="6172200" cy="566738"/>
          </a:xfrm>
        </p:spPr>
        <p:txBody>
          <a:bodyPr/>
          <a:lstStyle/>
          <a:p>
            <a:pPr eaLnBrk="1" hangingPunct="1">
              <a:defRPr/>
            </a:pPr>
            <a:r>
              <a:rPr lang="en-US" dirty="0"/>
              <a:t>Figure 4.3 </a:t>
            </a:r>
            <a:r>
              <a:rPr lang="en-US" sz="2000" dirty="0">
                <a:solidFill>
                  <a:schemeClr val="tx1"/>
                </a:solidFill>
              </a:rPr>
              <a:t>One night’s sleep cycles.</a:t>
            </a:r>
            <a:endParaRPr lang="en-US" dirty="0">
              <a:solidFill>
                <a:schemeClr val="tx1"/>
              </a:solidFill>
            </a:endParaRPr>
          </a:p>
        </p:txBody>
      </p:sp>
      <p:sp>
        <p:nvSpPr>
          <p:cNvPr id="7" name="Text Placeholder 6"/>
          <p:cNvSpPr>
            <a:spLocks noGrp="1"/>
          </p:cNvSpPr>
          <p:nvPr>
            <p:ph type="body" sz="half" idx="2"/>
          </p:nvPr>
        </p:nvSpPr>
        <p:spPr>
          <a:xfrm>
            <a:off x="1485900" y="5367338"/>
            <a:ext cx="6819900" cy="1185862"/>
          </a:xfrm>
        </p:spPr>
        <p:txBody>
          <a:bodyPr/>
          <a:lstStyle/>
          <a:p>
            <a:r>
              <a:rPr lang="en-US" dirty="0"/>
              <a:t>After your first REM period, you cycle back and forth between REM and NREM sleep stages. Typically, you experience four or five sleep cycles each night. After the second cycle, however, you spend little or no time in NREM stages 3 and 4 and most of your time in NREM stage 2 and REM sleep. After each successive cycle, the time spent in REM sleep doubles, lasting from 10 to 60 minutes at a time.</a:t>
            </a:r>
          </a:p>
        </p:txBody>
      </p:sp>
      <p:pic>
        <p:nvPicPr>
          <p:cNvPr id="2" name="Picture" descr="REM periods are shown as peaks in a wave structure on a line graph."/>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t="-19894" b="-5050"/>
          <a:stretch/>
        </p:blipFill>
        <p:spPr>
          <a:xfrm>
            <a:off x="1028700" y="228601"/>
            <a:ext cx="7086600" cy="4419600"/>
          </a:xfrm>
        </p:spPr>
      </p:pic>
      <p:sp>
        <p:nvSpPr>
          <p:cNvPr id="8" name="Text Placeholder 7" hidden="1"/>
          <p:cNvSpPr>
            <a:spLocks noGrp="1"/>
          </p:cNvSpPr>
          <p:nvPr>
            <p:ph type="body" sz="quarter" idx="11"/>
          </p:nvPr>
        </p:nvSpPr>
        <p:spPr/>
        <p:txBody>
          <a:bodyPr/>
          <a:lstStyle/>
          <a:p>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a:defRPr/>
            </a:pPr>
            <a:r>
              <a:rPr lang="en-US" dirty="0"/>
              <a:t>Insomnia</a:t>
            </a:r>
            <a:endParaRPr lang="en-US" sz="1400" dirty="0"/>
          </a:p>
        </p:txBody>
      </p:sp>
      <p:sp>
        <p:nvSpPr>
          <p:cNvPr id="17411" name="Text Placeholder 1"/>
          <p:cNvSpPr>
            <a:spLocks noGrp="1"/>
          </p:cNvSpPr>
          <p:nvPr>
            <p:ph idx="1"/>
          </p:nvPr>
        </p:nvSpPr>
        <p:spPr/>
        <p:txBody>
          <a:bodyPr/>
          <a:lstStyle/>
          <a:p>
            <a:r>
              <a:rPr lang="en-US" altLang="en-US" b="1" dirty="0"/>
              <a:t>Insomnia</a:t>
            </a:r>
            <a:r>
              <a:rPr lang="en-US" altLang="en-US" dirty="0"/>
              <a:t>:</a:t>
            </a:r>
            <a:r>
              <a:rPr lang="en-US" altLang="en-US" b="1" dirty="0"/>
              <a:t> </a:t>
            </a:r>
            <a:r>
              <a:rPr lang="en-US" altLang="en-US" dirty="0"/>
              <a:t>difficulty falling or staying asleep</a:t>
            </a:r>
          </a:p>
          <a:p>
            <a:r>
              <a:rPr lang="en-US" altLang="en-US" dirty="0">
                <a:cs typeface="Arial" panose="020B0604020202020204" pitchFamily="34" charset="0"/>
              </a:rPr>
              <a:t>Can be caused by stress, anxiety, medical problems, poor sleep environment, noisy or restless partners, and schedule changes</a:t>
            </a:r>
          </a:p>
          <a:p>
            <a:r>
              <a:rPr lang="en-US" altLang="en-US" dirty="0">
                <a:cs typeface="Arial" panose="020B0604020202020204" pitchFamily="34" charset="0"/>
              </a:rPr>
              <a:t>Distress over inability to fall asleep also contributes</a:t>
            </a:r>
          </a:p>
          <a:p>
            <a:r>
              <a:rPr lang="en-US" altLang="en-US" dirty="0">
                <a:cs typeface="Arial" panose="020B0604020202020204" pitchFamily="34" charset="0"/>
              </a:rPr>
              <a:t>Improved sleep habits and exercise have been shown to improve sleep quality for chronic insomnia</a:t>
            </a:r>
            <a:endParaRPr lang="en-US" altLang="en-US" dirty="0"/>
          </a:p>
        </p:txBody>
      </p:sp>
      <p:sp>
        <p:nvSpPr>
          <p:cNvPr id="2" name="Text Placeholder 1" hidden="1"/>
          <p:cNvSpPr>
            <a:spLocks noGrp="1"/>
          </p:cNvSpPr>
          <p:nvPr>
            <p:ph type="body" sz="quarter" idx="11"/>
          </p:nvPr>
        </p:nvSpPr>
        <p:spPr/>
        <p:txBody>
          <a:bodyPr/>
          <a:lstStyle/>
          <a:p>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dirty="0"/>
              <a:t>Sleep </a:t>
            </a:r>
            <a:r>
              <a:rPr lang="en-US" dirty="0" smtClean="0"/>
              <a:t>Apnea (1 of 2)</a:t>
            </a:r>
            <a:endParaRPr lang="en-US" altLang="en-US" dirty="0"/>
          </a:p>
        </p:txBody>
      </p:sp>
      <p:sp>
        <p:nvSpPr>
          <p:cNvPr id="18435" name="Text Placeholder 1"/>
          <p:cNvSpPr>
            <a:spLocks noGrp="1"/>
          </p:cNvSpPr>
          <p:nvPr>
            <p:ph idx="1"/>
          </p:nvPr>
        </p:nvSpPr>
        <p:spPr/>
        <p:txBody>
          <a:bodyPr/>
          <a:lstStyle/>
          <a:p>
            <a:r>
              <a:rPr lang="en-US" altLang="en-US" b="1" dirty="0"/>
              <a:t>Sleep apnea</a:t>
            </a:r>
            <a:r>
              <a:rPr lang="en-US" altLang="en-US" dirty="0"/>
              <a:t>: periods of nonbreathing during sleep</a:t>
            </a:r>
          </a:p>
          <a:p>
            <a:pPr lvl="1"/>
            <a:r>
              <a:rPr lang="en-US" altLang="en-US" dirty="0"/>
              <a:t>Almost 40% of the U.S. population may have some form of sleep apnea</a:t>
            </a:r>
          </a:p>
          <a:p>
            <a:pPr lvl="1"/>
            <a:r>
              <a:rPr lang="en-US" altLang="en-US"/>
              <a:t>Some 80 to 90</a:t>
            </a:r>
            <a:r>
              <a:rPr lang="en-US" altLang="en-US" dirty="0"/>
              <a:t>% of cases are undiagnosed</a:t>
            </a:r>
          </a:p>
          <a:p>
            <a:pPr lvl="1"/>
            <a:r>
              <a:rPr lang="en-US" altLang="en-US" i="1" dirty="0"/>
              <a:t>Central sleep apnea</a:t>
            </a:r>
            <a:r>
              <a:rPr lang="en-US" altLang="en-US" dirty="0"/>
              <a:t>: brain fails to regulate the diaphragm and other breathing mechanisms correctly (rare)</a:t>
            </a:r>
          </a:p>
          <a:p>
            <a:pPr lvl="1"/>
            <a:r>
              <a:rPr lang="en-US" altLang="en-US" i="1" dirty="0"/>
              <a:t>Obstructive sleep apnea</a:t>
            </a:r>
            <a:r>
              <a:rPr lang="en-US" altLang="en-US" dirty="0"/>
              <a:t>: upper airway is obstructed during sleep</a:t>
            </a:r>
          </a:p>
          <a:p>
            <a:pPr lvl="1"/>
            <a:r>
              <a:rPr lang="en-US" dirty="0"/>
              <a:t>Person is typically unaware of the typical pattern of snoring and gasping</a:t>
            </a:r>
            <a:endParaRPr lang="en-US" altLang="en-US" dirty="0"/>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8700" y="4495800"/>
            <a:ext cx="7086600" cy="566738"/>
          </a:xfrm>
        </p:spPr>
        <p:txBody>
          <a:bodyPr/>
          <a:lstStyle/>
          <a:p>
            <a:pPr eaLnBrk="1" hangingPunct="1">
              <a:defRPr/>
            </a:pPr>
            <a:r>
              <a:rPr lang="en-US" dirty="0"/>
              <a:t>Figure 4.4 </a:t>
            </a:r>
            <a:r>
              <a:rPr lang="en-US" sz="2000" dirty="0">
                <a:solidFill>
                  <a:schemeClr val="tx1"/>
                </a:solidFill>
              </a:rPr>
              <a:t>Obstructive sleep apnea.</a:t>
            </a:r>
            <a:endParaRPr lang="en-US" dirty="0">
              <a:solidFill>
                <a:schemeClr val="tx1"/>
              </a:solidFill>
            </a:endParaRPr>
          </a:p>
        </p:txBody>
      </p:sp>
      <p:sp>
        <p:nvSpPr>
          <p:cNvPr id="8" name="Text Placeholder 7"/>
          <p:cNvSpPr>
            <a:spLocks noGrp="1"/>
          </p:cNvSpPr>
          <p:nvPr>
            <p:ph type="body" sz="half" idx="2"/>
          </p:nvPr>
        </p:nvSpPr>
        <p:spPr>
          <a:xfrm>
            <a:off x="1028700" y="5138738"/>
            <a:ext cx="7581900" cy="1185862"/>
          </a:xfrm>
        </p:spPr>
        <p:txBody>
          <a:bodyPr/>
          <a:lstStyle/>
          <a:p>
            <a:r>
              <a:rPr lang="en-US" dirty="0"/>
              <a:t>(a) Normally, the airway is open during sleep. (b) When the muscles of the soft palate, tongue, and uvula relax, they narrow the airway and cause snoring. (c) If these structures collapse on the back wall of the airway, they close the airway, preventing breathing. The efforts of the diaphragm and chest cause the blocked airway to become even more tightly sealed. For breathing to resume, the sleeper must rouse enough to cause tension in the tongue, which opens the airway. </a:t>
            </a:r>
          </a:p>
        </p:txBody>
      </p:sp>
      <p:pic>
        <p:nvPicPr>
          <p:cNvPr id="3" name="Picture" descr="The soft palate and uvula are above and behind the tongue."/>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16978" r="-16978"/>
          <a:stretch/>
        </p:blipFill>
        <p:spPr>
          <a:xfrm>
            <a:off x="1514139" y="228601"/>
            <a:ext cx="6115722" cy="4267200"/>
          </a:xfrm>
        </p:spPr>
      </p:pic>
      <p:sp>
        <p:nvSpPr>
          <p:cNvPr id="9" name="Text Placeholder 8" hidden="1"/>
          <p:cNvSpPr>
            <a:spLocks noGrp="1"/>
          </p:cNvSpPr>
          <p:nvPr>
            <p:ph type="body" sz="quarter" idx="11"/>
          </p:nvPr>
        </p:nvSpPr>
        <p:spPr/>
        <p:txBody>
          <a:bodyPr/>
          <a:lstStyle/>
          <a:p>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Sleep </a:t>
            </a:r>
            <a:r>
              <a:rPr lang="en-US" dirty="0" smtClean="0"/>
              <a:t>Apnea (2 of 2)</a:t>
            </a:r>
            <a:endParaRPr lang="en-US" sz="1400" dirty="0"/>
          </a:p>
        </p:txBody>
      </p:sp>
      <p:sp>
        <p:nvSpPr>
          <p:cNvPr id="3" name="Text Placeholder 1"/>
          <p:cNvSpPr>
            <a:spLocks noGrp="1"/>
          </p:cNvSpPr>
          <p:nvPr>
            <p:ph idx="1"/>
          </p:nvPr>
        </p:nvSpPr>
        <p:spPr/>
        <p:txBody>
          <a:bodyPr/>
          <a:lstStyle/>
          <a:p>
            <a:r>
              <a:rPr lang="en-US" dirty="0"/>
              <a:t>Obstructive sleep apnea is potentially dangerous, </a:t>
            </a:r>
            <a:br>
              <a:rPr lang="en-US" dirty="0"/>
            </a:br>
            <a:r>
              <a:rPr lang="en-US" dirty="0"/>
              <a:t>even fatal</a:t>
            </a:r>
          </a:p>
          <a:p>
            <a:pPr lvl="1"/>
            <a:r>
              <a:rPr lang="en-US" dirty="0"/>
              <a:t>Associated with high blood pressure and increased risk of heart disease and stroke</a:t>
            </a:r>
          </a:p>
          <a:p>
            <a:r>
              <a:rPr lang="en-US" dirty="0"/>
              <a:t>If not severe, sleep apnea can be addressed with behavioral strategies</a:t>
            </a:r>
          </a:p>
          <a:p>
            <a:r>
              <a:rPr lang="en-US" dirty="0"/>
              <a:t>More severe cases are often treated with a continuous positive airway pressure (CPAP) machine</a:t>
            </a:r>
          </a:p>
          <a:p>
            <a:pPr lvl="1"/>
            <a:r>
              <a:rPr lang="en-US" dirty="0"/>
              <a:t>Through a mask, pressurized air is gently blown into the patient’s nose</a:t>
            </a:r>
          </a:p>
        </p:txBody>
      </p:sp>
      <p:sp>
        <p:nvSpPr>
          <p:cNvPr id="4" name="Text Placeholder 3"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28783530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dirty="0"/>
              <a:t>Sleepwalking Disorder</a:t>
            </a:r>
            <a:endParaRPr lang="en-US" altLang="en-US" dirty="0"/>
          </a:p>
        </p:txBody>
      </p:sp>
      <p:sp>
        <p:nvSpPr>
          <p:cNvPr id="20483" name="Text Placeholder 1"/>
          <p:cNvSpPr>
            <a:spLocks noGrp="1"/>
          </p:cNvSpPr>
          <p:nvPr>
            <p:ph idx="1"/>
          </p:nvPr>
        </p:nvSpPr>
        <p:spPr/>
        <p:txBody>
          <a:bodyPr/>
          <a:lstStyle/>
          <a:p>
            <a:r>
              <a:rPr lang="en-US" altLang="en-US" b="1" dirty="0"/>
              <a:t>Sleepwalking disorder</a:t>
            </a:r>
            <a:r>
              <a:rPr lang="en-US" altLang="en-US" dirty="0"/>
              <a:t>: a person rises out of an apparently deep sleep and acts as if awake</a:t>
            </a:r>
          </a:p>
          <a:p>
            <a:pPr lvl="1"/>
            <a:r>
              <a:rPr lang="en-US" altLang="en-US" dirty="0"/>
              <a:t>Episodes typically last less than 10 minutes</a:t>
            </a:r>
          </a:p>
          <a:p>
            <a:r>
              <a:rPr lang="en-US" altLang="en-US" dirty="0"/>
              <a:t>Most sufferers have no family history of the disorder</a:t>
            </a:r>
          </a:p>
          <a:p>
            <a:r>
              <a:rPr lang="en-US" altLang="en-US" dirty="0"/>
              <a:t>May be brought on by excessive sleep deprivation, fatigue, stress, illness, excessive alcohol, and use of sedatives</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eaLnBrk="1" fontAlgn="auto" hangingPunct="1">
              <a:spcAft>
                <a:spcPts val="0"/>
              </a:spcAft>
              <a:defRPr/>
            </a:pPr>
            <a:r>
              <a:rPr lang="en-US" dirty="0"/>
              <a:t>Sleep-Related Eating Disorders</a:t>
            </a:r>
          </a:p>
        </p:txBody>
      </p:sp>
      <p:sp>
        <p:nvSpPr>
          <p:cNvPr id="21507" name="Text Placeholder 1"/>
          <p:cNvSpPr>
            <a:spLocks noGrp="1"/>
          </p:cNvSpPr>
          <p:nvPr>
            <p:ph idx="1"/>
          </p:nvPr>
        </p:nvSpPr>
        <p:spPr/>
        <p:txBody>
          <a:bodyPr/>
          <a:lstStyle/>
          <a:p>
            <a:pPr marL="0" indent="0" eaLnBrk="1" hangingPunct="1">
              <a:buNone/>
            </a:pPr>
            <a:r>
              <a:rPr lang="en-US" altLang="en-US" b="1" dirty="0"/>
              <a:t>Sleep-related eating disorder (SRED)</a:t>
            </a:r>
            <a:r>
              <a:rPr lang="en-US" altLang="en-US" dirty="0"/>
              <a:t>: a person rises from bed during the night and eats and drinks while asleep</a:t>
            </a:r>
          </a:p>
          <a:p>
            <a:pPr marL="0" indent="0" eaLnBrk="1" hangingPunct="1">
              <a:buNone/>
            </a:pPr>
            <a:r>
              <a:rPr lang="en-US" altLang="en-US" b="1" dirty="0"/>
              <a:t>Night eating syndrome</a:t>
            </a:r>
            <a:r>
              <a:rPr lang="en-US" altLang="en-US" dirty="0"/>
              <a:t>: a person eats excessively during the night while awake</a:t>
            </a:r>
          </a:p>
          <a:p>
            <a:r>
              <a:rPr lang="en-US" altLang="en-US" dirty="0"/>
              <a:t>Repeatedly awakens during the night to eat, then eats very little during the day</a:t>
            </a:r>
          </a:p>
        </p:txBody>
      </p:sp>
      <p:sp>
        <p:nvSpPr>
          <p:cNvPr id="3" name="Text Placeholder 2" hidden="1"/>
          <p:cNvSpPr>
            <a:spLocks noGrp="1"/>
          </p:cNvSpPr>
          <p:nvPr>
            <p:ph type="body" sz="quarter" idx="11"/>
          </p:nvPr>
        </p:nvSpPr>
        <p:spPr/>
        <p:txBody>
          <a:bodyPr/>
          <a:lstStyle/>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altLang="en-US" dirty="0"/>
              <a:t>Sleep</a:t>
            </a:r>
          </a:p>
        </p:txBody>
      </p:sp>
      <p:sp>
        <p:nvSpPr>
          <p:cNvPr id="4099" name="Text Placeholder 1"/>
          <p:cNvSpPr>
            <a:spLocks noGrp="1"/>
          </p:cNvSpPr>
          <p:nvPr>
            <p:ph idx="1"/>
          </p:nvPr>
        </p:nvSpPr>
        <p:spPr/>
        <p:txBody>
          <a:bodyPr/>
          <a:lstStyle/>
          <a:p>
            <a:r>
              <a:rPr lang="en-US" altLang="en-US" b="1" dirty="0"/>
              <a:t>Circadian rhythm</a:t>
            </a:r>
            <a:r>
              <a:rPr lang="en-US" altLang="en-US" dirty="0"/>
              <a:t>: internal daily 24-hour cycle of waking and sleeping</a:t>
            </a:r>
          </a:p>
          <a:p>
            <a:r>
              <a:rPr lang="en-US" altLang="en-US" dirty="0"/>
              <a:t>Most adults need about 8</a:t>
            </a:r>
            <a:r>
              <a:rPr lang="en-US" altLang="en-US" dirty="0">
                <a:latin typeface="Calibri" panose="020F0502020204030204" pitchFamily="34" charset="0"/>
              </a:rPr>
              <a:t> to 9</a:t>
            </a:r>
            <a:r>
              <a:rPr lang="en-US" altLang="en-US" dirty="0"/>
              <a:t> hours of sleep each night</a:t>
            </a:r>
          </a:p>
          <a:p>
            <a:r>
              <a:rPr lang="en-US" altLang="en-US" dirty="0"/>
              <a:t>Typical college student sleeps only 6 to 7 hours a night on week nights</a:t>
            </a:r>
          </a:p>
        </p:txBody>
      </p:sp>
      <p:sp>
        <p:nvSpPr>
          <p:cNvPr id="7" name="Text Placeholder 6" hidden="1"/>
          <p:cNvSpPr>
            <a:spLocks noGrp="1"/>
          </p:cNvSpPr>
          <p:nvPr>
            <p:ph type="body" sz="quarter" idx="11"/>
          </p:nvPr>
        </p:nvSpPr>
        <p:spPr/>
        <p:txBody>
          <a:bodyPr/>
          <a:lstStyle/>
          <a:p>
            <a:endParaRPr lang="en-US" dirty="0"/>
          </a:p>
        </p:txBody>
      </p:sp>
    </p:spTree>
  </p:cSld>
  <p:clrMapOvr>
    <a:overrideClrMapping bg1="lt1" tx1="dk1" bg2="lt2" tx2="dk2" accent1="accent1" accent2="accent2" accent3="accent3" accent4="accent4" accent5="accent5" accent6="accent6" hlink="hlink" folHlink="folHlink"/>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altLang="en-US" dirty="0"/>
              <a:t>Evaluating Your Sleep</a:t>
            </a:r>
          </a:p>
        </p:txBody>
      </p:sp>
      <p:sp>
        <p:nvSpPr>
          <p:cNvPr id="22531" name="Text Placeholder 1"/>
          <p:cNvSpPr>
            <a:spLocks noGrp="1"/>
          </p:cNvSpPr>
          <p:nvPr>
            <p:ph idx="1"/>
          </p:nvPr>
        </p:nvSpPr>
        <p:spPr/>
        <p:txBody>
          <a:bodyPr/>
          <a:lstStyle/>
          <a:p>
            <a:r>
              <a:rPr lang="en-US" altLang="en-US" b="1" dirty="0"/>
              <a:t>Sleep latency</a:t>
            </a:r>
            <a:r>
              <a:rPr lang="en-US" altLang="en-US" dirty="0"/>
              <a:t>: amount of time it takes a person to </a:t>
            </a:r>
            <a:br>
              <a:rPr lang="en-US" altLang="en-US" dirty="0"/>
            </a:br>
            <a:r>
              <a:rPr lang="en-US" altLang="en-US" dirty="0"/>
              <a:t>fall asleep</a:t>
            </a:r>
          </a:p>
          <a:p>
            <a:pPr lvl="1"/>
            <a:r>
              <a:rPr lang="en-US" altLang="en-US" dirty="0"/>
              <a:t>Track your personal sleep latency (Part 1 of the Personal Health Portfolio activity at the end of the chapter)</a:t>
            </a:r>
          </a:p>
          <a:p>
            <a:pPr lvl="1"/>
            <a:r>
              <a:rPr lang="en-US" altLang="en-US" dirty="0"/>
              <a:t>Check for symptoms of a sleep disorder (Part 2)</a:t>
            </a:r>
          </a:p>
          <a:p>
            <a:r>
              <a:rPr lang="en-US" altLang="en-US" dirty="0"/>
              <a:t>Review behavior-change strategies for getting a good night’s sleep</a:t>
            </a:r>
          </a:p>
          <a:p>
            <a:r>
              <a:rPr lang="en-US" altLang="en-US" dirty="0"/>
              <a:t>If you still experience sleep problems, consult your health provider</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Getting a Good Night’s Sleep</a:t>
            </a:r>
          </a:p>
        </p:txBody>
      </p:sp>
      <p:sp>
        <p:nvSpPr>
          <p:cNvPr id="3" name="Text Placeholder 1"/>
          <p:cNvSpPr>
            <a:spLocks noGrp="1"/>
          </p:cNvSpPr>
          <p:nvPr>
            <p:ph idx="1"/>
          </p:nvPr>
        </p:nvSpPr>
        <p:spPr/>
        <p:txBody>
          <a:bodyPr/>
          <a:lstStyle/>
          <a:p>
            <a:r>
              <a:rPr lang="en-US" dirty="0"/>
              <a:t>Most people experience disordered sleep at some point, experiencing the symptoms of sleep disorders, but less frequently and less severely</a:t>
            </a:r>
          </a:p>
          <a:p>
            <a:r>
              <a:rPr lang="en-US" dirty="0"/>
              <a:t>Ways to ensure healthy sleep patterns include moderating technology use and adopting other </a:t>
            </a:r>
            <a:br>
              <a:rPr lang="en-US" dirty="0"/>
            </a:br>
            <a:r>
              <a:rPr lang="en-US" dirty="0"/>
              <a:t>sleep-friendly habits and behaviors</a:t>
            </a:r>
          </a:p>
        </p:txBody>
      </p:sp>
      <p:sp>
        <p:nvSpPr>
          <p:cNvPr id="7" name="Text Placeholder 6" hidden="1">
            <a:extLst>
              <a:ext uri="{FF2B5EF4-FFF2-40B4-BE49-F238E27FC236}">
                <a16:creationId xmlns:a16="http://schemas.microsoft.com/office/drawing/2014/main" xmlns="" id="{A1C8AD17-0676-45A0-B5CF-261543355E7D}"/>
              </a:ext>
            </a:extLst>
          </p:cNvPr>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7801738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Taking a Break from Technology</a:t>
            </a:r>
          </a:p>
        </p:txBody>
      </p:sp>
      <p:sp>
        <p:nvSpPr>
          <p:cNvPr id="3" name="Text Placeholder 1"/>
          <p:cNvSpPr>
            <a:spLocks noGrp="1"/>
          </p:cNvSpPr>
          <p:nvPr>
            <p:ph idx="1"/>
          </p:nvPr>
        </p:nvSpPr>
        <p:spPr/>
        <p:txBody>
          <a:bodyPr/>
          <a:lstStyle/>
          <a:p>
            <a:r>
              <a:rPr lang="en-US" dirty="0"/>
              <a:t>Artificial blue light from computers, televisions, and phones blocks the production of melatonin, the hormone that induces sleep</a:t>
            </a:r>
          </a:p>
          <a:p>
            <a:pPr lvl="1"/>
            <a:r>
              <a:rPr lang="en-US" dirty="0"/>
              <a:t>If possible, turn off electronic devices at least 2 hours before going to sleep</a:t>
            </a:r>
          </a:p>
          <a:p>
            <a:pPr lvl="1"/>
            <a:r>
              <a:rPr lang="en-US" dirty="0"/>
              <a:t>Alternately, dim brightness levels or adjust light sources from blues to reds</a:t>
            </a:r>
          </a:p>
          <a:p>
            <a:r>
              <a:rPr lang="en-US" dirty="0"/>
              <a:t>Answering texts and calls interrupts sleep architecture and can also lead to awkward and embarrassing communications</a:t>
            </a:r>
          </a:p>
        </p:txBody>
      </p:sp>
      <p:sp>
        <p:nvSpPr>
          <p:cNvPr id="4" name="Text Placeholder 3"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6801950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7824" y="228600"/>
            <a:ext cx="7388352" cy="1069848"/>
          </a:xfrm>
        </p:spPr>
        <p:txBody>
          <a:bodyPr/>
          <a:lstStyle/>
          <a:p>
            <a:r>
              <a:rPr lang="en-US" dirty="0"/>
              <a:t>Establishing Good Sleep </a:t>
            </a:r>
            <a:r>
              <a:rPr lang="en-US" dirty="0" smtClean="0"/>
              <a:t>Habits (1 of 2)</a:t>
            </a:r>
            <a:endParaRPr lang="en-US" sz="1400" dirty="0"/>
          </a:p>
        </p:txBody>
      </p:sp>
      <p:sp>
        <p:nvSpPr>
          <p:cNvPr id="3" name="Text Placeholder 1"/>
          <p:cNvSpPr>
            <a:spLocks noGrp="1"/>
          </p:cNvSpPr>
          <p:nvPr>
            <p:ph idx="1"/>
          </p:nvPr>
        </p:nvSpPr>
        <p:spPr/>
        <p:txBody>
          <a:bodyPr/>
          <a:lstStyle/>
          <a:p>
            <a:r>
              <a:rPr lang="en-US" dirty="0"/>
              <a:t>Maintain a regular sleep schedule</a:t>
            </a:r>
          </a:p>
          <a:p>
            <a:r>
              <a:rPr lang="en-US" dirty="0"/>
              <a:t>Be smart about napping</a:t>
            </a:r>
          </a:p>
          <a:p>
            <a:r>
              <a:rPr lang="en-US" dirty="0"/>
              <a:t>Create a sleep-friendly environment</a:t>
            </a:r>
          </a:p>
          <a:p>
            <a:pPr lvl="1"/>
            <a:r>
              <a:rPr lang="en-US" dirty="0"/>
              <a:t>Mattress, sheets, and pillow</a:t>
            </a:r>
          </a:p>
          <a:p>
            <a:pPr lvl="1"/>
            <a:r>
              <a:rPr lang="en-US" dirty="0"/>
              <a:t>Noise and temperature levels</a:t>
            </a:r>
          </a:p>
          <a:p>
            <a:pPr lvl="1"/>
            <a:r>
              <a:rPr lang="en-US" dirty="0"/>
              <a:t>Air quality</a:t>
            </a:r>
          </a:p>
          <a:p>
            <a:pPr lvl="1"/>
            <a:r>
              <a:rPr lang="en-US" dirty="0"/>
              <a:t>Body position</a:t>
            </a:r>
          </a:p>
          <a:p>
            <a:pPr lvl="1"/>
            <a:r>
              <a:rPr lang="en-US" dirty="0"/>
              <a:t>Chronic pain</a:t>
            </a:r>
          </a:p>
        </p:txBody>
      </p:sp>
      <p:sp>
        <p:nvSpPr>
          <p:cNvPr id="9" name="Text Placeholder 8" hidden="1"/>
          <p:cNvSpPr>
            <a:spLocks noGrp="1"/>
          </p:cNvSpPr>
          <p:nvPr>
            <p:ph type="body" sz="quarter" idx="11"/>
          </p:nvPr>
        </p:nvSpPr>
        <p:spPr/>
        <p:txBody>
          <a:bodyPr/>
          <a:lstStyle/>
          <a:p>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8640" y="228600"/>
            <a:ext cx="8046720" cy="1069848"/>
          </a:xfrm>
        </p:spPr>
        <p:txBody>
          <a:bodyPr/>
          <a:lstStyle/>
          <a:p>
            <a:r>
              <a:rPr lang="en-US" dirty="0"/>
              <a:t>Establishing Good Sleep </a:t>
            </a:r>
            <a:r>
              <a:rPr lang="en-US" dirty="0" smtClean="0"/>
              <a:t>Habits (2 of 2)</a:t>
            </a:r>
            <a:endParaRPr lang="en-US" dirty="0"/>
          </a:p>
        </p:txBody>
      </p:sp>
      <p:sp>
        <p:nvSpPr>
          <p:cNvPr id="3" name="Text Placeholder 1"/>
          <p:cNvSpPr>
            <a:spLocks noGrp="1"/>
          </p:cNvSpPr>
          <p:nvPr>
            <p:ph idx="1"/>
          </p:nvPr>
        </p:nvSpPr>
        <p:spPr/>
        <p:txBody>
          <a:bodyPr/>
          <a:lstStyle/>
          <a:p>
            <a:r>
              <a:rPr lang="en-US" dirty="0"/>
              <a:t>Avoid eating too close to bedtime</a:t>
            </a:r>
          </a:p>
          <a:p>
            <a:r>
              <a:rPr lang="en-US" dirty="0"/>
              <a:t>Avoid caffeine, nicotine, and alcohol</a:t>
            </a:r>
          </a:p>
          <a:p>
            <a:r>
              <a:rPr lang="en-US" dirty="0"/>
              <a:t>Exercise regularly, but not close to bedtime</a:t>
            </a:r>
          </a:p>
          <a:p>
            <a:r>
              <a:rPr lang="en-US" dirty="0"/>
              <a:t>Manage stress and establish relaxing bedtime rituals</a:t>
            </a:r>
          </a:p>
          <a:p>
            <a:r>
              <a:rPr lang="en-US" dirty="0"/>
              <a:t>Consider your bed partner</a:t>
            </a:r>
          </a:p>
        </p:txBody>
      </p:sp>
      <p:sp>
        <p:nvSpPr>
          <p:cNvPr id="9" name="Text Placeholder 8"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29002412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Sleeping in Unfamiliar Environments</a:t>
            </a:r>
          </a:p>
        </p:txBody>
      </p:sp>
      <p:sp>
        <p:nvSpPr>
          <p:cNvPr id="3" name="Text Placeholder 1"/>
          <p:cNvSpPr>
            <a:spLocks noGrp="1"/>
          </p:cNvSpPr>
          <p:nvPr>
            <p:ph idx="1"/>
          </p:nvPr>
        </p:nvSpPr>
        <p:spPr/>
        <p:txBody>
          <a:bodyPr/>
          <a:lstStyle/>
          <a:p>
            <a:r>
              <a:rPr lang="en-US" dirty="0"/>
              <a:t>Unihemispheric sleep: one brain hemisphere is awake during sleep</a:t>
            </a:r>
          </a:p>
          <a:p>
            <a:pPr lvl="1"/>
            <a:r>
              <a:rPr lang="en-US" dirty="0"/>
              <a:t>Typical for birds and aquatic mammals</a:t>
            </a:r>
          </a:p>
          <a:p>
            <a:r>
              <a:rPr lang="en-US" dirty="0"/>
              <a:t>Humans may experience unihemispheric sleep</a:t>
            </a:r>
          </a:p>
          <a:p>
            <a:pPr lvl="1"/>
            <a:r>
              <a:rPr lang="en-US" dirty="0"/>
              <a:t>Their first night in an unfamiliar bed</a:t>
            </a:r>
          </a:p>
          <a:p>
            <a:pPr lvl="1"/>
            <a:r>
              <a:rPr lang="en-US" dirty="0"/>
              <a:t>At home if their sleeping partner is absent</a:t>
            </a:r>
          </a:p>
          <a:p>
            <a:r>
              <a:rPr lang="en-US" dirty="0"/>
              <a:t>Sleep scientists conjecture that unihemispheric sleep is an evolutionary mechanism</a:t>
            </a:r>
          </a:p>
        </p:txBody>
      </p:sp>
      <p:sp>
        <p:nvSpPr>
          <p:cNvPr id="9" name="Text Placeholder 8"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35078516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548640" y="228600"/>
            <a:ext cx="8046720" cy="1069848"/>
          </a:xfrm>
        </p:spPr>
        <p:txBody>
          <a:bodyPr/>
          <a:lstStyle/>
          <a:p>
            <a:r>
              <a:rPr lang="en-US" dirty="0"/>
              <a:t>Using Sleep Aids and Sleep </a:t>
            </a:r>
            <a:r>
              <a:rPr lang="en-US" dirty="0" smtClean="0"/>
              <a:t>Apps (1 of 3)</a:t>
            </a:r>
            <a:endParaRPr lang="en-US" sz="1400" dirty="0"/>
          </a:p>
        </p:txBody>
      </p:sp>
      <p:sp>
        <p:nvSpPr>
          <p:cNvPr id="25603" name="Text Placeholder 1"/>
          <p:cNvSpPr>
            <a:spLocks noGrp="1"/>
          </p:cNvSpPr>
          <p:nvPr>
            <p:ph idx="1"/>
          </p:nvPr>
        </p:nvSpPr>
        <p:spPr/>
        <p:txBody>
          <a:bodyPr/>
          <a:lstStyle/>
          <a:p>
            <a:r>
              <a:rPr lang="en-US" altLang="en-US" dirty="0"/>
              <a:t>Frequently prescribed sleep medications induce sleep but suppress both deep sleep and REM sleep</a:t>
            </a:r>
          </a:p>
          <a:p>
            <a:pPr lvl="1"/>
            <a:r>
              <a:rPr lang="en-US" altLang="en-US" dirty="0"/>
              <a:t>Daytime side effects include decreased memory </a:t>
            </a:r>
            <a:br>
              <a:rPr lang="en-US" altLang="en-US" dirty="0"/>
            </a:br>
            <a:r>
              <a:rPr lang="en-US" altLang="en-US" dirty="0"/>
              <a:t>and intellectual functioning</a:t>
            </a:r>
          </a:p>
          <a:p>
            <a:r>
              <a:rPr lang="en-US" altLang="en-US" dirty="0"/>
              <a:t>Many OTC medicines contain antihistamines </a:t>
            </a:r>
          </a:p>
          <a:p>
            <a:pPr lvl="1"/>
            <a:r>
              <a:rPr lang="en-US" altLang="en-US" dirty="0"/>
              <a:t>Can cause dehydration, agitation, constipation</a:t>
            </a:r>
          </a:p>
          <a:p>
            <a:pPr lvl="1"/>
            <a:r>
              <a:rPr lang="en-US" altLang="en-US" b="1" dirty="0"/>
              <a:t>Rebound insomnia </a:t>
            </a:r>
            <a:r>
              <a:rPr lang="en-US" altLang="en-US" dirty="0"/>
              <a:t>can occur, worse than before medication was taken</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548640" y="228600"/>
            <a:ext cx="8046720" cy="1069848"/>
          </a:xfrm>
        </p:spPr>
        <p:txBody>
          <a:bodyPr/>
          <a:lstStyle/>
          <a:p>
            <a:r>
              <a:rPr lang="en-US" dirty="0"/>
              <a:t>Using Sleep Aids and Sleep </a:t>
            </a:r>
            <a:r>
              <a:rPr lang="en-US" dirty="0" smtClean="0"/>
              <a:t>Apps (2 of 3)</a:t>
            </a:r>
            <a:endParaRPr lang="en-US" altLang="en-US" sz="1400" dirty="0">
              <a:solidFill>
                <a:srgbClr val="4F6228"/>
              </a:solidFill>
            </a:endParaRPr>
          </a:p>
        </p:txBody>
      </p:sp>
      <p:sp>
        <p:nvSpPr>
          <p:cNvPr id="26627" name="Text Placeholder 99"/>
          <p:cNvSpPr>
            <a:spLocks noGrp="1"/>
          </p:cNvSpPr>
          <p:nvPr>
            <p:ph idx="1"/>
          </p:nvPr>
        </p:nvSpPr>
        <p:spPr/>
        <p:txBody>
          <a:bodyPr/>
          <a:lstStyle/>
          <a:p>
            <a:r>
              <a:rPr lang="en-US" altLang="en-US" dirty="0"/>
              <a:t>Variety of smartphone apps can be calming and help induce sleep, or will track your sleep quality</a:t>
            </a:r>
          </a:p>
          <a:p>
            <a:r>
              <a:rPr lang="en-US" altLang="en-US" dirty="0"/>
              <a:t>Some wristband fitness devices can also track and record the wearer’s sleep pattern</a:t>
            </a:r>
          </a:p>
        </p:txBody>
      </p:sp>
      <p:sp>
        <p:nvSpPr>
          <p:cNvPr id="2" name="Text Placeholder 1" hidden="1"/>
          <p:cNvSpPr>
            <a:spLocks noGrp="1"/>
          </p:cNvSpPr>
          <p:nvPr>
            <p:ph type="body" sz="quarter" idx="11"/>
          </p:nvPr>
        </p:nvSpPr>
        <p:spPr/>
        <p:txBody>
          <a:bodyPr/>
          <a:lstStyle/>
          <a:p>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548640" y="228600"/>
            <a:ext cx="8046720" cy="1069848"/>
          </a:xfrm>
        </p:spPr>
        <p:txBody>
          <a:bodyPr/>
          <a:lstStyle/>
          <a:p>
            <a:r>
              <a:rPr lang="en-US" dirty="0"/>
              <a:t>Using Sleep Aids and Sleep </a:t>
            </a:r>
            <a:r>
              <a:rPr lang="en-US" dirty="0" smtClean="0"/>
              <a:t>Apps (3 of 3)</a:t>
            </a:r>
            <a:endParaRPr lang="en-US" altLang="en-US" sz="1400" dirty="0">
              <a:solidFill>
                <a:srgbClr val="4F6228"/>
              </a:solidFill>
            </a:endParaRPr>
          </a:p>
        </p:txBody>
      </p:sp>
      <p:sp>
        <p:nvSpPr>
          <p:cNvPr id="26627" name="Text Placeholder 99"/>
          <p:cNvSpPr>
            <a:spLocks noGrp="1"/>
          </p:cNvSpPr>
          <p:nvPr>
            <p:ph idx="1"/>
          </p:nvPr>
        </p:nvSpPr>
        <p:spPr/>
        <p:txBody>
          <a:bodyPr/>
          <a:lstStyle/>
          <a:p>
            <a:pPr eaLnBrk="1" hangingPunct="1"/>
            <a:r>
              <a:rPr lang="en-US" altLang="en-US" dirty="0"/>
              <a:t>Many complementary and alternative products aim to address sleep problems</a:t>
            </a:r>
          </a:p>
          <a:p>
            <a:pPr lvl="1" eaLnBrk="1" hangingPunct="1"/>
            <a:r>
              <a:rPr lang="en-US" altLang="en-US" dirty="0"/>
              <a:t>Herbal products, most commonly valerian</a:t>
            </a:r>
          </a:p>
          <a:p>
            <a:pPr lvl="2" eaLnBrk="1" hangingPunct="1"/>
            <a:r>
              <a:rPr lang="en-US" altLang="en-US" dirty="0"/>
              <a:t>Can interact with other medication and drugs</a:t>
            </a:r>
          </a:p>
          <a:p>
            <a:pPr lvl="1" eaLnBrk="1" hangingPunct="1"/>
            <a:r>
              <a:rPr lang="en-US" altLang="en-US" dirty="0"/>
              <a:t>Dietary supplements, especially melatonin</a:t>
            </a:r>
          </a:p>
          <a:p>
            <a:pPr lvl="1" eaLnBrk="1" hangingPunct="1"/>
            <a:r>
              <a:rPr lang="en-US" altLang="en-US" dirty="0"/>
              <a:t>Aromatherapy, using certain scented oils</a:t>
            </a:r>
          </a:p>
          <a:p>
            <a:pPr lvl="1" eaLnBrk="1" hangingPunct="1"/>
            <a:r>
              <a:rPr lang="en-US" altLang="en-US" dirty="0"/>
              <a:t>Relaxation drinks, or anti-energy drinks</a:t>
            </a:r>
          </a:p>
          <a:p>
            <a:pPr eaLnBrk="1" hangingPunct="1"/>
            <a:r>
              <a:rPr lang="en-US" altLang="en-US" dirty="0"/>
              <a:t>Because of the potential for adverse affects, it is important to consult with your health provider</a:t>
            </a:r>
          </a:p>
        </p:txBody>
      </p:sp>
      <p:sp>
        <p:nvSpPr>
          <p:cNvPr id="2" name="Text Placeholder 1"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41171605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 Review</a:t>
            </a:r>
          </a:p>
        </p:txBody>
      </p:sp>
      <p:sp>
        <p:nvSpPr>
          <p:cNvPr id="3" name="Text Placeholder 2"/>
          <p:cNvSpPr>
            <a:spLocks noGrp="1"/>
          </p:cNvSpPr>
          <p:nvPr>
            <p:ph idx="1"/>
          </p:nvPr>
        </p:nvSpPr>
        <p:spPr/>
        <p:txBody>
          <a:bodyPr/>
          <a:lstStyle/>
          <a:p>
            <a:r>
              <a:rPr lang="en-US" dirty="0"/>
              <a:t>How does sleep affect your health?</a:t>
            </a:r>
          </a:p>
          <a:p>
            <a:r>
              <a:rPr lang="en-US" dirty="0"/>
              <a:t>What makes you sleep?</a:t>
            </a:r>
          </a:p>
          <a:p>
            <a:r>
              <a:rPr lang="en-US" dirty="0"/>
              <a:t>What is the structure of sleep?</a:t>
            </a:r>
          </a:p>
          <a:p>
            <a:r>
              <a:rPr lang="en-US" dirty="0"/>
              <a:t>What are common sleep disorders?</a:t>
            </a:r>
          </a:p>
          <a:p>
            <a:r>
              <a:rPr lang="en-US" dirty="0"/>
              <a:t>How can you enhance the quality of your sleep?</a:t>
            </a:r>
          </a:p>
        </p:txBody>
      </p:sp>
      <p:sp>
        <p:nvSpPr>
          <p:cNvPr id="4" name="Text Placeholder 3" hidden="1"/>
          <p:cNvSpPr>
            <a:spLocks noGrp="1"/>
          </p:cNvSpPr>
          <p:nvPr>
            <p:ph type="body" sz="quarter" idx="10"/>
          </p:nvPr>
        </p:nvSpPr>
        <p:spPr/>
        <p:txBody>
          <a:bodyPr/>
          <a:lstStyle/>
          <a:p>
            <a:endParaRPr lang="en-US" dirty="0"/>
          </a:p>
        </p:txBody>
      </p:sp>
    </p:spTree>
    <p:extLst>
      <p:ext uri="{BB962C8B-B14F-4D97-AF65-F5344CB8AC3E}">
        <p14:creationId xmlns:p14="http://schemas.microsoft.com/office/powerpoint/2010/main" val="1243968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altLang="en-US" dirty="0"/>
              <a:t>Sleep and Your Health</a:t>
            </a:r>
          </a:p>
        </p:txBody>
      </p:sp>
      <p:sp>
        <p:nvSpPr>
          <p:cNvPr id="5123" name="Text Placeholder 1"/>
          <p:cNvSpPr>
            <a:spLocks noGrp="1"/>
          </p:cNvSpPr>
          <p:nvPr>
            <p:ph idx="1"/>
          </p:nvPr>
        </p:nvSpPr>
        <p:spPr/>
        <p:txBody>
          <a:bodyPr/>
          <a:lstStyle/>
          <a:p>
            <a:r>
              <a:rPr lang="en-US" altLang="en-US" b="1" dirty="0"/>
              <a:t>Sleep</a:t>
            </a:r>
            <a:r>
              <a:rPr lang="en-US" altLang="en-US" dirty="0"/>
              <a:t> is a period of rest and recovery from the demands of wakefulness</a:t>
            </a:r>
          </a:p>
          <a:p>
            <a:r>
              <a:rPr lang="en-US" altLang="en-US" dirty="0"/>
              <a:t>It can be described as a state of unconsciousness or partial consciousness from which a person can be roused by stimulation</a:t>
            </a:r>
          </a:p>
          <a:p>
            <a:r>
              <a:rPr lang="en-US" altLang="en-US" dirty="0"/>
              <a:t>We spend about a third of our lives sleeping</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altLang="en-US" dirty="0"/>
              <a:t>Health Effects of </a:t>
            </a:r>
            <a:r>
              <a:rPr lang="en-US" altLang="en-US" dirty="0" smtClean="0"/>
              <a:t>Sleep (1 of 2)</a:t>
            </a:r>
            <a:endParaRPr lang="en-US" altLang="en-US" dirty="0"/>
          </a:p>
        </p:txBody>
      </p:sp>
      <p:sp>
        <p:nvSpPr>
          <p:cNvPr id="6147" name="Text Placeholder 1"/>
          <p:cNvSpPr>
            <a:spLocks noGrp="1"/>
          </p:cNvSpPr>
          <p:nvPr>
            <p:ph idx="1"/>
          </p:nvPr>
        </p:nvSpPr>
        <p:spPr/>
        <p:txBody>
          <a:bodyPr/>
          <a:lstStyle/>
          <a:p>
            <a:r>
              <a:rPr lang="en-US" altLang="en-US" dirty="0"/>
              <a:t>Sleep is strongly associated with overall health and quality of life</a:t>
            </a:r>
          </a:p>
          <a:p>
            <a:pPr lvl="1"/>
            <a:r>
              <a:rPr lang="en-US" altLang="en-US" dirty="0"/>
              <a:t>Restoration and growth take place during the deepest stages of sleep</a:t>
            </a:r>
          </a:p>
          <a:p>
            <a:pPr lvl="1"/>
            <a:r>
              <a:rPr lang="en-US" altLang="en-US" dirty="0"/>
              <a:t>Natural immune system moderators increase during sleep and promote resistance to viral infections</a:t>
            </a:r>
          </a:p>
          <a:p>
            <a:pPr lvl="1"/>
            <a:r>
              <a:rPr lang="en-US" altLang="en-US" i="1" dirty="0"/>
              <a:t>Short sleep</a:t>
            </a:r>
            <a:r>
              <a:rPr lang="en-US" altLang="en-US" dirty="0"/>
              <a:t>: less than 7 hours; increases risk of negative health outcomes</a:t>
            </a:r>
          </a:p>
          <a:p>
            <a:pPr lvl="1"/>
            <a:r>
              <a:rPr lang="en-US" altLang="en-US" i="1" dirty="0"/>
              <a:t>Long sleep</a:t>
            </a:r>
            <a:r>
              <a:rPr lang="en-US" altLang="en-US" dirty="0"/>
              <a:t>: 10 hours or more; has not been found to have negative health consequences</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altLang="en-US" dirty="0"/>
              <a:t>Health Effects of </a:t>
            </a:r>
            <a:r>
              <a:rPr lang="en-US" altLang="en-US" dirty="0" smtClean="0"/>
              <a:t>Sleep (2 of 2)</a:t>
            </a:r>
            <a:endParaRPr lang="en-US" altLang="en-US" dirty="0"/>
          </a:p>
        </p:txBody>
      </p:sp>
      <p:sp>
        <p:nvSpPr>
          <p:cNvPr id="6147" name="Text Placeholder 1"/>
          <p:cNvSpPr>
            <a:spLocks noGrp="1"/>
          </p:cNvSpPr>
          <p:nvPr>
            <p:ph idx="1"/>
          </p:nvPr>
        </p:nvSpPr>
        <p:spPr/>
        <p:txBody>
          <a:bodyPr/>
          <a:lstStyle/>
          <a:p>
            <a:r>
              <a:rPr lang="en-US" altLang="en-US" dirty="0"/>
              <a:t>Sleep, or the lack thereof, affects many systems and functions of the body</a:t>
            </a:r>
          </a:p>
          <a:p>
            <a:pPr lvl="1"/>
            <a:r>
              <a:rPr lang="en-US" altLang="en-US" dirty="0"/>
              <a:t>Metabolism and weight</a:t>
            </a:r>
          </a:p>
          <a:p>
            <a:pPr lvl="1"/>
            <a:r>
              <a:rPr lang="en-US" altLang="en-US" dirty="0"/>
              <a:t>Safety</a:t>
            </a:r>
          </a:p>
          <a:p>
            <a:pPr lvl="1"/>
            <a:r>
              <a:rPr lang="en-US" altLang="en-US" dirty="0"/>
              <a:t>Cardiovascular function</a:t>
            </a:r>
          </a:p>
          <a:p>
            <a:pPr lvl="1"/>
            <a:r>
              <a:rPr lang="en-US" altLang="en-US" dirty="0"/>
              <a:t>Immune function</a:t>
            </a:r>
          </a:p>
          <a:p>
            <a:pPr lvl="1"/>
            <a:r>
              <a:rPr lang="en-US" altLang="en-US" dirty="0"/>
              <a:t>Cancer risks</a:t>
            </a:r>
          </a:p>
          <a:p>
            <a:pPr lvl="1"/>
            <a:r>
              <a:rPr lang="en-US" altLang="en-US" dirty="0"/>
              <a:t>Mental health</a:t>
            </a:r>
          </a:p>
          <a:p>
            <a:pPr lvl="1"/>
            <a:r>
              <a:rPr lang="en-US" altLang="en-US" dirty="0"/>
              <a:t>Neurodegenerative diseases</a:t>
            </a:r>
          </a:p>
        </p:txBody>
      </p:sp>
      <p:sp>
        <p:nvSpPr>
          <p:cNvPr id="7" name="Text Placeholder 6"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7700768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531735" y="228600"/>
            <a:ext cx="8080531" cy="1069848"/>
          </a:xfrm>
        </p:spPr>
        <p:txBody>
          <a:bodyPr/>
          <a:lstStyle/>
          <a:p>
            <a:r>
              <a:rPr lang="en-US" altLang="en-US" dirty="0"/>
              <a:t>Health Effects of Sleep </a:t>
            </a:r>
            <a:r>
              <a:rPr lang="en-US" altLang="en-US" dirty="0" smtClean="0"/>
              <a:t>Deprivation (1 of 2)</a:t>
            </a:r>
            <a:endParaRPr lang="en-US" altLang="en-US" dirty="0"/>
          </a:p>
        </p:txBody>
      </p:sp>
      <p:sp>
        <p:nvSpPr>
          <p:cNvPr id="8195" name="Text Placeholder 1"/>
          <p:cNvSpPr>
            <a:spLocks noGrp="1"/>
          </p:cNvSpPr>
          <p:nvPr>
            <p:ph idx="1"/>
          </p:nvPr>
        </p:nvSpPr>
        <p:spPr/>
        <p:txBody>
          <a:bodyPr/>
          <a:lstStyle/>
          <a:p>
            <a:r>
              <a:rPr lang="en-US" altLang="en-US" b="1" dirty="0"/>
              <a:t>Sleep deprivation </a:t>
            </a:r>
            <a:r>
              <a:rPr lang="en-US" altLang="en-US" dirty="0"/>
              <a:t>is the lack of sufficient time asleep, </a:t>
            </a:r>
            <a:br>
              <a:rPr lang="en-US" altLang="en-US" dirty="0"/>
            </a:br>
            <a:r>
              <a:rPr lang="en-US" altLang="en-US" dirty="0"/>
              <a:t>a condition that impairs physical, emotional, and cognitive functioning</a:t>
            </a:r>
          </a:p>
          <a:p>
            <a:r>
              <a:rPr lang="en-US" altLang="en-US" dirty="0"/>
              <a:t>Affects all domains of functioning</a:t>
            </a:r>
          </a:p>
          <a:p>
            <a:pPr lvl="1"/>
            <a:r>
              <a:rPr lang="en-US" altLang="en-US" dirty="0"/>
              <a:t>Emotional effects, including heightened irritability and difficulty handling stress</a:t>
            </a:r>
          </a:p>
          <a:p>
            <a:pPr lvl="1"/>
            <a:r>
              <a:rPr lang="en-US" altLang="en-US" dirty="0"/>
              <a:t>Reduced motivation</a:t>
            </a:r>
          </a:p>
          <a:p>
            <a:pPr lvl="1"/>
            <a:r>
              <a:rPr lang="en-US" altLang="en-US" dirty="0"/>
              <a:t>Reaction time, coordination, and judgment</a:t>
            </a:r>
          </a:p>
          <a:p>
            <a:pPr lvl="1"/>
            <a:r>
              <a:rPr lang="en-US" altLang="en-US" dirty="0"/>
              <a:t>Memory impairments</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8640" y="228600"/>
            <a:ext cx="8046720" cy="1069848"/>
          </a:xfrm>
        </p:spPr>
        <p:txBody>
          <a:bodyPr/>
          <a:lstStyle/>
          <a:p>
            <a:r>
              <a:rPr lang="en-US" altLang="en-US" dirty="0"/>
              <a:t>Health Effects of Sleep </a:t>
            </a:r>
            <a:r>
              <a:rPr lang="en-US" altLang="en-US" dirty="0" smtClean="0"/>
              <a:t>Deprivation (2 of 2)</a:t>
            </a:r>
            <a:endParaRPr lang="en-US" sz="1400" dirty="0"/>
          </a:p>
        </p:txBody>
      </p:sp>
      <p:sp>
        <p:nvSpPr>
          <p:cNvPr id="9219" name="Text Placeholder 1"/>
          <p:cNvSpPr>
            <a:spLocks noGrp="1"/>
          </p:cNvSpPr>
          <p:nvPr>
            <p:ph idx="1"/>
          </p:nvPr>
        </p:nvSpPr>
        <p:spPr/>
        <p:txBody>
          <a:bodyPr/>
          <a:lstStyle/>
          <a:p>
            <a:r>
              <a:rPr lang="en-US" altLang="en-US" dirty="0"/>
              <a:t>Chronic sleep deprivation damages brain cells and impairs debris removal, accelerating brain aging</a:t>
            </a:r>
          </a:p>
          <a:p>
            <a:r>
              <a:rPr lang="en-US" altLang="en-US" b="1" dirty="0"/>
              <a:t>Sleep debt </a:t>
            </a:r>
            <a:r>
              <a:rPr lang="en-US" altLang="en-US" dirty="0"/>
              <a:t>is the difference between the amount of sleep attained and the amount of sleep needed to maintain alert wakefulness during the daytime, when the amount attained is less than the amount needed</a:t>
            </a:r>
          </a:p>
          <a:p>
            <a:pPr lvl="1"/>
            <a:r>
              <a:rPr lang="en-US" altLang="en-US" dirty="0"/>
              <a:t>Can’t be made up for with extra sleep on weekends</a:t>
            </a:r>
          </a:p>
          <a:p>
            <a:pPr lvl="1"/>
            <a:r>
              <a:rPr lang="en-US" altLang="en-US" dirty="0"/>
              <a:t>May disrupt sleep structure</a:t>
            </a:r>
          </a:p>
          <a:p>
            <a:r>
              <a:rPr lang="en-US" altLang="en-US" dirty="0"/>
              <a:t>Prescription stimulants are not a healthy solution</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altLang="en-US" dirty="0"/>
              <a:t>What Makes You Sleep?</a:t>
            </a:r>
          </a:p>
        </p:txBody>
      </p:sp>
      <p:sp>
        <p:nvSpPr>
          <p:cNvPr id="11267" name="Text Placeholder 1"/>
          <p:cNvSpPr>
            <a:spLocks noGrp="1"/>
          </p:cNvSpPr>
          <p:nvPr>
            <p:ph idx="1"/>
          </p:nvPr>
        </p:nvSpPr>
        <p:spPr/>
        <p:txBody>
          <a:bodyPr/>
          <a:lstStyle/>
          <a:p>
            <a:r>
              <a:rPr lang="en-US" altLang="en-US" i="1" dirty="0"/>
              <a:t>Circadian rhythms </a:t>
            </a:r>
            <a:r>
              <a:rPr lang="en-US" altLang="en-US" dirty="0"/>
              <a:t>are maintained by the </a:t>
            </a:r>
            <a:r>
              <a:rPr lang="en-US" altLang="en-US" i="1" dirty="0"/>
              <a:t>suprachiasmic nuclei </a:t>
            </a:r>
            <a:r>
              <a:rPr lang="en-US" altLang="en-US" dirty="0"/>
              <a:t>(SCN) in the brain</a:t>
            </a:r>
          </a:p>
          <a:p>
            <a:pPr lvl="1"/>
            <a:r>
              <a:rPr lang="en-US" altLang="en-US" dirty="0"/>
              <a:t>Internal “biological clock” that controls body temperature and levels of alertness and activity</a:t>
            </a:r>
          </a:p>
          <a:p>
            <a:pPr lvl="1"/>
            <a:r>
              <a:rPr lang="en-US" altLang="en-US" dirty="0"/>
              <a:t>SCN signal the release of hormones, including signaling the pineal gland to release </a:t>
            </a:r>
            <a:r>
              <a:rPr lang="en-US" altLang="en-US" b="1" dirty="0"/>
              <a:t>melatonin</a:t>
            </a:r>
            <a:r>
              <a:rPr lang="en-US" altLang="en-US" dirty="0"/>
              <a:t>, which increases relaxation and sleepiness; and the pituitary gland to release growth hormone during sleep to help repair damaged tissues</a:t>
            </a:r>
          </a:p>
          <a:p>
            <a:pPr lvl="1"/>
            <a:r>
              <a:rPr lang="en-US" altLang="en-US" dirty="0"/>
              <a:t>External environmental cues such as light are also important</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altLang="en-US" dirty="0"/>
              <a:t>The Structure of </a:t>
            </a:r>
            <a:r>
              <a:rPr lang="en-US" altLang="en-US" dirty="0" smtClean="0"/>
              <a:t>Sleep (1 of 3)</a:t>
            </a:r>
            <a:endParaRPr lang="en-US" altLang="en-US" dirty="0"/>
          </a:p>
        </p:txBody>
      </p:sp>
      <p:sp>
        <p:nvSpPr>
          <p:cNvPr id="12291" name="Text Placeholder 1"/>
          <p:cNvSpPr>
            <a:spLocks noGrp="1"/>
          </p:cNvSpPr>
          <p:nvPr>
            <p:ph idx="1"/>
          </p:nvPr>
        </p:nvSpPr>
        <p:spPr/>
        <p:txBody>
          <a:bodyPr/>
          <a:lstStyle/>
          <a:p>
            <a:r>
              <a:rPr lang="en-US" altLang="en-US" dirty="0"/>
              <a:t>Brain cycles into two main states of sleep:</a:t>
            </a:r>
          </a:p>
          <a:p>
            <a:pPr lvl="1"/>
            <a:r>
              <a:rPr lang="en-US" altLang="en-US" b="1" dirty="0"/>
              <a:t>Non-rapid eye movement (NREM)</a:t>
            </a:r>
          </a:p>
          <a:p>
            <a:pPr lvl="1"/>
            <a:r>
              <a:rPr lang="en-US" altLang="en-US" b="1" dirty="0"/>
              <a:t>Rapid eye movement (REM)</a:t>
            </a:r>
          </a:p>
          <a:p>
            <a:r>
              <a:rPr lang="en-US" altLang="en-US" dirty="0"/>
              <a:t>NREM sleep:</a:t>
            </a:r>
          </a:p>
          <a:p>
            <a:pPr lvl="1"/>
            <a:r>
              <a:rPr lang="en-US" altLang="en-US" dirty="0"/>
              <a:t>Stage 1: relaxed, half-awake sleep</a:t>
            </a:r>
          </a:p>
          <a:p>
            <a:pPr lvl="1"/>
            <a:r>
              <a:rPr lang="en-US" altLang="en-US" dirty="0"/>
              <a:t>Stage 2: brain activity slows and movement stops</a:t>
            </a:r>
          </a:p>
          <a:p>
            <a:pPr lvl="1"/>
            <a:r>
              <a:rPr lang="en-US" altLang="en-US" dirty="0"/>
              <a:t>Stages 3 and 4: </a:t>
            </a:r>
          </a:p>
          <a:p>
            <a:pPr lvl="2"/>
            <a:r>
              <a:rPr lang="en-US" altLang="en-US" dirty="0"/>
              <a:t>Blood pressure drops</a:t>
            </a:r>
          </a:p>
          <a:p>
            <a:pPr lvl="2"/>
            <a:r>
              <a:rPr lang="en-US" altLang="en-US" dirty="0"/>
              <a:t>Heart rate slows</a:t>
            </a:r>
          </a:p>
          <a:p>
            <a:pPr lvl="2"/>
            <a:r>
              <a:rPr lang="en-US" altLang="en-US" dirty="0"/>
              <a:t>Blood supply to brain minimized</a:t>
            </a:r>
          </a:p>
          <a:p>
            <a:pPr lvl="2"/>
            <a:r>
              <a:rPr lang="en-US" altLang="en-US" dirty="0"/>
              <a:t>Stage 4 is referred to as </a:t>
            </a:r>
            <a:r>
              <a:rPr lang="en-US" altLang="en-US" i="1" dirty="0"/>
              <a:t>deep sleep</a:t>
            </a:r>
            <a:endParaRPr lang="en-US" altLang="en-US" dirty="0"/>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sld>
</file>

<file path=ppt/theme/theme1.xml><?xml version="1.0" encoding="utf-8"?>
<a:theme xmlns:a="http://schemas.openxmlformats.org/drawingml/2006/main" name="2016_Teague">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2016_Teague" id="{1D856D90-F7AF-43C1-9FD4-146337462AFA}" vid="{E25E97A5-B454-4F42-A429-7008F01AA60D}"/>
    </a:ext>
  </a:ext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themeOverride>
</file>

<file path=docProps/app.xml><?xml version="1.0" encoding="utf-8"?>
<Properties xmlns="http://schemas.openxmlformats.org/officeDocument/2006/extended-properties" xmlns:vt="http://schemas.openxmlformats.org/officeDocument/2006/docPropsVTypes">
  <Template>2016_Teague</Template>
  <TotalTime>1513</TotalTime>
  <Words>1548</Words>
  <Application>Microsoft Office PowerPoint</Application>
  <PresentationFormat>On-screen Show (4:3)</PresentationFormat>
  <Paragraphs>165</Paragraphs>
  <Slides>29</Slides>
  <Notes>2</Notes>
  <HiddenSlides>0</HiddenSlides>
  <MMClips>0</MMClips>
  <ScaleCrop>false</ScaleCrop>
  <HeadingPairs>
    <vt:vector size="6" baseType="variant">
      <vt:variant>
        <vt:lpstr>Fonts Used</vt:lpstr>
      </vt:variant>
      <vt:variant>
        <vt:i4>3</vt:i4>
      </vt:variant>
      <vt:variant>
        <vt:lpstr>Theme</vt:lpstr>
      </vt:variant>
      <vt:variant>
        <vt:i4>7</vt:i4>
      </vt:variant>
      <vt:variant>
        <vt:lpstr>Slide Titles</vt:lpstr>
      </vt:variant>
      <vt:variant>
        <vt:i4>29</vt:i4>
      </vt:variant>
    </vt:vector>
  </HeadingPairs>
  <TitlesOfParts>
    <vt:vector size="39" baseType="lpstr">
      <vt:lpstr>Arial</vt:lpstr>
      <vt:lpstr>Calibri</vt:lpstr>
      <vt:lpstr>Vectipede Rg</vt:lpstr>
      <vt:lpstr>2016_Teague</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4: Sleep</vt:lpstr>
      <vt:lpstr>Sleep</vt:lpstr>
      <vt:lpstr>Sleep and Your Health</vt:lpstr>
      <vt:lpstr>Health Effects of Sleep (1 of 2)</vt:lpstr>
      <vt:lpstr>Health Effects of Sleep (2 of 2)</vt:lpstr>
      <vt:lpstr>Health Effects of Sleep Deprivation (1 of 2)</vt:lpstr>
      <vt:lpstr>Health Effects of Sleep Deprivation (2 of 2)</vt:lpstr>
      <vt:lpstr>What Makes You Sleep?</vt:lpstr>
      <vt:lpstr>The Structure of Sleep (1 of 3)</vt:lpstr>
      <vt:lpstr>The Structure of Sleep (2 of 3)</vt:lpstr>
      <vt:lpstr>The Structure of Sleep (3 of 3)</vt:lpstr>
      <vt:lpstr>Sleep Cycles</vt:lpstr>
      <vt:lpstr>Figure 4.3 One night’s sleep cycles.</vt:lpstr>
      <vt:lpstr>Insomnia</vt:lpstr>
      <vt:lpstr>Sleep Apnea (1 of 2)</vt:lpstr>
      <vt:lpstr>Figure 4.4 Obstructive sleep apnea.</vt:lpstr>
      <vt:lpstr>Sleep Apnea (2 of 2)</vt:lpstr>
      <vt:lpstr>Sleepwalking Disorder</vt:lpstr>
      <vt:lpstr>Sleep-Related Eating Disorders</vt:lpstr>
      <vt:lpstr>Evaluating Your Sleep</vt:lpstr>
      <vt:lpstr>Getting a Good Night’s Sleep</vt:lpstr>
      <vt:lpstr>Taking a Break from Technology</vt:lpstr>
      <vt:lpstr>Establishing Good Sleep Habits (1 of 2)</vt:lpstr>
      <vt:lpstr>Establishing Good Sleep Habits (2 of 2)</vt:lpstr>
      <vt:lpstr>Sleeping in Unfamiliar Environments</vt:lpstr>
      <vt:lpstr>Using Sleep Aids and Sleep Apps (1 of 3)</vt:lpstr>
      <vt:lpstr>Using Sleep Aids and Sleep Apps (2 of 3)</vt:lpstr>
      <vt:lpstr>Using Sleep Aids and Sleep Apps (3 of 3)</vt:lpstr>
      <vt:lpstr>In Review</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4 Sleep</dc:title>
  <dc:creator>bekbek</dc:creator>
  <cp:lastModifiedBy>Jayachandran Raja</cp:lastModifiedBy>
  <cp:revision>66</cp:revision>
  <dcterms:created xsi:type="dcterms:W3CDTF">2012-06-27T22:27:41Z</dcterms:created>
  <dcterms:modified xsi:type="dcterms:W3CDTF">2018-10-08T10:18:20Z</dcterms:modified>
</cp:coreProperties>
</file>