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9" r:id="rId1"/>
  </p:sldMasterIdLst>
  <p:notesMasterIdLst>
    <p:notesMasterId r:id="rId66"/>
  </p:notesMasterIdLst>
  <p:handoutMasterIdLst>
    <p:handoutMasterId r:id="rId67"/>
  </p:handoutMasterIdLst>
  <p:sldIdLst>
    <p:sldId id="256" r:id="rId2"/>
    <p:sldId id="258" r:id="rId3"/>
    <p:sldId id="259" r:id="rId4"/>
    <p:sldId id="260" r:id="rId5"/>
    <p:sldId id="261" r:id="rId6"/>
    <p:sldId id="262" r:id="rId7"/>
    <p:sldId id="263" r:id="rId8"/>
    <p:sldId id="264" r:id="rId9"/>
    <p:sldId id="266" r:id="rId10"/>
    <p:sldId id="267" r:id="rId11"/>
    <p:sldId id="268" r:id="rId12"/>
    <p:sldId id="312" r:id="rId13"/>
    <p:sldId id="269" r:id="rId14"/>
    <p:sldId id="313" r:id="rId15"/>
    <p:sldId id="270" r:id="rId16"/>
    <p:sldId id="271" r:id="rId17"/>
    <p:sldId id="314" r:id="rId18"/>
    <p:sldId id="272" r:id="rId19"/>
    <p:sldId id="273" r:id="rId20"/>
    <p:sldId id="274" r:id="rId21"/>
    <p:sldId id="275" r:id="rId22"/>
    <p:sldId id="276" r:id="rId23"/>
    <p:sldId id="279" r:id="rId24"/>
    <p:sldId id="280" r:id="rId25"/>
    <p:sldId id="328" r:id="rId26"/>
    <p:sldId id="281" r:id="rId27"/>
    <p:sldId id="315" r:id="rId28"/>
    <p:sldId id="316" r:id="rId29"/>
    <p:sldId id="317" r:id="rId30"/>
    <p:sldId id="329" r:id="rId31"/>
    <p:sldId id="282" r:id="rId32"/>
    <p:sldId id="330" r:id="rId33"/>
    <p:sldId id="289" r:id="rId34"/>
    <p:sldId id="285" r:id="rId35"/>
    <p:sldId id="286" r:id="rId36"/>
    <p:sldId id="287" r:id="rId37"/>
    <p:sldId id="291" r:id="rId38"/>
    <p:sldId id="331" r:id="rId39"/>
    <p:sldId id="318" r:id="rId40"/>
    <p:sldId id="293" r:id="rId41"/>
    <p:sldId id="319" r:id="rId42"/>
    <p:sldId id="295" r:id="rId43"/>
    <p:sldId id="296" r:id="rId44"/>
    <p:sldId id="297" r:id="rId45"/>
    <p:sldId id="298" r:id="rId46"/>
    <p:sldId id="299" r:id="rId47"/>
    <p:sldId id="300" r:id="rId48"/>
    <p:sldId id="301" r:id="rId49"/>
    <p:sldId id="303" r:id="rId50"/>
    <p:sldId id="304" r:id="rId51"/>
    <p:sldId id="320" r:id="rId52"/>
    <p:sldId id="321" r:id="rId53"/>
    <p:sldId id="305" r:id="rId54"/>
    <p:sldId id="306" r:id="rId55"/>
    <p:sldId id="322" r:id="rId56"/>
    <p:sldId id="307" r:id="rId57"/>
    <p:sldId id="309" r:id="rId58"/>
    <p:sldId id="310" r:id="rId59"/>
    <p:sldId id="311" r:id="rId60"/>
    <p:sldId id="323" r:id="rId61"/>
    <p:sldId id="325" r:id="rId62"/>
    <p:sldId id="326" r:id="rId63"/>
    <p:sldId id="324" r:id="rId64"/>
    <p:sldId id="327" r:id="rId65"/>
  </p:sldIdLst>
  <p:sldSz cx="9144000" cy="6858000" type="screen4x3"/>
  <p:notesSz cx="6858000" cy="9144000"/>
  <p:defaultTextStyle>
    <a:defPPr>
      <a:defRPr lang="en-GB"/>
    </a:defPPr>
    <a:lvl1pPr algn="l" defTabSz="457200" rtl="0" fontAlgn="base">
      <a:lnSpc>
        <a:spcPct val="93000"/>
      </a:lnSpc>
      <a:spcBef>
        <a:spcPct val="0"/>
      </a:spcBef>
      <a:spcAft>
        <a:spcPct val="0"/>
      </a:spcAft>
      <a:buClr>
        <a:srgbClr val="000000"/>
      </a:buClr>
      <a:buSzPct val="100000"/>
      <a:buFont typeface="Arial" charset="0"/>
      <a:defRPr kern="1200">
        <a:solidFill>
          <a:schemeClr val="bg1"/>
        </a:solidFill>
        <a:latin typeface="Arial" charset="0"/>
        <a:ea typeface="MS Gothic" pitchFamily="49" charset="-128"/>
        <a:cs typeface="+mn-cs"/>
      </a:defRPr>
    </a:lvl1pPr>
    <a:lvl2pPr marL="457200" algn="l" defTabSz="457200" rtl="0" fontAlgn="base">
      <a:lnSpc>
        <a:spcPct val="93000"/>
      </a:lnSpc>
      <a:spcBef>
        <a:spcPct val="0"/>
      </a:spcBef>
      <a:spcAft>
        <a:spcPct val="0"/>
      </a:spcAft>
      <a:buClr>
        <a:srgbClr val="000000"/>
      </a:buClr>
      <a:buSzPct val="100000"/>
      <a:buFont typeface="Arial" charset="0"/>
      <a:defRPr kern="1200">
        <a:solidFill>
          <a:schemeClr val="bg1"/>
        </a:solidFill>
        <a:latin typeface="Arial" charset="0"/>
        <a:ea typeface="MS Gothic" pitchFamily="49" charset="-128"/>
        <a:cs typeface="+mn-cs"/>
      </a:defRPr>
    </a:lvl2pPr>
    <a:lvl3pPr marL="914400" algn="l" defTabSz="457200" rtl="0" fontAlgn="base">
      <a:lnSpc>
        <a:spcPct val="93000"/>
      </a:lnSpc>
      <a:spcBef>
        <a:spcPct val="0"/>
      </a:spcBef>
      <a:spcAft>
        <a:spcPct val="0"/>
      </a:spcAft>
      <a:buClr>
        <a:srgbClr val="000000"/>
      </a:buClr>
      <a:buSzPct val="100000"/>
      <a:buFont typeface="Arial" charset="0"/>
      <a:defRPr kern="1200">
        <a:solidFill>
          <a:schemeClr val="bg1"/>
        </a:solidFill>
        <a:latin typeface="Arial" charset="0"/>
        <a:ea typeface="MS Gothic" pitchFamily="49" charset="-128"/>
        <a:cs typeface="+mn-cs"/>
      </a:defRPr>
    </a:lvl3pPr>
    <a:lvl4pPr marL="1371600" algn="l" defTabSz="457200" rtl="0" fontAlgn="base">
      <a:lnSpc>
        <a:spcPct val="93000"/>
      </a:lnSpc>
      <a:spcBef>
        <a:spcPct val="0"/>
      </a:spcBef>
      <a:spcAft>
        <a:spcPct val="0"/>
      </a:spcAft>
      <a:buClr>
        <a:srgbClr val="000000"/>
      </a:buClr>
      <a:buSzPct val="100000"/>
      <a:buFont typeface="Arial" charset="0"/>
      <a:defRPr kern="1200">
        <a:solidFill>
          <a:schemeClr val="bg1"/>
        </a:solidFill>
        <a:latin typeface="Arial" charset="0"/>
        <a:ea typeface="MS Gothic" pitchFamily="49" charset="-128"/>
        <a:cs typeface="+mn-cs"/>
      </a:defRPr>
    </a:lvl4pPr>
    <a:lvl5pPr marL="1828800" algn="l" defTabSz="457200" rtl="0" fontAlgn="base">
      <a:lnSpc>
        <a:spcPct val="93000"/>
      </a:lnSpc>
      <a:spcBef>
        <a:spcPct val="0"/>
      </a:spcBef>
      <a:spcAft>
        <a:spcPct val="0"/>
      </a:spcAft>
      <a:buClr>
        <a:srgbClr val="000000"/>
      </a:buClr>
      <a:buSzPct val="100000"/>
      <a:buFont typeface="Arial" charset="0"/>
      <a:defRPr kern="1200">
        <a:solidFill>
          <a:schemeClr val="bg1"/>
        </a:solidFill>
        <a:latin typeface="Arial" charset="0"/>
        <a:ea typeface="MS Gothic" pitchFamily="49" charset="-128"/>
        <a:cs typeface="+mn-cs"/>
      </a:defRPr>
    </a:lvl5pPr>
    <a:lvl6pPr marL="2286000" algn="l" defTabSz="914400" rtl="0" eaLnBrk="1" latinLnBrk="0" hangingPunct="1">
      <a:defRPr kern="1200">
        <a:solidFill>
          <a:schemeClr val="bg1"/>
        </a:solidFill>
        <a:latin typeface="Arial" charset="0"/>
        <a:ea typeface="MS Gothic" pitchFamily="49" charset="-128"/>
        <a:cs typeface="+mn-cs"/>
      </a:defRPr>
    </a:lvl6pPr>
    <a:lvl7pPr marL="2743200" algn="l" defTabSz="914400" rtl="0" eaLnBrk="1" latinLnBrk="0" hangingPunct="1">
      <a:defRPr kern="1200">
        <a:solidFill>
          <a:schemeClr val="bg1"/>
        </a:solidFill>
        <a:latin typeface="Arial" charset="0"/>
        <a:ea typeface="MS Gothic" pitchFamily="49" charset="-128"/>
        <a:cs typeface="+mn-cs"/>
      </a:defRPr>
    </a:lvl7pPr>
    <a:lvl8pPr marL="3200400" algn="l" defTabSz="914400" rtl="0" eaLnBrk="1" latinLnBrk="0" hangingPunct="1">
      <a:defRPr kern="1200">
        <a:solidFill>
          <a:schemeClr val="bg1"/>
        </a:solidFill>
        <a:latin typeface="Arial" charset="0"/>
        <a:ea typeface="MS Gothic" pitchFamily="49" charset="-128"/>
        <a:cs typeface="+mn-cs"/>
      </a:defRPr>
    </a:lvl8pPr>
    <a:lvl9pPr marL="3657600" algn="l" defTabSz="914400" rtl="0" eaLnBrk="1" latinLnBrk="0" hangingPunct="1">
      <a:defRPr kern="1200">
        <a:solidFill>
          <a:schemeClr val="bg1"/>
        </a:solidFill>
        <a:latin typeface="Arial" charset="0"/>
        <a:ea typeface="MS Gothic" pitchFamily="49" charset="-128"/>
        <a:cs typeface="+mn-cs"/>
      </a:defRPr>
    </a:lvl9pPr>
  </p:defaultTextStyle>
  <p:extLst>
    <p:ext uri="{EFAFB233-063F-42B5-8137-9DF3F51BA10A}">
      <p15:sldGuideLst xmlns="" xmlns:p15="http://schemas.microsoft.com/office/powerpoint/2012/main">
        <p15:guide id="1" orient="horz" pos="2160">
          <p15:clr>
            <a:srgbClr val="A4A3A4"/>
          </p15:clr>
        </p15:guide>
        <p15:guide id="2" pos="2880">
          <p15:clr>
            <a:srgbClr val="A4A3A4"/>
          </p15:clr>
        </p15:guide>
      </p15:sldGuideLst>
    </p:ext>
    <p:ext uri="{2D200454-40CA-4A62-9FC3-DE9A4176ACB9}">
      <p15:notesGuideLst xmlns=""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C00000"/>
    <a:srgbClr val="006600"/>
    <a:srgbClr val="008000"/>
    <a:srgbClr val="800000"/>
    <a:srgbClr val="A50021"/>
    <a:srgbClr val="9933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370" autoAdjust="0"/>
    <p:restoredTop sz="92292" autoAdjust="0"/>
  </p:normalViewPr>
  <p:slideViewPr>
    <p:cSldViewPr>
      <p:cViewPr varScale="1">
        <p:scale>
          <a:sx n="68" d="100"/>
          <a:sy n="68" d="100"/>
        </p:scale>
        <p:origin x="-1452" y="-96"/>
      </p:cViewPr>
      <p:guideLst>
        <p:guide orient="horz" pos="2160"/>
        <p:guide pos="2880"/>
      </p:guideLst>
    </p:cSldViewPr>
  </p:slideViewPr>
  <p:outlineViewPr>
    <p:cViewPr varScale="1">
      <p:scale>
        <a:sx n="170" d="200"/>
        <a:sy n="170" d="200"/>
      </p:scale>
      <p:origin x="132" y="51966"/>
    </p:cViewPr>
  </p:outlineViewPr>
  <p:notesTextViewPr>
    <p:cViewPr>
      <p:scale>
        <a:sx n="100" d="100"/>
        <a:sy n="100" d="100"/>
      </p:scale>
      <p:origin x="0" y="0"/>
    </p:cViewPr>
  </p:notesTextViewPr>
  <p:sorterViewPr>
    <p:cViewPr>
      <p:scale>
        <a:sx n="200" d="100"/>
        <a:sy n="200" d="100"/>
      </p:scale>
      <p:origin x="0" y="47148"/>
    </p:cViewPr>
  </p:sorterViewPr>
  <p:notesViewPr>
    <p:cSldViewPr>
      <p:cViewPr varScale="1">
        <p:scale>
          <a:sx n="59" d="100"/>
          <a:sy n="59" d="100"/>
        </p:scale>
        <p:origin x="-1752" y="-72"/>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presProps" Target="presProps.xml"/><Relationship Id="rId7" Type="http://schemas.openxmlformats.org/officeDocument/2006/relationships/slide" Target="slides/slide6.xml"/><Relationship Id="rId71"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handoutMaster" Target="handoutMasters/handoutMaster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6322"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0" hangingPunct="0">
              <a:buFont typeface="Arial" charset="0"/>
              <a:buNone/>
              <a:defRPr sz="1200">
                <a:latin typeface="Arial" charset="0"/>
                <a:ea typeface="MS Gothic" pitchFamily="49" charset="-128"/>
                <a:cs typeface="+mn-cs"/>
              </a:defRPr>
            </a:lvl1pPr>
          </a:lstStyle>
          <a:p>
            <a:pPr>
              <a:defRPr/>
            </a:pPr>
            <a:endParaRPr lang="en-US" dirty="0"/>
          </a:p>
        </p:txBody>
      </p:sp>
      <p:sp>
        <p:nvSpPr>
          <p:cNvPr id="56323" name="Rectangle 3"/>
          <p:cNvSpPr>
            <a:spLocks noGrp="1" noChangeArrowheads="1"/>
          </p:cNvSpPr>
          <p:nvPr>
            <p:ph type="dt" sz="quarter"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0" hangingPunct="0">
              <a:buFont typeface="Arial" pitchFamily="34" charset="0"/>
              <a:buNone/>
              <a:defRPr sz="1200" smtClean="0">
                <a:latin typeface="Arial" pitchFamily="34" charset="0"/>
              </a:defRPr>
            </a:lvl1pPr>
          </a:lstStyle>
          <a:p>
            <a:pPr>
              <a:defRPr/>
            </a:pPr>
            <a:fld id="{DEC0836C-30D6-4107-90E7-87137C46E89F}" type="datetimeFigureOut">
              <a:rPr lang="en-US"/>
              <a:pPr>
                <a:defRPr/>
              </a:pPr>
              <a:t>6/20/2016</a:t>
            </a:fld>
            <a:endParaRPr lang="en-US" dirty="0"/>
          </a:p>
        </p:txBody>
      </p:sp>
      <p:sp>
        <p:nvSpPr>
          <p:cNvPr id="56324" name="Rectangle 4"/>
          <p:cNvSpPr>
            <a:spLocks noGrp="1" noChangeArrowheads="1"/>
          </p:cNvSpPr>
          <p:nvPr>
            <p:ph type="ftr" sz="quarter" idx="2"/>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eaLnBrk="0" hangingPunct="0">
              <a:buFont typeface="Arial" charset="0"/>
              <a:buNone/>
              <a:defRPr sz="1200">
                <a:latin typeface="Arial" charset="0"/>
                <a:ea typeface="MS Gothic" pitchFamily="49" charset="-128"/>
                <a:cs typeface="+mn-cs"/>
              </a:defRPr>
            </a:lvl1pPr>
          </a:lstStyle>
          <a:p>
            <a:pPr>
              <a:defRPr/>
            </a:pPr>
            <a:endParaRPr lang="en-US" dirty="0"/>
          </a:p>
        </p:txBody>
      </p:sp>
      <p:sp>
        <p:nvSpPr>
          <p:cNvPr id="56325" name="Rectangle 5"/>
          <p:cNvSpPr>
            <a:spLocks noGrp="1" noChangeArrowheads="1"/>
          </p:cNvSpPr>
          <p:nvPr>
            <p:ph type="sldNum" sz="quarter" idx="3"/>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eaLnBrk="0" hangingPunct="0">
              <a:buFont typeface="Arial" pitchFamily="34" charset="0"/>
              <a:buNone/>
              <a:defRPr sz="1200" smtClean="0">
                <a:latin typeface="Arial" pitchFamily="34" charset="0"/>
              </a:defRPr>
            </a:lvl1pPr>
          </a:lstStyle>
          <a:p>
            <a:pPr>
              <a:defRPr/>
            </a:pPr>
            <a:fld id="{7A27140B-9501-466F-855B-259EACC2DBD0}" type="slidenum">
              <a:rPr lang="en-US"/>
              <a:pPr>
                <a:defRPr/>
              </a:pPr>
              <a:t>‹#›</a:t>
            </a:fld>
            <a:endParaRPr lang="en-US" dirty="0"/>
          </a:p>
        </p:txBody>
      </p:sp>
    </p:spTree>
    <p:extLst>
      <p:ext uri="{BB962C8B-B14F-4D97-AF65-F5344CB8AC3E}">
        <p14:creationId xmlns:p14="http://schemas.microsoft.com/office/powerpoint/2010/main" val="226413753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8674" name="AutoShape 1"/>
          <p:cNvSpPr>
            <a:spLocks noChangeArrowheads="1"/>
          </p:cNvSpPr>
          <p:nvPr/>
        </p:nvSpPr>
        <p:spPr bwMode="auto">
          <a:xfrm>
            <a:off x="0" y="0"/>
            <a:ext cx="6858000" cy="9144000"/>
          </a:xfrm>
          <a:prstGeom prst="roundRect">
            <a:avLst>
              <a:gd name="adj" fmla="val 23"/>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a:solidFill>
                  <a:schemeClr val="bg1"/>
                </a:solidFill>
                <a:latin typeface="Arial" charset="0"/>
                <a:ea typeface="MS Gothic" pitchFamily="49" charset="-128"/>
              </a:defRPr>
            </a:lvl1pPr>
            <a:lvl2pPr marL="742950" indent="-285750" eaLnBrk="0" hangingPunct="0">
              <a:defRPr>
                <a:solidFill>
                  <a:schemeClr val="bg1"/>
                </a:solidFill>
                <a:latin typeface="Arial" charset="0"/>
                <a:ea typeface="MS Gothic" pitchFamily="49" charset="-128"/>
              </a:defRPr>
            </a:lvl2pPr>
            <a:lvl3pPr marL="1143000" indent="-228600" eaLnBrk="0" hangingPunct="0">
              <a:defRPr>
                <a:solidFill>
                  <a:schemeClr val="bg1"/>
                </a:solidFill>
                <a:latin typeface="Arial" charset="0"/>
                <a:ea typeface="MS Gothic" pitchFamily="49" charset="-128"/>
              </a:defRPr>
            </a:lvl3pPr>
            <a:lvl4pPr marL="1600200" indent="-228600" eaLnBrk="0" hangingPunct="0">
              <a:defRPr>
                <a:solidFill>
                  <a:schemeClr val="bg1"/>
                </a:solidFill>
                <a:latin typeface="Arial" charset="0"/>
                <a:ea typeface="MS Gothic" pitchFamily="49" charset="-128"/>
              </a:defRPr>
            </a:lvl4pPr>
            <a:lvl5pPr marL="2057400" indent="-228600" eaLnBrk="0" hangingPunct="0">
              <a:defRPr>
                <a:solidFill>
                  <a:schemeClr val="bg1"/>
                </a:solidFill>
                <a:latin typeface="Arial" charset="0"/>
                <a:ea typeface="MS Gothic" pitchFamily="49" charset="-128"/>
              </a:defRPr>
            </a:lvl5pPr>
            <a:lvl6pPr marL="2514600" indent="-228600" defTabSz="457200" eaLnBrk="0" fontAlgn="base" hangingPunct="0">
              <a:lnSpc>
                <a:spcPct val="93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6pPr>
            <a:lvl7pPr marL="2971800" indent="-228600" defTabSz="457200" eaLnBrk="0" fontAlgn="base" hangingPunct="0">
              <a:lnSpc>
                <a:spcPct val="93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7pPr>
            <a:lvl8pPr marL="3429000" indent="-228600" defTabSz="457200" eaLnBrk="0" fontAlgn="base" hangingPunct="0">
              <a:lnSpc>
                <a:spcPct val="93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8pPr>
            <a:lvl9pPr marL="3886200" indent="-228600" defTabSz="457200" eaLnBrk="0" fontAlgn="base" hangingPunct="0">
              <a:lnSpc>
                <a:spcPct val="93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9pPr>
          </a:lstStyle>
          <a:p>
            <a:pPr eaLnBrk="1" hangingPunct="1"/>
            <a:endParaRPr lang="en-US" altLang="en-US" dirty="0"/>
          </a:p>
        </p:txBody>
      </p:sp>
      <p:sp>
        <p:nvSpPr>
          <p:cNvPr id="23555" name="Text Box 2"/>
          <p:cNvSpPr txBox="1">
            <a:spLocks noChangeArrowheads="1"/>
          </p:cNvSpPr>
          <p:nvPr/>
        </p:nvSpPr>
        <p:spPr bwMode="auto">
          <a:xfrm>
            <a:off x="0" y="0"/>
            <a:ext cx="297180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a:solidFill>
                  <a:schemeClr val="bg1"/>
                </a:solidFill>
                <a:latin typeface="Arial" charset="0"/>
                <a:ea typeface="MS Gothic" pitchFamily="49" charset="-128"/>
              </a:defRPr>
            </a:lvl1pPr>
            <a:lvl2pPr marL="742950" indent="-285750" eaLnBrk="0" hangingPunct="0">
              <a:defRPr>
                <a:solidFill>
                  <a:schemeClr val="bg1"/>
                </a:solidFill>
                <a:latin typeface="Arial" charset="0"/>
                <a:ea typeface="MS Gothic" pitchFamily="49" charset="-128"/>
              </a:defRPr>
            </a:lvl2pPr>
            <a:lvl3pPr marL="1143000" indent="-228600" eaLnBrk="0" hangingPunct="0">
              <a:defRPr>
                <a:solidFill>
                  <a:schemeClr val="bg1"/>
                </a:solidFill>
                <a:latin typeface="Arial" charset="0"/>
                <a:ea typeface="MS Gothic" pitchFamily="49" charset="-128"/>
              </a:defRPr>
            </a:lvl3pPr>
            <a:lvl4pPr marL="1600200" indent="-228600" eaLnBrk="0" hangingPunct="0">
              <a:defRPr>
                <a:solidFill>
                  <a:schemeClr val="bg1"/>
                </a:solidFill>
                <a:latin typeface="Arial" charset="0"/>
                <a:ea typeface="MS Gothic" pitchFamily="49" charset="-128"/>
              </a:defRPr>
            </a:lvl4pPr>
            <a:lvl5pPr marL="2057400" indent="-228600" eaLnBrk="0" hangingPunct="0">
              <a:defRPr>
                <a:solidFill>
                  <a:schemeClr val="bg1"/>
                </a:solidFill>
                <a:latin typeface="Arial" charset="0"/>
                <a:ea typeface="MS Gothic" pitchFamily="49" charset="-128"/>
              </a:defRPr>
            </a:lvl5pPr>
            <a:lvl6pPr marL="2514600" indent="-228600" defTabSz="457200" eaLnBrk="0" fontAlgn="base" hangingPunct="0">
              <a:lnSpc>
                <a:spcPct val="93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6pPr>
            <a:lvl7pPr marL="2971800" indent="-228600" defTabSz="457200" eaLnBrk="0" fontAlgn="base" hangingPunct="0">
              <a:lnSpc>
                <a:spcPct val="93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7pPr>
            <a:lvl8pPr marL="3429000" indent="-228600" defTabSz="457200" eaLnBrk="0" fontAlgn="base" hangingPunct="0">
              <a:lnSpc>
                <a:spcPct val="93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8pPr>
            <a:lvl9pPr marL="3886200" indent="-228600" defTabSz="457200" eaLnBrk="0" fontAlgn="base" hangingPunct="0">
              <a:lnSpc>
                <a:spcPct val="93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9pPr>
          </a:lstStyle>
          <a:p>
            <a:pPr eaLnBrk="1" hangingPunct="1">
              <a:defRPr/>
            </a:pPr>
            <a:endParaRPr lang="en-US" dirty="0"/>
          </a:p>
        </p:txBody>
      </p:sp>
      <p:sp>
        <p:nvSpPr>
          <p:cNvPr id="23556" name="Text Box 3"/>
          <p:cNvSpPr txBox="1">
            <a:spLocks noChangeArrowheads="1"/>
          </p:cNvSpPr>
          <p:nvPr/>
        </p:nvSpPr>
        <p:spPr bwMode="auto">
          <a:xfrm>
            <a:off x="3884613" y="0"/>
            <a:ext cx="297180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a:solidFill>
                  <a:schemeClr val="bg1"/>
                </a:solidFill>
                <a:latin typeface="Arial" charset="0"/>
                <a:ea typeface="MS Gothic" pitchFamily="49" charset="-128"/>
              </a:defRPr>
            </a:lvl1pPr>
            <a:lvl2pPr marL="742950" indent="-285750" eaLnBrk="0" hangingPunct="0">
              <a:defRPr>
                <a:solidFill>
                  <a:schemeClr val="bg1"/>
                </a:solidFill>
                <a:latin typeface="Arial" charset="0"/>
                <a:ea typeface="MS Gothic" pitchFamily="49" charset="-128"/>
              </a:defRPr>
            </a:lvl2pPr>
            <a:lvl3pPr marL="1143000" indent="-228600" eaLnBrk="0" hangingPunct="0">
              <a:defRPr>
                <a:solidFill>
                  <a:schemeClr val="bg1"/>
                </a:solidFill>
                <a:latin typeface="Arial" charset="0"/>
                <a:ea typeface="MS Gothic" pitchFamily="49" charset="-128"/>
              </a:defRPr>
            </a:lvl3pPr>
            <a:lvl4pPr marL="1600200" indent="-228600" eaLnBrk="0" hangingPunct="0">
              <a:defRPr>
                <a:solidFill>
                  <a:schemeClr val="bg1"/>
                </a:solidFill>
                <a:latin typeface="Arial" charset="0"/>
                <a:ea typeface="MS Gothic" pitchFamily="49" charset="-128"/>
              </a:defRPr>
            </a:lvl4pPr>
            <a:lvl5pPr marL="2057400" indent="-228600" eaLnBrk="0" hangingPunct="0">
              <a:defRPr>
                <a:solidFill>
                  <a:schemeClr val="bg1"/>
                </a:solidFill>
                <a:latin typeface="Arial" charset="0"/>
                <a:ea typeface="MS Gothic" pitchFamily="49" charset="-128"/>
              </a:defRPr>
            </a:lvl5pPr>
            <a:lvl6pPr marL="2514600" indent="-228600" defTabSz="457200" eaLnBrk="0" fontAlgn="base" hangingPunct="0">
              <a:lnSpc>
                <a:spcPct val="93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6pPr>
            <a:lvl7pPr marL="2971800" indent="-228600" defTabSz="457200" eaLnBrk="0" fontAlgn="base" hangingPunct="0">
              <a:lnSpc>
                <a:spcPct val="93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7pPr>
            <a:lvl8pPr marL="3429000" indent="-228600" defTabSz="457200" eaLnBrk="0" fontAlgn="base" hangingPunct="0">
              <a:lnSpc>
                <a:spcPct val="93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8pPr>
            <a:lvl9pPr marL="3886200" indent="-228600" defTabSz="457200" eaLnBrk="0" fontAlgn="base" hangingPunct="0">
              <a:lnSpc>
                <a:spcPct val="93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9pPr>
          </a:lstStyle>
          <a:p>
            <a:pPr eaLnBrk="1" hangingPunct="1">
              <a:defRPr/>
            </a:pPr>
            <a:endParaRPr lang="en-US" dirty="0"/>
          </a:p>
        </p:txBody>
      </p:sp>
      <p:sp>
        <p:nvSpPr>
          <p:cNvPr id="28677" name="Rectangle 4"/>
          <p:cNvSpPr>
            <a:spLocks noGrp="1" noRot="1" noChangeAspect="1" noChangeArrowheads="1"/>
          </p:cNvSpPr>
          <p:nvPr>
            <p:ph type="sldImg"/>
          </p:nvPr>
        </p:nvSpPr>
        <p:spPr bwMode="auto">
          <a:xfrm>
            <a:off x="1143000" y="685800"/>
            <a:ext cx="4570413" cy="3427413"/>
          </a:xfrm>
          <a:prstGeom prst="rect">
            <a:avLst/>
          </a:prstGeom>
          <a:noFill/>
          <a:ln w="9360">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053" name="Rectangle 5"/>
          <p:cNvSpPr>
            <a:spLocks noGrp="1" noChangeArrowheads="1"/>
          </p:cNvSpPr>
          <p:nvPr>
            <p:ph type="body"/>
          </p:nvPr>
        </p:nvSpPr>
        <p:spPr bwMode="auto">
          <a:xfrm>
            <a:off x="685800" y="4343400"/>
            <a:ext cx="5484813" cy="4113213"/>
          </a:xfrm>
          <a:prstGeom prst="rect">
            <a:avLst/>
          </a:prstGeom>
          <a:noFill/>
          <a:ln w="9525">
            <a:noFill/>
            <a:round/>
            <a:headEnd/>
            <a:tailEnd/>
          </a:ln>
          <a:effectLst/>
        </p:spPr>
        <p:txBody>
          <a:bodyPr vert="horz" wrap="square" lIns="90000" tIns="46800" rIns="90000" bIns="46800" numCol="1" anchor="t" anchorCtr="0" compatLnSpc="1">
            <a:prstTxWarp prst="textNoShape">
              <a:avLst/>
            </a:prstTxWarp>
          </a:bodyPr>
          <a:lstStyle/>
          <a:p>
            <a:pPr lvl="0"/>
            <a:endParaRPr lang="en-US" noProof="0"/>
          </a:p>
        </p:txBody>
      </p:sp>
      <p:sp>
        <p:nvSpPr>
          <p:cNvPr id="23559" name="Text Box 6"/>
          <p:cNvSpPr txBox="1">
            <a:spLocks noChangeArrowheads="1"/>
          </p:cNvSpPr>
          <p:nvPr/>
        </p:nvSpPr>
        <p:spPr bwMode="auto">
          <a:xfrm>
            <a:off x="0" y="8683625"/>
            <a:ext cx="297180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a:solidFill>
                  <a:schemeClr val="bg1"/>
                </a:solidFill>
                <a:latin typeface="Arial" charset="0"/>
                <a:ea typeface="MS Gothic" pitchFamily="49" charset="-128"/>
              </a:defRPr>
            </a:lvl1pPr>
            <a:lvl2pPr marL="742950" indent="-285750" eaLnBrk="0" hangingPunct="0">
              <a:defRPr>
                <a:solidFill>
                  <a:schemeClr val="bg1"/>
                </a:solidFill>
                <a:latin typeface="Arial" charset="0"/>
                <a:ea typeface="MS Gothic" pitchFamily="49" charset="-128"/>
              </a:defRPr>
            </a:lvl2pPr>
            <a:lvl3pPr marL="1143000" indent="-228600" eaLnBrk="0" hangingPunct="0">
              <a:defRPr>
                <a:solidFill>
                  <a:schemeClr val="bg1"/>
                </a:solidFill>
                <a:latin typeface="Arial" charset="0"/>
                <a:ea typeface="MS Gothic" pitchFamily="49" charset="-128"/>
              </a:defRPr>
            </a:lvl3pPr>
            <a:lvl4pPr marL="1600200" indent="-228600" eaLnBrk="0" hangingPunct="0">
              <a:defRPr>
                <a:solidFill>
                  <a:schemeClr val="bg1"/>
                </a:solidFill>
                <a:latin typeface="Arial" charset="0"/>
                <a:ea typeface="MS Gothic" pitchFamily="49" charset="-128"/>
              </a:defRPr>
            </a:lvl4pPr>
            <a:lvl5pPr marL="2057400" indent="-228600" eaLnBrk="0" hangingPunct="0">
              <a:defRPr>
                <a:solidFill>
                  <a:schemeClr val="bg1"/>
                </a:solidFill>
                <a:latin typeface="Arial" charset="0"/>
                <a:ea typeface="MS Gothic" pitchFamily="49" charset="-128"/>
              </a:defRPr>
            </a:lvl5pPr>
            <a:lvl6pPr marL="2514600" indent="-228600" defTabSz="457200" eaLnBrk="0" fontAlgn="base" hangingPunct="0">
              <a:lnSpc>
                <a:spcPct val="93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6pPr>
            <a:lvl7pPr marL="2971800" indent="-228600" defTabSz="457200" eaLnBrk="0" fontAlgn="base" hangingPunct="0">
              <a:lnSpc>
                <a:spcPct val="93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7pPr>
            <a:lvl8pPr marL="3429000" indent="-228600" defTabSz="457200" eaLnBrk="0" fontAlgn="base" hangingPunct="0">
              <a:lnSpc>
                <a:spcPct val="93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8pPr>
            <a:lvl9pPr marL="3886200" indent="-228600" defTabSz="457200" eaLnBrk="0" fontAlgn="base" hangingPunct="0">
              <a:lnSpc>
                <a:spcPct val="93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9pPr>
          </a:lstStyle>
          <a:p>
            <a:pPr eaLnBrk="1" hangingPunct="1">
              <a:defRPr/>
            </a:pPr>
            <a:endParaRPr lang="en-US" dirty="0"/>
          </a:p>
        </p:txBody>
      </p:sp>
      <p:sp>
        <p:nvSpPr>
          <p:cNvPr id="2055" name="Rectangle 7"/>
          <p:cNvSpPr>
            <a:spLocks noGrp="1" noChangeArrowheads="1"/>
          </p:cNvSpPr>
          <p:nvPr>
            <p:ph type="sldNum"/>
          </p:nvPr>
        </p:nvSpPr>
        <p:spPr bwMode="auto">
          <a:xfrm>
            <a:off x="3884613" y="8685213"/>
            <a:ext cx="2970212" cy="455612"/>
          </a:xfrm>
          <a:prstGeom prst="rect">
            <a:avLst/>
          </a:prstGeom>
          <a:noFill/>
          <a:ln w="9525">
            <a:noFill/>
            <a:round/>
            <a:headEnd/>
            <a:tailEnd/>
          </a:ln>
          <a:effectLst/>
        </p:spPr>
        <p:txBody>
          <a:bodyPr vert="horz" wrap="square" lIns="90000" tIns="46800" rIns="90000" bIns="46800" numCol="1" anchor="b" anchorCtr="0" compatLnSpc="1">
            <a:prstTxWarp prst="textNoShape">
              <a:avLst/>
            </a:prstTxWarp>
          </a:bodyPr>
          <a:lstStyle>
            <a:lvl1pPr algn="r">
              <a:lnSpc>
                <a:spcPct val="100000"/>
              </a:lnSpc>
              <a:buFont typeface="Arial" pitchFamily="34"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smtClean="0">
                <a:solidFill>
                  <a:srgbClr val="000000"/>
                </a:solidFill>
                <a:latin typeface="Arial" pitchFamily="34" charset="0"/>
              </a:defRPr>
            </a:lvl1pPr>
          </a:lstStyle>
          <a:p>
            <a:pPr>
              <a:defRPr/>
            </a:pPr>
            <a:fld id="{87EF17A8-8DED-444C-A874-FE5A782D1865}" type="slidenum">
              <a:rPr lang="en-GB"/>
              <a:pPr>
                <a:defRPr/>
              </a:pPr>
              <a:t>‹#›</a:t>
            </a:fld>
            <a:endParaRPr lang="en-GB" dirty="0"/>
          </a:p>
        </p:txBody>
      </p:sp>
    </p:spTree>
    <p:extLst>
      <p:ext uri="{BB962C8B-B14F-4D97-AF65-F5344CB8AC3E}">
        <p14:creationId xmlns:p14="http://schemas.microsoft.com/office/powerpoint/2010/main" val="700013941"/>
      </p:ext>
    </p:extLst>
  </p:cSld>
  <p:clrMap bg1="lt1" tx1="dk1" bg2="lt2" tx2="dk2" accent1="accent1" accent2="accent2" accent3="accent3" accent4="accent4" accent5="accent5" accent6="accent6" hlink="hlink" folHlink="folHlink"/>
  <p:notesStyle>
    <a:lvl1pPr algn="l" defTabSz="457200" rtl="0" eaLnBrk="0" fontAlgn="base" hangingPunct="0">
      <a:spcBef>
        <a:spcPct val="30000"/>
      </a:spcBef>
      <a:spcAft>
        <a:spcPct val="0"/>
      </a:spcAft>
      <a:buClr>
        <a:srgbClr val="000000"/>
      </a:buClr>
      <a:buSzPct val="100000"/>
      <a:buFont typeface="Times New Roman" pitchFamily="18" charset="0"/>
      <a:defRPr sz="1200" kern="1200">
        <a:solidFill>
          <a:srgbClr val="000000"/>
        </a:solidFill>
        <a:latin typeface="Times New Roman" pitchFamily="18" charset="0"/>
        <a:ea typeface="MS PGothic" pitchFamily="34" charset="-128"/>
        <a:cs typeface="ＭＳ Ｐゴシック" charset="0"/>
      </a:defRPr>
    </a:lvl1pPr>
    <a:lvl2pPr marL="742950" indent="-285750" algn="l" defTabSz="457200" rtl="0" eaLnBrk="0" fontAlgn="base" hangingPunct="0">
      <a:spcBef>
        <a:spcPct val="30000"/>
      </a:spcBef>
      <a:spcAft>
        <a:spcPct val="0"/>
      </a:spcAft>
      <a:buClr>
        <a:srgbClr val="000000"/>
      </a:buClr>
      <a:buSzPct val="100000"/>
      <a:buFont typeface="Times New Roman" pitchFamily="18" charset="0"/>
      <a:defRPr sz="1200" kern="1200">
        <a:solidFill>
          <a:srgbClr val="000000"/>
        </a:solidFill>
        <a:latin typeface="Times New Roman" pitchFamily="18" charset="0"/>
        <a:ea typeface="MS PGothic" pitchFamily="34" charset="-128"/>
        <a:cs typeface="+mn-cs"/>
      </a:defRPr>
    </a:lvl2pPr>
    <a:lvl3pPr marL="1143000" indent="-228600" algn="l" defTabSz="457200" rtl="0" eaLnBrk="0" fontAlgn="base" hangingPunct="0">
      <a:spcBef>
        <a:spcPct val="30000"/>
      </a:spcBef>
      <a:spcAft>
        <a:spcPct val="0"/>
      </a:spcAft>
      <a:buClr>
        <a:srgbClr val="000000"/>
      </a:buClr>
      <a:buSzPct val="100000"/>
      <a:buFont typeface="Times New Roman" pitchFamily="18" charset="0"/>
      <a:defRPr sz="1200" kern="1200">
        <a:solidFill>
          <a:srgbClr val="000000"/>
        </a:solidFill>
        <a:latin typeface="Times New Roman" pitchFamily="18" charset="0"/>
        <a:ea typeface="MS PGothic" pitchFamily="34" charset="-128"/>
        <a:cs typeface="+mn-cs"/>
      </a:defRPr>
    </a:lvl3pPr>
    <a:lvl4pPr marL="1600200" indent="-228600" algn="l" defTabSz="457200" rtl="0" eaLnBrk="0" fontAlgn="base" hangingPunct="0">
      <a:spcBef>
        <a:spcPct val="30000"/>
      </a:spcBef>
      <a:spcAft>
        <a:spcPct val="0"/>
      </a:spcAft>
      <a:buClr>
        <a:srgbClr val="000000"/>
      </a:buClr>
      <a:buSzPct val="100000"/>
      <a:buFont typeface="Times New Roman" pitchFamily="18" charset="0"/>
      <a:defRPr sz="1200" kern="1200">
        <a:solidFill>
          <a:srgbClr val="000000"/>
        </a:solidFill>
        <a:latin typeface="Times New Roman" pitchFamily="18" charset="0"/>
        <a:ea typeface="MS PGothic" pitchFamily="34" charset="-128"/>
        <a:cs typeface="+mn-cs"/>
      </a:defRPr>
    </a:lvl4pPr>
    <a:lvl5pPr marL="2057400" indent="-228600" algn="l" defTabSz="457200" rtl="0" eaLnBrk="0" fontAlgn="base" hangingPunct="0">
      <a:spcBef>
        <a:spcPct val="30000"/>
      </a:spcBef>
      <a:spcAft>
        <a:spcPct val="0"/>
      </a:spcAft>
      <a:buClr>
        <a:srgbClr val="000000"/>
      </a:buClr>
      <a:buSzPct val="100000"/>
      <a:buFont typeface="Times New Roman" pitchFamily="18" charset="0"/>
      <a:defRPr sz="1200" kern="1200">
        <a:solidFill>
          <a:srgbClr val="000000"/>
        </a:solidFill>
        <a:latin typeface="Times New Roman" pitchFamily="18" charset="0"/>
        <a:ea typeface="MS PGothic" pitchFamily="34" charset="-128"/>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9698" name="Rectangle 7"/>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charset="0"/>
                <a:ea typeface="MS Gothic" pitchFamily="49" charset="-128"/>
              </a:defRPr>
            </a:lvl1pPr>
            <a:lvl2pPr marL="742950" indent="-28575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charset="0"/>
                <a:ea typeface="MS Gothic" pitchFamily="49" charset="-128"/>
              </a:defRPr>
            </a:lvl2pPr>
            <a:lvl3pPr marL="11430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charset="0"/>
                <a:ea typeface="MS Gothic" pitchFamily="49" charset="-128"/>
              </a:defRPr>
            </a:lvl3pPr>
            <a:lvl4pPr marL="16002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charset="0"/>
                <a:ea typeface="MS Gothic" pitchFamily="49" charset="-128"/>
              </a:defRPr>
            </a:lvl4pPr>
            <a:lvl5pPr marL="20574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charset="0"/>
                <a:ea typeface="MS Gothic" pitchFamily="49" charset="-128"/>
              </a:defRPr>
            </a:lvl5pPr>
            <a:lvl6pPr marL="2514600" indent="-228600" defTabSz="457200" eaLnBrk="0" fontAlgn="base" hangingPunct="0">
              <a:lnSpc>
                <a:spcPct val="93000"/>
              </a:lnSpc>
              <a:spcBef>
                <a:spcPct val="0"/>
              </a:spcBef>
              <a:spcAft>
                <a:spcPct val="0"/>
              </a:spcAft>
              <a:buClr>
                <a:srgbClr val="000000"/>
              </a:buClr>
              <a:buSzPct val="100000"/>
              <a:buFont typeface="Arial"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charset="0"/>
                <a:ea typeface="MS Gothic" pitchFamily="49" charset="-128"/>
              </a:defRPr>
            </a:lvl6pPr>
            <a:lvl7pPr marL="2971800" indent="-228600" defTabSz="457200" eaLnBrk="0" fontAlgn="base" hangingPunct="0">
              <a:lnSpc>
                <a:spcPct val="93000"/>
              </a:lnSpc>
              <a:spcBef>
                <a:spcPct val="0"/>
              </a:spcBef>
              <a:spcAft>
                <a:spcPct val="0"/>
              </a:spcAft>
              <a:buClr>
                <a:srgbClr val="000000"/>
              </a:buClr>
              <a:buSzPct val="100000"/>
              <a:buFont typeface="Arial"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charset="0"/>
                <a:ea typeface="MS Gothic" pitchFamily="49" charset="-128"/>
              </a:defRPr>
            </a:lvl7pPr>
            <a:lvl8pPr marL="3429000" indent="-228600" defTabSz="457200" eaLnBrk="0" fontAlgn="base" hangingPunct="0">
              <a:lnSpc>
                <a:spcPct val="93000"/>
              </a:lnSpc>
              <a:spcBef>
                <a:spcPct val="0"/>
              </a:spcBef>
              <a:spcAft>
                <a:spcPct val="0"/>
              </a:spcAft>
              <a:buClr>
                <a:srgbClr val="000000"/>
              </a:buClr>
              <a:buSzPct val="100000"/>
              <a:buFont typeface="Arial"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charset="0"/>
                <a:ea typeface="MS Gothic" pitchFamily="49" charset="-128"/>
              </a:defRPr>
            </a:lvl8pPr>
            <a:lvl9pPr marL="3886200" indent="-228600" defTabSz="457200" eaLnBrk="0" fontAlgn="base" hangingPunct="0">
              <a:lnSpc>
                <a:spcPct val="93000"/>
              </a:lnSpc>
              <a:spcBef>
                <a:spcPct val="0"/>
              </a:spcBef>
              <a:spcAft>
                <a:spcPct val="0"/>
              </a:spcAft>
              <a:buClr>
                <a:srgbClr val="000000"/>
              </a:buClr>
              <a:buSzPct val="100000"/>
              <a:buFont typeface="Arial"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charset="0"/>
                <a:ea typeface="MS Gothic" pitchFamily="49" charset="-128"/>
              </a:defRPr>
            </a:lvl9pPr>
          </a:lstStyle>
          <a:p>
            <a:pPr eaLnBrk="1" hangingPunct="1">
              <a:buFont typeface="Arial" charset="0"/>
              <a:buNone/>
            </a:pPr>
            <a:fld id="{ACA0A586-6EA0-4DA4-8A79-EAD7E5CC3B26}" type="slidenum">
              <a:rPr lang="en-GB" altLang="en-US">
                <a:solidFill>
                  <a:srgbClr val="000000"/>
                </a:solidFill>
              </a:rPr>
              <a:pPr eaLnBrk="1" hangingPunct="1">
                <a:buFont typeface="Arial" charset="0"/>
                <a:buNone/>
              </a:pPr>
              <a:t>1</a:t>
            </a:fld>
            <a:endParaRPr lang="en-GB" altLang="en-US" dirty="0">
              <a:solidFill>
                <a:srgbClr val="000000"/>
              </a:solidFill>
            </a:endParaRPr>
          </a:p>
        </p:txBody>
      </p:sp>
      <p:sp>
        <p:nvSpPr>
          <p:cNvPr id="29699" name="Text Box 1"/>
          <p:cNvSpPr txBox="1">
            <a:spLocks noChangeArrowheads="1"/>
          </p:cNvSpPr>
          <p:nvPr/>
        </p:nvSpPr>
        <p:spPr bwMode="auto">
          <a:xfrm>
            <a:off x="1143000" y="685800"/>
            <a:ext cx="4572000" cy="3429000"/>
          </a:xfrm>
          <a:prstGeom prst="rect">
            <a:avLst/>
          </a:prstGeom>
          <a:solidFill>
            <a:srgbClr val="FFFFFF"/>
          </a:solidFill>
          <a:ln w="9525">
            <a:solidFill>
              <a:srgbClr val="000000"/>
            </a:solidFill>
            <a:miter lim="800000"/>
            <a:headEnd/>
            <a:tailEnd/>
          </a:ln>
        </p:spPr>
        <p:txBody>
          <a:bodyPr wrap="none" anchor="ctr"/>
          <a:lstStyle>
            <a:lvl1pPr eaLnBrk="0" hangingPunct="0">
              <a:defRPr>
                <a:solidFill>
                  <a:schemeClr val="bg1"/>
                </a:solidFill>
                <a:latin typeface="Arial" charset="0"/>
                <a:ea typeface="MS Gothic" pitchFamily="49" charset="-128"/>
              </a:defRPr>
            </a:lvl1pPr>
            <a:lvl2pPr marL="742950" indent="-285750" eaLnBrk="0" hangingPunct="0">
              <a:defRPr>
                <a:solidFill>
                  <a:schemeClr val="bg1"/>
                </a:solidFill>
                <a:latin typeface="Arial" charset="0"/>
                <a:ea typeface="MS Gothic" pitchFamily="49" charset="-128"/>
              </a:defRPr>
            </a:lvl2pPr>
            <a:lvl3pPr marL="1143000" indent="-228600" eaLnBrk="0" hangingPunct="0">
              <a:defRPr>
                <a:solidFill>
                  <a:schemeClr val="bg1"/>
                </a:solidFill>
                <a:latin typeface="Arial" charset="0"/>
                <a:ea typeface="MS Gothic" pitchFamily="49" charset="-128"/>
              </a:defRPr>
            </a:lvl3pPr>
            <a:lvl4pPr marL="1600200" indent="-228600" eaLnBrk="0" hangingPunct="0">
              <a:defRPr>
                <a:solidFill>
                  <a:schemeClr val="bg1"/>
                </a:solidFill>
                <a:latin typeface="Arial" charset="0"/>
                <a:ea typeface="MS Gothic" pitchFamily="49" charset="-128"/>
              </a:defRPr>
            </a:lvl4pPr>
            <a:lvl5pPr marL="2057400" indent="-228600" eaLnBrk="0" hangingPunct="0">
              <a:defRPr>
                <a:solidFill>
                  <a:schemeClr val="bg1"/>
                </a:solidFill>
                <a:latin typeface="Arial" charset="0"/>
                <a:ea typeface="MS Gothic" pitchFamily="49" charset="-128"/>
              </a:defRPr>
            </a:lvl5pPr>
            <a:lvl6pPr marL="2514600" indent="-228600" defTabSz="457200" eaLnBrk="0" fontAlgn="base" hangingPunct="0">
              <a:lnSpc>
                <a:spcPct val="93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6pPr>
            <a:lvl7pPr marL="2971800" indent="-228600" defTabSz="457200" eaLnBrk="0" fontAlgn="base" hangingPunct="0">
              <a:lnSpc>
                <a:spcPct val="93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7pPr>
            <a:lvl8pPr marL="3429000" indent="-228600" defTabSz="457200" eaLnBrk="0" fontAlgn="base" hangingPunct="0">
              <a:lnSpc>
                <a:spcPct val="93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8pPr>
            <a:lvl9pPr marL="3886200" indent="-228600" defTabSz="457200" eaLnBrk="0" fontAlgn="base" hangingPunct="0">
              <a:lnSpc>
                <a:spcPct val="93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9pPr>
          </a:lstStyle>
          <a:p>
            <a:pPr eaLnBrk="1" hangingPunct="1"/>
            <a:endParaRPr lang="en-US" altLang="en-US" dirty="0"/>
          </a:p>
        </p:txBody>
      </p:sp>
      <p:sp>
        <p:nvSpPr>
          <p:cNvPr id="29700" name="Rectangle 2"/>
          <p:cNvSpPr>
            <a:spLocks noGrp="1" noChangeArrowheads="1"/>
          </p:cNvSpPr>
          <p:nvPr>
            <p:ph type="body"/>
          </p:nvPr>
        </p:nvSpPr>
        <p:spPr>
          <a:xfrm>
            <a:off x="685800" y="4343400"/>
            <a:ext cx="5486400" cy="4116388"/>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alt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68610" name="Rectangle 8"/>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1pPr>
            <a:lvl2pPr marL="742950" indent="-28575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2pPr>
            <a:lvl3pPr marL="11430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3pPr>
            <a:lvl4pPr marL="16002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4pPr>
            <a:lvl5pPr marL="20574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9pPr>
          </a:lstStyle>
          <a:p>
            <a:pPr eaLnBrk="1" hangingPunct="1"/>
            <a:fld id="{DE14538F-2691-409B-BAC4-6A0A120EE201}" type="slidenum">
              <a:rPr lang="en-GB" altLang="en-US">
                <a:solidFill>
                  <a:srgbClr val="000000"/>
                </a:solidFill>
              </a:rPr>
              <a:pPr eaLnBrk="1" hangingPunct="1"/>
              <a:t>13</a:t>
            </a:fld>
            <a:endParaRPr lang="en-GB" altLang="en-US" dirty="0">
              <a:solidFill>
                <a:srgbClr val="000000"/>
              </a:solidFill>
            </a:endParaRPr>
          </a:p>
        </p:txBody>
      </p:sp>
      <p:sp>
        <p:nvSpPr>
          <p:cNvPr id="68611" name="Text Box 1"/>
          <p:cNvSpPr txBox="1">
            <a:spLocks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0000" tIns="46800" rIns="90000" bIns="46800" anchor="b"/>
          <a:lstStyle>
            <a:lvl1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1pPr>
            <a:lvl2pPr marL="742950" indent="-28575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2pPr>
            <a:lvl3pPr marL="11430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3pPr>
            <a:lvl4pPr marL="16002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4pPr>
            <a:lvl5pPr marL="20574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9pPr>
          </a:lstStyle>
          <a:p>
            <a:pPr algn="r" eaLnBrk="1" hangingPunct="1">
              <a:lnSpc>
                <a:spcPct val="100000"/>
              </a:lnSpc>
            </a:pPr>
            <a:fld id="{A9B69C68-8C99-4FA7-A33D-439970B3560B}" type="slidenum">
              <a:rPr lang="en-GB" altLang="en-US" sz="1200">
                <a:solidFill>
                  <a:srgbClr val="000000"/>
                </a:solidFill>
              </a:rPr>
              <a:pPr algn="r" eaLnBrk="1" hangingPunct="1">
                <a:lnSpc>
                  <a:spcPct val="100000"/>
                </a:lnSpc>
              </a:pPr>
              <a:t>13</a:t>
            </a:fld>
            <a:endParaRPr lang="en-GB" altLang="en-US" sz="1200" dirty="0">
              <a:solidFill>
                <a:srgbClr val="000000"/>
              </a:solidFill>
            </a:endParaRPr>
          </a:p>
        </p:txBody>
      </p:sp>
      <p:sp>
        <p:nvSpPr>
          <p:cNvPr id="68612" name="Text Box 2"/>
          <p:cNvSpPr txBox="1">
            <a:spLocks noChangeArrowheads="1"/>
          </p:cNvSpPr>
          <p:nvPr/>
        </p:nvSpPr>
        <p:spPr bwMode="auto">
          <a:xfrm>
            <a:off x="1143000" y="685800"/>
            <a:ext cx="4572000" cy="3429000"/>
          </a:xfrm>
          <a:prstGeom prst="rect">
            <a:avLst/>
          </a:prstGeom>
          <a:solidFill>
            <a:srgbClr val="FFFFFF"/>
          </a:solidFill>
          <a:ln w="9360">
            <a:solidFill>
              <a:srgbClr val="000000"/>
            </a:solidFill>
            <a:miter lim="800000"/>
            <a:headEnd/>
            <a:tailEnd/>
          </a:ln>
        </p:spPr>
        <p:txBody>
          <a:bodyPr wrap="none" anchor="ctr"/>
          <a:lstStyle>
            <a:lvl1pPr eaLnBrk="0" hangingPunct="0">
              <a:defRPr>
                <a:solidFill>
                  <a:schemeClr val="bg1"/>
                </a:solidFill>
                <a:latin typeface="Arial" panose="020B0604020202020204" pitchFamily="34" charset="0"/>
                <a:ea typeface="MS Gothic" pitchFamily="49" charset="-128"/>
              </a:defRPr>
            </a:lvl1pPr>
            <a:lvl2pPr marL="742950" indent="-285750" eaLnBrk="0" hangingPunct="0">
              <a:defRPr>
                <a:solidFill>
                  <a:schemeClr val="bg1"/>
                </a:solidFill>
                <a:latin typeface="Arial" panose="020B0604020202020204" pitchFamily="34" charset="0"/>
                <a:ea typeface="MS Gothic" pitchFamily="49" charset="-128"/>
              </a:defRPr>
            </a:lvl2pPr>
            <a:lvl3pPr marL="1143000" indent="-228600" eaLnBrk="0" hangingPunct="0">
              <a:defRPr>
                <a:solidFill>
                  <a:schemeClr val="bg1"/>
                </a:solidFill>
                <a:latin typeface="Arial" panose="020B0604020202020204" pitchFamily="34" charset="0"/>
                <a:ea typeface="MS Gothic" pitchFamily="49" charset="-128"/>
              </a:defRPr>
            </a:lvl3pPr>
            <a:lvl4pPr marL="1600200" indent="-228600" eaLnBrk="0" hangingPunct="0">
              <a:defRPr>
                <a:solidFill>
                  <a:schemeClr val="bg1"/>
                </a:solidFill>
                <a:latin typeface="Arial" panose="020B0604020202020204" pitchFamily="34" charset="0"/>
                <a:ea typeface="MS Gothic" pitchFamily="49" charset="-128"/>
              </a:defRPr>
            </a:lvl4pPr>
            <a:lvl5pPr marL="2057400" indent="-228600" eaLnBrk="0" hangingPunct="0">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9pPr>
          </a:lstStyle>
          <a:p>
            <a:pPr algn="ctr" eaLnBrk="1" hangingPunct="1"/>
            <a:endParaRPr lang="en-US" altLang="en-US" dirty="0"/>
          </a:p>
        </p:txBody>
      </p:sp>
      <p:sp>
        <p:nvSpPr>
          <p:cNvPr id="68613" name="Rectangle 3"/>
          <p:cNvSpPr>
            <a:spLocks noGrp="1" noChangeArrowheads="1"/>
          </p:cNvSpPr>
          <p:nvPr>
            <p:ph type="body"/>
          </p:nvPr>
        </p:nvSpPr>
        <p:spPr>
          <a:xfrm>
            <a:off x="685800" y="4343400"/>
            <a:ext cx="5484813" cy="41148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altLang="en-US" dirty="0"/>
          </a:p>
        </p:txBody>
      </p:sp>
    </p:spTree>
    <p:extLst>
      <p:ext uri="{BB962C8B-B14F-4D97-AF65-F5344CB8AC3E}">
        <p14:creationId xmlns:p14="http://schemas.microsoft.com/office/powerpoint/2010/main" val="93947622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69634" name="Rectangle 8"/>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1pPr>
            <a:lvl2pPr marL="742950" indent="-28575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2pPr>
            <a:lvl3pPr marL="11430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3pPr>
            <a:lvl4pPr marL="16002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4pPr>
            <a:lvl5pPr marL="20574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9pPr>
          </a:lstStyle>
          <a:p>
            <a:pPr eaLnBrk="1" hangingPunct="1"/>
            <a:fld id="{F07826FB-A0CA-4EE3-AB2C-7F25C4239E67}" type="slidenum">
              <a:rPr lang="en-GB" altLang="en-US">
                <a:solidFill>
                  <a:srgbClr val="000000"/>
                </a:solidFill>
              </a:rPr>
              <a:pPr eaLnBrk="1" hangingPunct="1"/>
              <a:t>15</a:t>
            </a:fld>
            <a:endParaRPr lang="en-GB" altLang="en-US" dirty="0">
              <a:solidFill>
                <a:srgbClr val="000000"/>
              </a:solidFill>
            </a:endParaRPr>
          </a:p>
        </p:txBody>
      </p:sp>
      <p:sp>
        <p:nvSpPr>
          <p:cNvPr id="69635" name="Text Box 1"/>
          <p:cNvSpPr txBox="1">
            <a:spLocks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0000" tIns="46800" rIns="90000" bIns="46800" anchor="b"/>
          <a:lstStyle>
            <a:lvl1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1pPr>
            <a:lvl2pPr marL="742950" indent="-28575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2pPr>
            <a:lvl3pPr marL="11430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3pPr>
            <a:lvl4pPr marL="16002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4pPr>
            <a:lvl5pPr marL="20574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9pPr>
          </a:lstStyle>
          <a:p>
            <a:pPr algn="r" eaLnBrk="1" hangingPunct="1">
              <a:lnSpc>
                <a:spcPct val="100000"/>
              </a:lnSpc>
            </a:pPr>
            <a:fld id="{DAEA3B62-53FB-4A2A-AF33-307EF901CCB7}" type="slidenum">
              <a:rPr lang="en-GB" altLang="en-US" sz="1200">
                <a:solidFill>
                  <a:srgbClr val="000000"/>
                </a:solidFill>
              </a:rPr>
              <a:pPr algn="r" eaLnBrk="1" hangingPunct="1">
                <a:lnSpc>
                  <a:spcPct val="100000"/>
                </a:lnSpc>
              </a:pPr>
              <a:t>15</a:t>
            </a:fld>
            <a:endParaRPr lang="en-GB" altLang="en-US" sz="1200" dirty="0">
              <a:solidFill>
                <a:srgbClr val="000000"/>
              </a:solidFill>
            </a:endParaRPr>
          </a:p>
        </p:txBody>
      </p:sp>
      <p:sp>
        <p:nvSpPr>
          <p:cNvPr id="69636" name="Text Box 2"/>
          <p:cNvSpPr txBox="1">
            <a:spLocks noChangeArrowheads="1"/>
          </p:cNvSpPr>
          <p:nvPr/>
        </p:nvSpPr>
        <p:spPr bwMode="auto">
          <a:xfrm>
            <a:off x="1143000" y="685800"/>
            <a:ext cx="4572000" cy="3429000"/>
          </a:xfrm>
          <a:prstGeom prst="rect">
            <a:avLst/>
          </a:prstGeom>
          <a:solidFill>
            <a:srgbClr val="FFFFFF"/>
          </a:solidFill>
          <a:ln w="9360">
            <a:solidFill>
              <a:srgbClr val="000000"/>
            </a:solidFill>
            <a:miter lim="800000"/>
            <a:headEnd/>
            <a:tailEnd/>
          </a:ln>
        </p:spPr>
        <p:txBody>
          <a:bodyPr wrap="none" anchor="ctr"/>
          <a:lstStyle>
            <a:lvl1pPr eaLnBrk="0" hangingPunct="0">
              <a:defRPr>
                <a:solidFill>
                  <a:schemeClr val="bg1"/>
                </a:solidFill>
                <a:latin typeface="Arial" panose="020B0604020202020204" pitchFamily="34" charset="0"/>
                <a:ea typeface="MS Gothic" pitchFamily="49" charset="-128"/>
              </a:defRPr>
            </a:lvl1pPr>
            <a:lvl2pPr marL="742950" indent="-285750" eaLnBrk="0" hangingPunct="0">
              <a:defRPr>
                <a:solidFill>
                  <a:schemeClr val="bg1"/>
                </a:solidFill>
                <a:latin typeface="Arial" panose="020B0604020202020204" pitchFamily="34" charset="0"/>
                <a:ea typeface="MS Gothic" pitchFamily="49" charset="-128"/>
              </a:defRPr>
            </a:lvl2pPr>
            <a:lvl3pPr marL="1143000" indent="-228600" eaLnBrk="0" hangingPunct="0">
              <a:defRPr>
                <a:solidFill>
                  <a:schemeClr val="bg1"/>
                </a:solidFill>
                <a:latin typeface="Arial" panose="020B0604020202020204" pitchFamily="34" charset="0"/>
                <a:ea typeface="MS Gothic" pitchFamily="49" charset="-128"/>
              </a:defRPr>
            </a:lvl3pPr>
            <a:lvl4pPr marL="1600200" indent="-228600" eaLnBrk="0" hangingPunct="0">
              <a:defRPr>
                <a:solidFill>
                  <a:schemeClr val="bg1"/>
                </a:solidFill>
                <a:latin typeface="Arial" panose="020B0604020202020204" pitchFamily="34" charset="0"/>
                <a:ea typeface="MS Gothic" pitchFamily="49" charset="-128"/>
              </a:defRPr>
            </a:lvl4pPr>
            <a:lvl5pPr marL="2057400" indent="-228600" eaLnBrk="0" hangingPunct="0">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9pPr>
          </a:lstStyle>
          <a:p>
            <a:pPr algn="ctr" eaLnBrk="1" hangingPunct="1"/>
            <a:endParaRPr lang="en-US" altLang="en-US" dirty="0"/>
          </a:p>
        </p:txBody>
      </p:sp>
      <p:sp>
        <p:nvSpPr>
          <p:cNvPr id="69637" name="Rectangle 3"/>
          <p:cNvSpPr>
            <a:spLocks noGrp="1" noChangeArrowheads="1"/>
          </p:cNvSpPr>
          <p:nvPr>
            <p:ph type="body"/>
          </p:nvPr>
        </p:nvSpPr>
        <p:spPr>
          <a:xfrm>
            <a:off x="685800" y="4343400"/>
            <a:ext cx="5484813" cy="41148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altLang="en-US" dirty="0"/>
          </a:p>
        </p:txBody>
      </p:sp>
    </p:spTree>
    <p:extLst>
      <p:ext uri="{BB962C8B-B14F-4D97-AF65-F5344CB8AC3E}">
        <p14:creationId xmlns:p14="http://schemas.microsoft.com/office/powerpoint/2010/main" val="70605968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0658" name="Rectangle 8"/>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1pPr>
            <a:lvl2pPr marL="742950" indent="-28575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2pPr>
            <a:lvl3pPr marL="11430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3pPr>
            <a:lvl4pPr marL="16002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4pPr>
            <a:lvl5pPr marL="20574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9pPr>
          </a:lstStyle>
          <a:p>
            <a:pPr eaLnBrk="1" hangingPunct="1"/>
            <a:fld id="{A5023B95-36A3-4125-8DCA-015B9442D49D}" type="slidenum">
              <a:rPr lang="en-GB" altLang="en-US">
                <a:solidFill>
                  <a:srgbClr val="000000"/>
                </a:solidFill>
              </a:rPr>
              <a:pPr eaLnBrk="1" hangingPunct="1"/>
              <a:t>16</a:t>
            </a:fld>
            <a:endParaRPr lang="en-GB" altLang="en-US" dirty="0">
              <a:solidFill>
                <a:srgbClr val="000000"/>
              </a:solidFill>
            </a:endParaRPr>
          </a:p>
        </p:txBody>
      </p:sp>
      <p:sp>
        <p:nvSpPr>
          <p:cNvPr id="70659" name="Text Box 1"/>
          <p:cNvSpPr txBox="1">
            <a:spLocks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0000" tIns="46800" rIns="90000" bIns="46800" anchor="b"/>
          <a:lstStyle>
            <a:lvl1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1pPr>
            <a:lvl2pPr marL="742950" indent="-28575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2pPr>
            <a:lvl3pPr marL="11430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3pPr>
            <a:lvl4pPr marL="16002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4pPr>
            <a:lvl5pPr marL="20574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9pPr>
          </a:lstStyle>
          <a:p>
            <a:pPr algn="r" eaLnBrk="1" hangingPunct="1">
              <a:lnSpc>
                <a:spcPct val="100000"/>
              </a:lnSpc>
            </a:pPr>
            <a:fld id="{0C661399-FA54-477C-906B-7D29B72B7648}" type="slidenum">
              <a:rPr lang="en-GB" altLang="en-US" sz="1200">
                <a:solidFill>
                  <a:srgbClr val="000000"/>
                </a:solidFill>
              </a:rPr>
              <a:pPr algn="r" eaLnBrk="1" hangingPunct="1">
                <a:lnSpc>
                  <a:spcPct val="100000"/>
                </a:lnSpc>
              </a:pPr>
              <a:t>16</a:t>
            </a:fld>
            <a:endParaRPr lang="en-GB" altLang="en-US" sz="1200" dirty="0">
              <a:solidFill>
                <a:srgbClr val="000000"/>
              </a:solidFill>
            </a:endParaRPr>
          </a:p>
        </p:txBody>
      </p:sp>
      <p:sp>
        <p:nvSpPr>
          <p:cNvPr id="70660" name="Text Box 2"/>
          <p:cNvSpPr txBox="1">
            <a:spLocks noChangeArrowheads="1"/>
          </p:cNvSpPr>
          <p:nvPr/>
        </p:nvSpPr>
        <p:spPr bwMode="auto">
          <a:xfrm>
            <a:off x="1143000" y="685800"/>
            <a:ext cx="4572000" cy="3429000"/>
          </a:xfrm>
          <a:prstGeom prst="rect">
            <a:avLst/>
          </a:prstGeom>
          <a:solidFill>
            <a:srgbClr val="FFFFFF"/>
          </a:solidFill>
          <a:ln w="9360">
            <a:solidFill>
              <a:srgbClr val="000000"/>
            </a:solidFill>
            <a:miter lim="800000"/>
            <a:headEnd/>
            <a:tailEnd/>
          </a:ln>
        </p:spPr>
        <p:txBody>
          <a:bodyPr wrap="none" anchor="ctr"/>
          <a:lstStyle>
            <a:lvl1pPr eaLnBrk="0" hangingPunct="0">
              <a:defRPr>
                <a:solidFill>
                  <a:schemeClr val="bg1"/>
                </a:solidFill>
                <a:latin typeface="Arial" panose="020B0604020202020204" pitchFamily="34" charset="0"/>
                <a:ea typeface="MS Gothic" pitchFamily="49" charset="-128"/>
              </a:defRPr>
            </a:lvl1pPr>
            <a:lvl2pPr marL="742950" indent="-285750" eaLnBrk="0" hangingPunct="0">
              <a:defRPr>
                <a:solidFill>
                  <a:schemeClr val="bg1"/>
                </a:solidFill>
                <a:latin typeface="Arial" panose="020B0604020202020204" pitchFamily="34" charset="0"/>
                <a:ea typeface="MS Gothic" pitchFamily="49" charset="-128"/>
              </a:defRPr>
            </a:lvl2pPr>
            <a:lvl3pPr marL="1143000" indent="-228600" eaLnBrk="0" hangingPunct="0">
              <a:defRPr>
                <a:solidFill>
                  <a:schemeClr val="bg1"/>
                </a:solidFill>
                <a:latin typeface="Arial" panose="020B0604020202020204" pitchFamily="34" charset="0"/>
                <a:ea typeface="MS Gothic" pitchFamily="49" charset="-128"/>
              </a:defRPr>
            </a:lvl3pPr>
            <a:lvl4pPr marL="1600200" indent="-228600" eaLnBrk="0" hangingPunct="0">
              <a:defRPr>
                <a:solidFill>
                  <a:schemeClr val="bg1"/>
                </a:solidFill>
                <a:latin typeface="Arial" panose="020B0604020202020204" pitchFamily="34" charset="0"/>
                <a:ea typeface="MS Gothic" pitchFamily="49" charset="-128"/>
              </a:defRPr>
            </a:lvl4pPr>
            <a:lvl5pPr marL="2057400" indent="-228600" eaLnBrk="0" hangingPunct="0">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9pPr>
          </a:lstStyle>
          <a:p>
            <a:pPr algn="ctr" eaLnBrk="1" hangingPunct="1"/>
            <a:endParaRPr lang="en-US" altLang="en-US" dirty="0"/>
          </a:p>
        </p:txBody>
      </p:sp>
      <p:sp>
        <p:nvSpPr>
          <p:cNvPr id="70661" name="Text Box 3"/>
          <p:cNvSpPr>
            <a:spLocks noGrp="1" noChangeArrowheads="1"/>
          </p:cNvSpPr>
          <p:nvPr>
            <p:ph type="body"/>
          </p:nvPr>
        </p:nvSpPr>
        <p:spPr>
          <a:xfrm>
            <a:off x="685800" y="4343400"/>
            <a:ext cx="5484813" cy="41148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anchor="ctr"/>
          <a:lstStyle/>
          <a:p>
            <a:r>
              <a:rPr lang="en-US" sz="1200" b="0" i="0" u="none" strike="noStrike" kern="1200" baseline="0" dirty="0">
                <a:solidFill>
                  <a:srgbClr val="000000"/>
                </a:solidFill>
                <a:latin typeface="Times New Roman" pitchFamily="18" charset="0"/>
                <a:ea typeface="MS PGothic" pitchFamily="34" charset="-128"/>
                <a:cs typeface="ＭＳ Ｐゴシック" charset="0"/>
              </a:rPr>
              <a:t>CompTIA lists changing the default SSID and disabling SSID broadcast on the WAP as steps for securing a new wireless network. These practices for managing your SSID don’t secure your network, but they can keep you from catching the attention of someone targeting known vulnerabilities with specific hardware and default settings. </a:t>
            </a:r>
            <a:endParaRPr lang="en-US" altLang="en-US" dirty="0"/>
          </a:p>
        </p:txBody>
      </p:sp>
    </p:spTree>
    <p:extLst>
      <p:ext uri="{BB962C8B-B14F-4D97-AF65-F5344CB8AC3E}">
        <p14:creationId xmlns:p14="http://schemas.microsoft.com/office/powerpoint/2010/main" val="326541403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1682" name="Rectangle 8"/>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1pPr>
            <a:lvl2pPr marL="742950" indent="-28575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2pPr>
            <a:lvl3pPr marL="11430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3pPr>
            <a:lvl4pPr marL="16002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4pPr>
            <a:lvl5pPr marL="20574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9pPr>
          </a:lstStyle>
          <a:p>
            <a:pPr eaLnBrk="1" hangingPunct="1"/>
            <a:fld id="{E8A797B0-B29C-4EFF-B06F-4048B2A28EA4}" type="slidenum">
              <a:rPr lang="en-GB" altLang="en-US">
                <a:solidFill>
                  <a:srgbClr val="000000"/>
                </a:solidFill>
              </a:rPr>
              <a:pPr eaLnBrk="1" hangingPunct="1"/>
              <a:t>18</a:t>
            </a:fld>
            <a:endParaRPr lang="en-GB" altLang="en-US" dirty="0">
              <a:solidFill>
                <a:srgbClr val="000000"/>
              </a:solidFill>
            </a:endParaRPr>
          </a:p>
        </p:txBody>
      </p:sp>
      <p:sp>
        <p:nvSpPr>
          <p:cNvPr id="71683" name="Text Box 1"/>
          <p:cNvSpPr txBox="1">
            <a:spLocks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0000" tIns="46800" rIns="90000" bIns="46800" anchor="b"/>
          <a:lstStyle>
            <a:lvl1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1pPr>
            <a:lvl2pPr marL="742950" indent="-28575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2pPr>
            <a:lvl3pPr marL="11430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3pPr>
            <a:lvl4pPr marL="16002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4pPr>
            <a:lvl5pPr marL="20574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9pPr>
          </a:lstStyle>
          <a:p>
            <a:pPr algn="r" eaLnBrk="1" hangingPunct="1">
              <a:lnSpc>
                <a:spcPct val="100000"/>
              </a:lnSpc>
            </a:pPr>
            <a:fld id="{C5F1D1EC-D130-48D6-87BE-2A9F788778E1}" type="slidenum">
              <a:rPr lang="en-GB" altLang="en-US" sz="1200">
                <a:solidFill>
                  <a:srgbClr val="000000"/>
                </a:solidFill>
              </a:rPr>
              <a:pPr algn="r" eaLnBrk="1" hangingPunct="1">
                <a:lnSpc>
                  <a:spcPct val="100000"/>
                </a:lnSpc>
              </a:pPr>
              <a:t>18</a:t>
            </a:fld>
            <a:endParaRPr lang="en-GB" altLang="en-US" sz="1200" dirty="0">
              <a:solidFill>
                <a:srgbClr val="000000"/>
              </a:solidFill>
            </a:endParaRPr>
          </a:p>
        </p:txBody>
      </p:sp>
      <p:sp>
        <p:nvSpPr>
          <p:cNvPr id="71684" name="Text Box 2"/>
          <p:cNvSpPr txBox="1">
            <a:spLocks noChangeArrowheads="1"/>
          </p:cNvSpPr>
          <p:nvPr/>
        </p:nvSpPr>
        <p:spPr bwMode="auto">
          <a:xfrm>
            <a:off x="1143000" y="685800"/>
            <a:ext cx="4572000" cy="3429000"/>
          </a:xfrm>
          <a:prstGeom prst="rect">
            <a:avLst/>
          </a:prstGeom>
          <a:solidFill>
            <a:srgbClr val="FFFFFF"/>
          </a:solidFill>
          <a:ln w="9360">
            <a:solidFill>
              <a:srgbClr val="000000"/>
            </a:solidFill>
            <a:miter lim="800000"/>
            <a:headEnd/>
            <a:tailEnd/>
          </a:ln>
        </p:spPr>
        <p:txBody>
          <a:bodyPr wrap="none" anchor="ctr"/>
          <a:lstStyle>
            <a:lvl1pPr eaLnBrk="0" hangingPunct="0">
              <a:defRPr>
                <a:solidFill>
                  <a:schemeClr val="bg1"/>
                </a:solidFill>
                <a:latin typeface="Arial" panose="020B0604020202020204" pitchFamily="34" charset="0"/>
                <a:ea typeface="MS Gothic" pitchFamily="49" charset="-128"/>
              </a:defRPr>
            </a:lvl1pPr>
            <a:lvl2pPr marL="742950" indent="-285750" eaLnBrk="0" hangingPunct="0">
              <a:defRPr>
                <a:solidFill>
                  <a:schemeClr val="bg1"/>
                </a:solidFill>
                <a:latin typeface="Arial" panose="020B0604020202020204" pitchFamily="34" charset="0"/>
                <a:ea typeface="MS Gothic" pitchFamily="49" charset="-128"/>
              </a:defRPr>
            </a:lvl2pPr>
            <a:lvl3pPr marL="1143000" indent="-228600" eaLnBrk="0" hangingPunct="0">
              <a:defRPr>
                <a:solidFill>
                  <a:schemeClr val="bg1"/>
                </a:solidFill>
                <a:latin typeface="Arial" panose="020B0604020202020204" pitchFamily="34" charset="0"/>
                <a:ea typeface="MS Gothic" pitchFamily="49" charset="-128"/>
              </a:defRPr>
            </a:lvl3pPr>
            <a:lvl4pPr marL="1600200" indent="-228600" eaLnBrk="0" hangingPunct="0">
              <a:defRPr>
                <a:solidFill>
                  <a:schemeClr val="bg1"/>
                </a:solidFill>
                <a:latin typeface="Arial" panose="020B0604020202020204" pitchFamily="34" charset="0"/>
                <a:ea typeface="MS Gothic" pitchFamily="49" charset="-128"/>
              </a:defRPr>
            </a:lvl4pPr>
            <a:lvl5pPr marL="2057400" indent="-228600" eaLnBrk="0" hangingPunct="0">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9pPr>
          </a:lstStyle>
          <a:p>
            <a:pPr algn="ctr" eaLnBrk="1" hangingPunct="1"/>
            <a:endParaRPr lang="en-US" altLang="en-US" dirty="0"/>
          </a:p>
        </p:txBody>
      </p:sp>
      <p:sp>
        <p:nvSpPr>
          <p:cNvPr id="71685" name="Text Box 3"/>
          <p:cNvSpPr>
            <a:spLocks noGrp="1" noChangeArrowheads="1"/>
          </p:cNvSpPr>
          <p:nvPr>
            <p:ph type="body"/>
          </p:nvPr>
        </p:nvSpPr>
        <p:spPr>
          <a:xfrm>
            <a:off x="685800" y="4343400"/>
            <a:ext cx="5484813" cy="41148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altLang="en-US" dirty="0"/>
          </a:p>
        </p:txBody>
      </p:sp>
    </p:spTree>
    <p:extLst>
      <p:ext uri="{BB962C8B-B14F-4D97-AF65-F5344CB8AC3E}">
        <p14:creationId xmlns:p14="http://schemas.microsoft.com/office/powerpoint/2010/main" val="380356888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2706" name="Rectangle 8"/>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1pPr>
            <a:lvl2pPr marL="742950" indent="-28575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2pPr>
            <a:lvl3pPr marL="11430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3pPr>
            <a:lvl4pPr marL="16002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4pPr>
            <a:lvl5pPr marL="20574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9pPr>
          </a:lstStyle>
          <a:p>
            <a:pPr eaLnBrk="1" hangingPunct="1"/>
            <a:fld id="{0090B93A-5215-4E94-A3BA-FAEF411CBD2E}" type="slidenum">
              <a:rPr lang="en-GB" altLang="en-US">
                <a:solidFill>
                  <a:srgbClr val="000000"/>
                </a:solidFill>
              </a:rPr>
              <a:pPr eaLnBrk="1" hangingPunct="1"/>
              <a:t>19</a:t>
            </a:fld>
            <a:endParaRPr lang="en-GB" altLang="en-US" dirty="0">
              <a:solidFill>
                <a:srgbClr val="000000"/>
              </a:solidFill>
            </a:endParaRPr>
          </a:p>
        </p:txBody>
      </p:sp>
      <p:sp>
        <p:nvSpPr>
          <p:cNvPr id="72707" name="Text Box 1"/>
          <p:cNvSpPr txBox="1">
            <a:spLocks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0000" tIns="46800" rIns="90000" bIns="46800" anchor="b"/>
          <a:lstStyle>
            <a:lvl1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1pPr>
            <a:lvl2pPr marL="742950" indent="-28575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2pPr>
            <a:lvl3pPr marL="11430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3pPr>
            <a:lvl4pPr marL="16002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4pPr>
            <a:lvl5pPr marL="20574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9pPr>
          </a:lstStyle>
          <a:p>
            <a:pPr algn="r" eaLnBrk="1" hangingPunct="1">
              <a:lnSpc>
                <a:spcPct val="100000"/>
              </a:lnSpc>
            </a:pPr>
            <a:fld id="{53914711-0709-4898-B1A2-B2709398B2C7}" type="slidenum">
              <a:rPr lang="en-GB" altLang="en-US" sz="1200">
                <a:solidFill>
                  <a:srgbClr val="000000"/>
                </a:solidFill>
              </a:rPr>
              <a:pPr algn="r" eaLnBrk="1" hangingPunct="1">
                <a:lnSpc>
                  <a:spcPct val="100000"/>
                </a:lnSpc>
              </a:pPr>
              <a:t>19</a:t>
            </a:fld>
            <a:endParaRPr lang="en-GB" altLang="en-US" sz="1200" dirty="0">
              <a:solidFill>
                <a:srgbClr val="000000"/>
              </a:solidFill>
            </a:endParaRPr>
          </a:p>
        </p:txBody>
      </p:sp>
      <p:sp>
        <p:nvSpPr>
          <p:cNvPr id="72708" name="Text Box 2"/>
          <p:cNvSpPr txBox="1">
            <a:spLocks noChangeArrowheads="1"/>
          </p:cNvSpPr>
          <p:nvPr/>
        </p:nvSpPr>
        <p:spPr bwMode="auto">
          <a:xfrm>
            <a:off x="1143000" y="685800"/>
            <a:ext cx="4572000" cy="3429000"/>
          </a:xfrm>
          <a:prstGeom prst="rect">
            <a:avLst/>
          </a:prstGeom>
          <a:solidFill>
            <a:srgbClr val="FFFFFF"/>
          </a:solidFill>
          <a:ln w="9360">
            <a:solidFill>
              <a:srgbClr val="000000"/>
            </a:solidFill>
            <a:miter lim="800000"/>
            <a:headEnd/>
            <a:tailEnd/>
          </a:ln>
        </p:spPr>
        <p:txBody>
          <a:bodyPr wrap="none" anchor="ctr"/>
          <a:lstStyle>
            <a:lvl1pPr eaLnBrk="0" hangingPunct="0">
              <a:defRPr>
                <a:solidFill>
                  <a:schemeClr val="bg1"/>
                </a:solidFill>
                <a:latin typeface="Arial" panose="020B0604020202020204" pitchFamily="34" charset="0"/>
                <a:ea typeface="MS Gothic" pitchFamily="49" charset="-128"/>
              </a:defRPr>
            </a:lvl1pPr>
            <a:lvl2pPr marL="742950" indent="-285750" eaLnBrk="0" hangingPunct="0">
              <a:defRPr>
                <a:solidFill>
                  <a:schemeClr val="bg1"/>
                </a:solidFill>
                <a:latin typeface="Arial" panose="020B0604020202020204" pitchFamily="34" charset="0"/>
                <a:ea typeface="MS Gothic" pitchFamily="49" charset="-128"/>
              </a:defRPr>
            </a:lvl2pPr>
            <a:lvl3pPr marL="1143000" indent="-228600" eaLnBrk="0" hangingPunct="0">
              <a:defRPr>
                <a:solidFill>
                  <a:schemeClr val="bg1"/>
                </a:solidFill>
                <a:latin typeface="Arial" panose="020B0604020202020204" pitchFamily="34" charset="0"/>
                <a:ea typeface="MS Gothic" pitchFamily="49" charset="-128"/>
              </a:defRPr>
            </a:lvl3pPr>
            <a:lvl4pPr marL="1600200" indent="-228600" eaLnBrk="0" hangingPunct="0">
              <a:defRPr>
                <a:solidFill>
                  <a:schemeClr val="bg1"/>
                </a:solidFill>
                <a:latin typeface="Arial" panose="020B0604020202020204" pitchFamily="34" charset="0"/>
                <a:ea typeface="MS Gothic" pitchFamily="49" charset="-128"/>
              </a:defRPr>
            </a:lvl4pPr>
            <a:lvl5pPr marL="2057400" indent="-228600" eaLnBrk="0" hangingPunct="0">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9pPr>
          </a:lstStyle>
          <a:p>
            <a:pPr algn="ctr" eaLnBrk="1" hangingPunct="1"/>
            <a:endParaRPr lang="en-US" altLang="en-US" dirty="0"/>
          </a:p>
        </p:txBody>
      </p:sp>
      <p:sp>
        <p:nvSpPr>
          <p:cNvPr id="72709" name="Rectangle 3"/>
          <p:cNvSpPr>
            <a:spLocks noGrp="1" noChangeArrowheads="1"/>
          </p:cNvSpPr>
          <p:nvPr>
            <p:ph type="body"/>
          </p:nvPr>
        </p:nvSpPr>
        <p:spPr>
          <a:xfrm>
            <a:off x="685800" y="4343400"/>
            <a:ext cx="5484813" cy="41148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altLang="en-US" dirty="0"/>
          </a:p>
        </p:txBody>
      </p:sp>
    </p:spTree>
    <p:extLst>
      <p:ext uri="{BB962C8B-B14F-4D97-AF65-F5344CB8AC3E}">
        <p14:creationId xmlns:p14="http://schemas.microsoft.com/office/powerpoint/2010/main" val="253087580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3730" name="Rectangle 8"/>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1pPr>
            <a:lvl2pPr marL="742950" indent="-28575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2pPr>
            <a:lvl3pPr marL="11430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3pPr>
            <a:lvl4pPr marL="16002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4pPr>
            <a:lvl5pPr marL="20574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9pPr>
          </a:lstStyle>
          <a:p>
            <a:pPr eaLnBrk="1" hangingPunct="1"/>
            <a:fld id="{F3A172EF-160E-4A9B-8721-28350015CCD8}" type="slidenum">
              <a:rPr lang="en-GB" altLang="en-US">
                <a:solidFill>
                  <a:srgbClr val="000000"/>
                </a:solidFill>
              </a:rPr>
              <a:pPr eaLnBrk="1" hangingPunct="1"/>
              <a:t>20</a:t>
            </a:fld>
            <a:endParaRPr lang="en-GB" altLang="en-US" dirty="0">
              <a:solidFill>
                <a:srgbClr val="000000"/>
              </a:solidFill>
            </a:endParaRPr>
          </a:p>
        </p:txBody>
      </p:sp>
      <p:sp>
        <p:nvSpPr>
          <p:cNvPr id="73731" name="Text Box 1"/>
          <p:cNvSpPr txBox="1">
            <a:spLocks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0000" tIns="46800" rIns="90000" bIns="46800" anchor="b"/>
          <a:lstStyle>
            <a:lvl1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1pPr>
            <a:lvl2pPr marL="742950" indent="-28575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2pPr>
            <a:lvl3pPr marL="11430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3pPr>
            <a:lvl4pPr marL="16002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4pPr>
            <a:lvl5pPr marL="20574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9pPr>
          </a:lstStyle>
          <a:p>
            <a:pPr algn="r" eaLnBrk="1" hangingPunct="1">
              <a:lnSpc>
                <a:spcPct val="100000"/>
              </a:lnSpc>
            </a:pPr>
            <a:fld id="{6222680F-1468-4C4D-8632-02C6DBDC57EE}" type="slidenum">
              <a:rPr lang="en-GB" altLang="en-US" sz="1200">
                <a:solidFill>
                  <a:srgbClr val="000000"/>
                </a:solidFill>
              </a:rPr>
              <a:pPr algn="r" eaLnBrk="1" hangingPunct="1">
                <a:lnSpc>
                  <a:spcPct val="100000"/>
                </a:lnSpc>
              </a:pPr>
              <a:t>20</a:t>
            </a:fld>
            <a:endParaRPr lang="en-GB" altLang="en-US" sz="1200" dirty="0">
              <a:solidFill>
                <a:srgbClr val="000000"/>
              </a:solidFill>
            </a:endParaRPr>
          </a:p>
        </p:txBody>
      </p:sp>
      <p:sp>
        <p:nvSpPr>
          <p:cNvPr id="73732" name="Text Box 2"/>
          <p:cNvSpPr txBox="1">
            <a:spLocks noChangeArrowheads="1"/>
          </p:cNvSpPr>
          <p:nvPr/>
        </p:nvSpPr>
        <p:spPr bwMode="auto">
          <a:xfrm>
            <a:off x="1143000" y="685800"/>
            <a:ext cx="4572000" cy="3429000"/>
          </a:xfrm>
          <a:prstGeom prst="rect">
            <a:avLst/>
          </a:prstGeom>
          <a:solidFill>
            <a:srgbClr val="FFFFFF"/>
          </a:solidFill>
          <a:ln w="9360">
            <a:solidFill>
              <a:srgbClr val="000000"/>
            </a:solidFill>
            <a:miter lim="800000"/>
            <a:headEnd/>
            <a:tailEnd/>
          </a:ln>
        </p:spPr>
        <p:txBody>
          <a:bodyPr wrap="none" anchor="ctr"/>
          <a:lstStyle>
            <a:lvl1pPr eaLnBrk="0" hangingPunct="0">
              <a:defRPr>
                <a:solidFill>
                  <a:schemeClr val="bg1"/>
                </a:solidFill>
                <a:latin typeface="Arial" panose="020B0604020202020204" pitchFamily="34" charset="0"/>
                <a:ea typeface="MS Gothic" pitchFamily="49" charset="-128"/>
              </a:defRPr>
            </a:lvl1pPr>
            <a:lvl2pPr marL="742950" indent="-285750" eaLnBrk="0" hangingPunct="0">
              <a:defRPr>
                <a:solidFill>
                  <a:schemeClr val="bg1"/>
                </a:solidFill>
                <a:latin typeface="Arial" panose="020B0604020202020204" pitchFamily="34" charset="0"/>
                <a:ea typeface="MS Gothic" pitchFamily="49" charset="-128"/>
              </a:defRPr>
            </a:lvl2pPr>
            <a:lvl3pPr marL="1143000" indent="-228600" eaLnBrk="0" hangingPunct="0">
              <a:defRPr>
                <a:solidFill>
                  <a:schemeClr val="bg1"/>
                </a:solidFill>
                <a:latin typeface="Arial" panose="020B0604020202020204" pitchFamily="34" charset="0"/>
                <a:ea typeface="MS Gothic" pitchFamily="49" charset="-128"/>
              </a:defRPr>
            </a:lvl3pPr>
            <a:lvl4pPr marL="1600200" indent="-228600" eaLnBrk="0" hangingPunct="0">
              <a:defRPr>
                <a:solidFill>
                  <a:schemeClr val="bg1"/>
                </a:solidFill>
                <a:latin typeface="Arial" panose="020B0604020202020204" pitchFamily="34" charset="0"/>
                <a:ea typeface="MS Gothic" pitchFamily="49" charset="-128"/>
              </a:defRPr>
            </a:lvl4pPr>
            <a:lvl5pPr marL="2057400" indent="-228600" eaLnBrk="0" hangingPunct="0">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9pPr>
          </a:lstStyle>
          <a:p>
            <a:pPr algn="ctr" eaLnBrk="1" hangingPunct="1"/>
            <a:endParaRPr lang="en-US" altLang="en-US" dirty="0"/>
          </a:p>
        </p:txBody>
      </p:sp>
      <p:sp>
        <p:nvSpPr>
          <p:cNvPr id="73733" name="Rectangle 3"/>
          <p:cNvSpPr>
            <a:spLocks noGrp="1" noChangeArrowheads="1"/>
          </p:cNvSpPr>
          <p:nvPr>
            <p:ph type="body"/>
          </p:nvPr>
        </p:nvSpPr>
        <p:spPr>
          <a:xfrm>
            <a:off x="685800" y="4343400"/>
            <a:ext cx="5484813" cy="41148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altLang="en-US" dirty="0"/>
          </a:p>
        </p:txBody>
      </p:sp>
    </p:spTree>
    <p:extLst>
      <p:ext uri="{BB962C8B-B14F-4D97-AF65-F5344CB8AC3E}">
        <p14:creationId xmlns:p14="http://schemas.microsoft.com/office/powerpoint/2010/main" val="297190239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4754" name="Rectangle 8"/>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1pPr>
            <a:lvl2pPr marL="742950" indent="-28575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2pPr>
            <a:lvl3pPr marL="11430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3pPr>
            <a:lvl4pPr marL="16002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4pPr>
            <a:lvl5pPr marL="20574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9pPr>
          </a:lstStyle>
          <a:p>
            <a:pPr eaLnBrk="1" hangingPunct="1"/>
            <a:fld id="{4FA58291-48A5-472A-97F5-ADD65F0BD939}" type="slidenum">
              <a:rPr lang="en-GB" altLang="en-US">
                <a:solidFill>
                  <a:srgbClr val="000000"/>
                </a:solidFill>
              </a:rPr>
              <a:pPr eaLnBrk="1" hangingPunct="1"/>
              <a:t>23</a:t>
            </a:fld>
            <a:endParaRPr lang="en-GB" altLang="en-US" dirty="0">
              <a:solidFill>
                <a:srgbClr val="000000"/>
              </a:solidFill>
            </a:endParaRPr>
          </a:p>
        </p:txBody>
      </p:sp>
      <p:sp>
        <p:nvSpPr>
          <p:cNvPr id="74755" name="Text Box 1"/>
          <p:cNvSpPr txBox="1">
            <a:spLocks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0000" tIns="46800" rIns="90000" bIns="46800" anchor="b"/>
          <a:lstStyle>
            <a:lvl1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1pPr>
            <a:lvl2pPr marL="742950" indent="-28575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2pPr>
            <a:lvl3pPr marL="11430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3pPr>
            <a:lvl4pPr marL="16002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4pPr>
            <a:lvl5pPr marL="20574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9pPr>
          </a:lstStyle>
          <a:p>
            <a:pPr algn="r" eaLnBrk="1" hangingPunct="1">
              <a:lnSpc>
                <a:spcPct val="100000"/>
              </a:lnSpc>
            </a:pPr>
            <a:fld id="{7166CF5B-F889-4914-B35B-5093BBA4D665}" type="slidenum">
              <a:rPr lang="en-GB" altLang="en-US" sz="1200">
                <a:solidFill>
                  <a:srgbClr val="000000"/>
                </a:solidFill>
              </a:rPr>
              <a:pPr algn="r" eaLnBrk="1" hangingPunct="1">
                <a:lnSpc>
                  <a:spcPct val="100000"/>
                </a:lnSpc>
              </a:pPr>
              <a:t>23</a:t>
            </a:fld>
            <a:endParaRPr lang="en-GB" altLang="en-US" sz="1200" dirty="0">
              <a:solidFill>
                <a:srgbClr val="000000"/>
              </a:solidFill>
            </a:endParaRPr>
          </a:p>
        </p:txBody>
      </p:sp>
      <p:sp>
        <p:nvSpPr>
          <p:cNvPr id="74756" name="Text Box 2"/>
          <p:cNvSpPr txBox="1">
            <a:spLocks noChangeArrowheads="1"/>
          </p:cNvSpPr>
          <p:nvPr/>
        </p:nvSpPr>
        <p:spPr bwMode="auto">
          <a:xfrm>
            <a:off x="1143000" y="685800"/>
            <a:ext cx="4572000" cy="3429000"/>
          </a:xfrm>
          <a:prstGeom prst="rect">
            <a:avLst/>
          </a:prstGeom>
          <a:solidFill>
            <a:srgbClr val="FFFFFF"/>
          </a:solidFill>
          <a:ln w="9360">
            <a:solidFill>
              <a:srgbClr val="000000"/>
            </a:solidFill>
            <a:miter lim="800000"/>
            <a:headEnd/>
            <a:tailEnd/>
          </a:ln>
        </p:spPr>
        <p:txBody>
          <a:bodyPr wrap="none" anchor="ctr"/>
          <a:lstStyle>
            <a:lvl1pPr eaLnBrk="0" hangingPunct="0">
              <a:defRPr>
                <a:solidFill>
                  <a:schemeClr val="bg1"/>
                </a:solidFill>
                <a:latin typeface="Arial" panose="020B0604020202020204" pitchFamily="34" charset="0"/>
                <a:ea typeface="MS Gothic" pitchFamily="49" charset="-128"/>
              </a:defRPr>
            </a:lvl1pPr>
            <a:lvl2pPr marL="742950" indent="-285750" eaLnBrk="0" hangingPunct="0">
              <a:defRPr>
                <a:solidFill>
                  <a:schemeClr val="bg1"/>
                </a:solidFill>
                <a:latin typeface="Arial" panose="020B0604020202020204" pitchFamily="34" charset="0"/>
                <a:ea typeface="MS Gothic" pitchFamily="49" charset="-128"/>
              </a:defRPr>
            </a:lvl2pPr>
            <a:lvl3pPr marL="1143000" indent="-228600" eaLnBrk="0" hangingPunct="0">
              <a:defRPr>
                <a:solidFill>
                  <a:schemeClr val="bg1"/>
                </a:solidFill>
                <a:latin typeface="Arial" panose="020B0604020202020204" pitchFamily="34" charset="0"/>
                <a:ea typeface="MS Gothic" pitchFamily="49" charset="-128"/>
              </a:defRPr>
            </a:lvl3pPr>
            <a:lvl4pPr marL="1600200" indent="-228600" eaLnBrk="0" hangingPunct="0">
              <a:defRPr>
                <a:solidFill>
                  <a:schemeClr val="bg1"/>
                </a:solidFill>
                <a:latin typeface="Arial" panose="020B0604020202020204" pitchFamily="34" charset="0"/>
                <a:ea typeface="MS Gothic" pitchFamily="49" charset="-128"/>
              </a:defRPr>
            </a:lvl4pPr>
            <a:lvl5pPr marL="2057400" indent="-228600" eaLnBrk="0" hangingPunct="0">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9pPr>
          </a:lstStyle>
          <a:p>
            <a:pPr algn="ctr" eaLnBrk="1" hangingPunct="1"/>
            <a:endParaRPr lang="en-US" altLang="en-US" dirty="0"/>
          </a:p>
        </p:txBody>
      </p:sp>
      <p:sp>
        <p:nvSpPr>
          <p:cNvPr id="74757" name="Rectangle 3"/>
          <p:cNvSpPr>
            <a:spLocks noGrp="1" noChangeArrowheads="1"/>
          </p:cNvSpPr>
          <p:nvPr>
            <p:ph type="body"/>
          </p:nvPr>
        </p:nvSpPr>
        <p:spPr>
          <a:xfrm>
            <a:off x="685800" y="4343400"/>
            <a:ext cx="5484813" cy="41148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anchor="ctr"/>
          <a:lstStyle/>
          <a:p>
            <a:r>
              <a:rPr lang="en-US" sz="1200" b="1" i="0" u="none" strike="noStrike" kern="1200" baseline="0" dirty="0">
                <a:solidFill>
                  <a:srgbClr val="000000"/>
                </a:solidFill>
                <a:latin typeface="Times New Roman" pitchFamily="18" charset="0"/>
                <a:ea typeface="MS PGothic" pitchFamily="34" charset="-128"/>
                <a:cs typeface="ＭＳ Ｐゴシック" charset="0"/>
              </a:rPr>
              <a:t>Checking Signal Strength </a:t>
            </a:r>
            <a:r>
              <a:rPr lang="en-US" sz="1200" b="0" i="0" u="none" strike="noStrike" kern="1200" baseline="0" dirty="0">
                <a:solidFill>
                  <a:srgbClr val="000000"/>
                </a:solidFill>
                <a:latin typeface="Times New Roman" pitchFamily="18" charset="0"/>
                <a:ea typeface="MS PGothic" pitchFamily="34" charset="-128"/>
                <a:cs typeface="ＭＳ Ｐゴシック" charset="0"/>
              </a:rPr>
              <a:t>You can see the speed and signal strength on your wireless network by looking at the wireless NIC’s status. In Windows, open the Network and Sharing Center, select Change adapter settings (Manage network connections in Vista), then double-click your wireless NIC to view the status dialog box. </a:t>
            </a:r>
            <a:endParaRPr lang="en-US" altLang="en-US" i="0" dirty="0"/>
          </a:p>
        </p:txBody>
      </p:sp>
    </p:spTree>
    <p:extLst>
      <p:ext uri="{BB962C8B-B14F-4D97-AF65-F5344CB8AC3E}">
        <p14:creationId xmlns:p14="http://schemas.microsoft.com/office/powerpoint/2010/main" val="379616122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5778" name="Rectangle 8"/>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1pPr>
            <a:lvl2pPr marL="742950" indent="-28575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2pPr>
            <a:lvl3pPr marL="11430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3pPr>
            <a:lvl4pPr marL="16002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4pPr>
            <a:lvl5pPr marL="20574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9pPr>
          </a:lstStyle>
          <a:p>
            <a:pPr eaLnBrk="1" hangingPunct="1"/>
            <a:fld id="{513EF7A8-46E2-4ED2-954F-676219721524}" type="slidenum">
              <a:rPr lang="en-GB" altLang="en-US">
                <a:solidFill>
                  <a:srgbClr val="000000"/>
                </a:solidFill>
              </a:rPr>
              <a:pPr eaLnBrk="1" hangingPunct="1"/>
              <a:t>24</a:t>
            </a:fld>
            <a:endParaRPr lang="en-GB" altLang="en-US" dirty="0">
              <a:solidFill>
                <a:srgbClr val="000000"/>
              </a:solidFill>
            </a:endParaRPr>
          </a:p>
        </p:txBody>
      </p:sp>
      <p:sp>
        <p:nvSpPr>
          <p:cNvPr id="75779" name="Text Box 1"/>
          <p:cNvSpPr txBox="1">
            <a:spLocks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0000" tIns="46800" rIns="90000" bIns="46800" anchor="b"/>
          <a:lstStyle>
            <a:lvl1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1pPr>
            <a:lvl2pPr marL="742950" indent="-28575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2pPr>
            <a:lvl3pPr marL="11430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3pPr>
            <a:lvl4pPr marL="16002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4pPr>
            <a:lvl5pPr marL="20574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9pPr>
          </a:lstStyle>
          <a:p>
            <a:pPr algn="r" eaLnBrk="1" hangingPunct="1">
              <a:lnSpc>
                <a:spcPct val="100000"/>
              </a:lnSpc>
            </a:pPr>
            <a:fld id="{57E4DB35-398D-4AF0-9881-40A30E45289A}" type="slidenum">
              <a:rPr lang="en-GB" altLang="en-US" sz="1200">
                <a:solidFill>
                  <a:srgbClr val="000000"/>
                </a:solidFill>
              </a:rPr>
              <a:pPr algn="r" eaLnBrk="1" hangingPunct="1">
                <a:lnSpc>
                  <a:spcPct val="100000"/>
                </a:lnSpc>
              </a:pPr>
              <a:t>24</a:t>
            </a:fld>
            <a:endParaRPr lang="en-GB" altLang="en-US" sz="1200" dirty="0">
              <a:solidFill>
                <a:srgbClr val="000000"/>
              </a:solidFill>
            </a:endParaRPr>
          </a:p>
        </p:txBody>
      </p:sp>
      <p:sp>
        <p:nvSpPr>
          <p:cNvPr id="75780" name="Text Box 2"/>
          <p:cNvSpPr txBox="1">
            <a:spLocks noChangeArrowheads="1"/>
          </p:cNvSpPr>
          <p:nvPr/>
        </p:nvSpPr>
        <p:spPr bwMode="auto">
          <a:xfrm>
            <a:off x="1143000" y="685800"/>
            <a:ext cx="4572000" cy="3429000"/>
          </a:xfrm>
          <a:prstGeom prst="rect">
            <a:avLst/>
          </a:prstGeom>
          <a:solidFill>
            <a:srgbClr val="FFFFFF"/>
          </a:solidFill>
          <a:ln w="9360">
            <a:solidFill>
              <a:srgbClr val="000000"/>
            </a:solidFill>
            <a:miter lim="800000"/>
            <a:headEnd/>
            <a:tailEnd/>
          </a:ln>
        </p:spPr>
        <p:txBody>
          <a:bodyPr wrap="none" anchor="ctr"/>
          <a:lstStyle>
            <a:lvl1pPr eaLnBrk="0" hangingPunct="0">
              <a:defRPr>
                <a:solidFill>
                  <a:schemeClr val="bg1"/>
                </a:solidFill>
                <a:latin typeface="Arial" panose="020B0604020202020204" pitchFamily="34" charset="0"/>
                <a:ea typeface="MS Gothic" pitchFamily="49" charset="-128"/>
              </a:defRPr>
            </a:lvl1pPr>
            <a:lvl2pPr marL="742950" indent="-285750" eaLnBrk="0" hangingPunct="0">
              <a:defRPr>
                <a:solidFill>
                  <a:schemeClr val="bg1"/>
                </a:solidFill>
                <a:latin typeface="Arial" panose="020B0604020202020204" pitchFamily="34" charset="0"/>
                <a:ea typeface="MS Gothic" pitchFamily="49" charset="-128"/>
              </a:defRPr>
            </a:lvl2pPr>
            <a:lvl3pPr marL="1143000" indent="-228600" eaLnBrk="0" hangingPunct="0">
              <a:defRPr>
                <a:solidFill>
                  <a:schemeClr val="bg1"/>
                </a:solidFill>
                <a:latin typeface="Arial" panose="020B0604020202020204" pitchFamily="34" charset="0"/>
                <a:ea typeface="MS Gothic" pitchFamily="49" charset="-128"/>
              </a:defRPr>
            </a:lvl3pPr>
            <a:lvl4pPr marL="1600200" indent="-228600" eaLnBrk="0" hangingPunct="0">
              <a:defRPr>
                <a:solidFill>
                  <a:schemeClr val="bg1"/>
                </a:solidFill>
                <a:latin typeface="Arial" panose="020B0604020202020204" pitchFamily="34" charset="0"/>
                <a:ea typeface="MS Gothic" pitchFamily="49" charset="-128"/>
              </a:defRPr>
            </a:lvl4pPr>
            <a:lvl5pPr marL="2057400" indent="-228600" eaLnBrk="0" hangingPunct="0">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9pPr>
          </a:lstStyle>
          <a:p>
            <a:pPr algn="ctr" eaLnBrk="1" hangingPunct="1"/>
            <a:endParaRPr lang="en-US" altLang="en-US" dirty="0"/>
          </a:p>
        </p:txBody>
      </p:sp>
      <p:sp>
        <p:nvSpPr>
          <p:cNvPr id="75781" name="Rectangle 3"/>
          <p:cNvSpPr>
            <a:spLocks noGrp="1" noChangeArrowheads="1"/>
          </p:cNvSpPr>
          <p:nvPr>
            <p:ph type="body"/>
          </p:nvPr>
        </p:nvSpPr>
        <p:spPr>
          <a:xfrm>
            <a:off x="685800" y="4343400"/>
            <a:ext cx="5484813" cy="41148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altLang="en-US" dirty="0"/>
          </a:p>
        </p:txBody>
      </p:sp>
    </p:spTree>
    <p:extLst>
      <p:ext uri="{BB962C8B-B14F-4D97-AF65-F5344CB8AC3E}">
        <p14:creationId xmlns:p14="http://schemas.microsoft.com/office/powerpoint/2010/main" val="428622226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6802" name="Rectangle 8"/>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1pPr>
            <a:lvl2pPr marL="742950" indent="-28575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2pPr>
            <a:lvl3pPr marL="11430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3pPr>
            <a:lvl4pPr marL="16002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4pPr>
            <a:lvl5pPr marL="20574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9pPr>
          </a:lstStyle>
          <a:p>
            <a:pPr eaLnBrk="1" hangingPunct="1"/>
            <a:fld id="{718F5F54-9C28-428D-86AC-37C37238C9B2}" type="slidenum">
              <a:rPr lang="en-GB" altLang="en-US">
                <a:solidFill>
                  <a:srgbClr val="000000"/>
                </a:solidFill>
              </a:rPr>
              <a:pPr eaLnBrk="1" hangingPunct="1"/>
              <a:t>26</a:t>
            </a:fld>
            <a:endParaRPr lang="en-GB" altLang="en-US" dirty="0">
              <a:solidFill>
                <a:srgbClr val="000000"/>
              </a:solidFill>
            </a:endParaRPr>
          </a:p>
        </p:txBody>
      </p:sp>
      <p:sp>
        <p:nvSpPr>
          <p:cNvPr id="76803" name="Text Box 1"/>
          <p:cNvSpPr txBox="1">
            <a:spLocks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0000" tIns="46800" rIns="90000" bIns="46800" anchor="b"/>
          <a:lstStyle>
            <a:lvl1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1pPr>
            <a:lvl2pPr marL="742950" indent="-28575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2pPr>
            <a:lvl3pPr marL="11430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3pPr>
            <a:lvl4pPr marL="16002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4pPr>
            <a:lvl5pPr marL="20574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9pPr>
          </a:lstStyle>
          <a:p>
            <a:pPr algn="r" eaLnBrk="1" hangingPunct="1">
              <a:lnSpc>
                <a:spcPct val="100000"/>
              </a:lnSpc>
            </a:pPr>
            <a:fld id="{37D1E047-62D3-4EB7-9AC0-33BF98046508}" type="slidenum">
              <a:rPr lang="en-GB" altLang="en-US" sz="1200">
                <a:solidFill>
                  <a:srgbClr val="000000"/>
                </a:solidFill>
              </a:rPr>
              <a:pPr algn="r" eaLnBrk="1" hangingPunct="1">
                <a:lnSpc>
                  <a:spcPct val="100000"/>
                </a:lnSpc>
              </a:pPr>
              <a:t>26</a:t>
            </a:fld>
            <a:endParaRPr lang="en-GB" altLang="en-US" sz="1200" dirty="0">
              <a:solidFill>
                <a:srgbClr val="000000"/>
              </a:solidFill>
            </a:endParaRPr>
          </a:p>
        </p:txBody>
      </p:sp>
      <p:sp>
        <p:nvSpPr>
          <p:cNvPr id="76804" name="Text Box 2"/>
          <p:cNvSpPr txBox="1">
            <a:spLocks noChangeArrowheads="1"/>
          </p:cNvSpPr>
          <p:nvPr/>
        </p:nvSpPr>
        <p:spPr bwMode="auto">
          <a:xfrm>
            <a:off x="1143000" y="685800"/>
            <a:ext cx="4572000" cy="3429000"/>
          </a:xfrm>
          <a:prstGeom prst="rect">
            <a:avLst/>
          </a:prstGeom>
          <a:solidFill>
            <a:srgbClr val="FFFFFF"/>
          </a:solidFill>
          <a:ln w="9360">
            <a:solidFill>
              <a:srgbClr val="000000"/>
            </a:solidFill>
            <a:miter lim="800000"/>
            <a:headEnd/>
            <a:tailEnd/>
          </a:ln>
        </p:spPr>
        <p:txBody>
          <a:bodyPr wrap="none" anchor="ctr"/>
          <a:lstStyle>
            <a:lvl1pPr eaLnBrk="0" hangingPunct="0">
              <a:defRPr>
                <a:solidFill>
                  <a:schemeClr val="bg1"/>
                </a:solidFill>
                <a:latin typeface="Arial" panose="020B0604020202020204" pitchFamily="34" charset="0"/>
                <a:ea typeface="MS Gothic" pitchFamily="49" charset="-128"/>
              </a:defRPr>
            </a:lvl1pPr>
            <a:lvl2pPr marL="742950" indent="-285750" eaLnBrk="0" hangingPunct="0">
              <a:defRPr>
                <a:solidFill>
                  <a:schemeClr val="bg1"/>
                </a:solidFill>
                <a:latin typeface="Arial" panose="020B0604020202020204" pitchFamily="34" charset="0"/>
                <a:ea typeface="MS Gothic" pitchFamily="49" charset="-128"/>
              </a:defRPr>
            </a:lvl2pPr>
            <a:lvl3pPr marL="1143000" indent="-228600" eaLnBrk="0" hangingPunct="0">
              <a:defRPr>
                <a:solidFill>
                  <a:schemeClr val="bg1"/>
                </a:solidFill>
                <a:latin typeface="Arial" panose="020B0604020202020204" pitchFamily="34" charset="0"/>
                <a:ea typeface="MS Gothic" pitchFamily="49" charset="-128"/>
              </a:defRPr>
            </a:lvl3pPr>
            <a:lvl4pPr marL="1600200" indent="-228600" eaLnBrk="0" hangingPunct="0">
              <a:defRPr>
                <a:solidFill>
                  <a:schemeClr val="bg1"/>
                </a:solidFill>
                <a:latin typeface="Arial" panose="020B0604020202020204" pitchFamily="34" charset="0"/>
                <a:ea typeface="MS Gothic" pitchFamily="49" charset="-128"/>
              </a:defRPr>
            </a:lvl4pPr>
            <a:lvl5pPr marL="2057400" indent="-228600" eaLnBrk="0" hangingPunct="0">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9pPr>
          </a:lstStyle>
          <a:p>
            <a:pPr algn="ctr" eaLnBrk="1" hangingPunct="1"/>
            <a:endParaRPr lang="en-US" altLang="en-US" dirty="0"/>
          </a:p>
        </p:txBody>
      </p:sp>
      <p:sp>
        <p:nvSpPr>
          <p:cNvPr id="76805" name="Rectangle 3"/>
          <p:cNvSpPr>
            <a:spLocks noGrp="1" noChangeArrowheads="1"/>
          </p:cNvSpPr>
          <p:nvPr>
            <p:ph type="body"/>
          </p:nvPr>
        </p:nvSpPr>
        <p:spPr>
          <a:xfrm>
            <a:off x="685800" y="4343400"/>
            <a:ext cx="5484813" cy="41148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anchor="ctr"/>
          <a:lstStyle/>
          <a:p>
            <a:r>
              <a:rPr lang="en-US" altLang="en-US" dirty="0"/>
              <a:t>Note: Wi-Fi is by far the most widely adopted wireless networking type today. Not only do millions of private businesses and homes have wireless networks, but many public places such as coffee shops and libraries also offer Internet access through wireless networks.</a:t>
            </a:r>
          </a:p>
        </p:txBody>
      </p:sp>
    </p:spTree>
    <p:extLst>
      <p:ext uri="{BB962C8B-B14F-4D97-AF65-F5344CB8AC3E}">
        <p14:creationId xmlns:p14="http://schemas.microsoft.com/office/powerpoint/2010/main" val="113115902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rgbClr val="000000"/>
                </a:solidFill>
                <a:latin typeface="Times New Roman" pitchFamily="18" charset="0"/>
                <a:ea typeface="MS PGothic" pitchFamily="34" charset="-128"/>
                <a:cs typeface="ＭＳ Ｐゴシック" charset="0"/>
              </a:rPr>
              <a:t>Because cellular telephones typically support both cellular networks and 802.11x Wi-Fi networks, many can be used to bridge the gap. Using internal utilities or apps, you can set up your phone as a Wi-Fi WAP that can pass signals to and from the Internet via the cellular connection. Turning your phone into a WAP is known as </a:t>
            </a:r>
            <a:r>
              <a:rPr lang="en-US" sz="1200" b="0" i="1" u="none" strike="noStrike" kern="1200" baseline="0" dirty="0">
                <a:solidFill>
                  <a:srgbClr val="000000"/>
                </a:solidFill>
                <a:latin typeface="Times New Roman" pitchFamily="18" charset="0"/>
                <a:ea typeface="MS PGothic" pitchFamily="34" charset="-128"/>
                <a:cs typeface="ＭＳ Ｐゴシック" charset="0"/>
              </a:rPr>
              <a:t>creating a hotspot</a:t>
            </a:r>
            <a:r>
              <a:rPr lang="en-US" sz="1200" b="0" i="0" u="none" strike="noStrike" kern="1200" baseline="0" dirty="0">
                <a:solidFill>
                  <a:srgbClr val="000000"/>
                </a:solidFill>
                <a:latin typeface="Times New Roman" pitchFamily="18" charset="0"/>
                <a:ea typeface="MS PGothic" pitchFamily="34" charset="-128"/>
                <a:cs typeface="ＭＳ Ｐゴシック" charset="0"/>
              </a:rPr>
              <a:t>; using it to bridge to the cellular network is called </a:t>
            </a:r>
            <a:r>
              <a:rPr lang="en-US" sz="1200" b="0" i="1" u="none" strike="noStrike" kern="1200" baseline="0" dirty="0">
                <a:solidFill>
                  <a:srgbClr val="000000"/>
                </a:solidFill>
                <a:latin typeface="Times New Roman" pitchFamily="18" charset="0"/>
                <a:ea typeface="MS PGothic" pitchFamily="34" charset="-128"/>
                <a:cs typeface="ＭＳ Ｐゴシック" charset="0"/>
              </a:rPr>
              <a:t>tethering</a:t>
            </a:r>
            <a:r>
              <a:rPr lang="en-US" sz="1200" b="0" i="0" u="none" strike="noStrike" kern="1200" baseline="0" dirty="0">
                <a:solidFill>
                  <a:srgbClr val="000000"/>
                </a:solidFill>
                <a:latin typeface="Times New Roman" pitchFamily="18" charset="0"/>
                <a:ea typeface="MS PGothic" pitchFamily="34" charset="-128"/>
                <a:cs typeface="ＭＳ Ｐゴシック" charset="0"/>
              </a:rPr>
              <a:t>. </a:t>
            </a:r>
            <a:endParaRPr lang="en-US" dirty="0"/>
          </a:p>
        </p:txBody>
      </p:sp>
      <p:sp>
        <p:nvSpPr>
          <p:cNvPr id="4" name="Slide Number Placeholder 3"/>
          <p:cNvSpPr>
            <a:spLocks noGrp="1"/>
          </p:cNvSpPr>
          <p:nvPr>
            <p:ph type="sldNum" idx="10"/>
          </p:nvPr>
        </p:nvSpPr>
        <p:spPr/>
        <p:txBody>
          <a:bodyPr/>
          <a:lstStyle/>
          <a:p>
            <a:pPr>
              <a:defRPr/>
            </a:pPr>
            <a:fld id="{87EF17A8-8DED-444C-A874-FE5A782D1865}" type="slidenum">
              <a:rPr lang="en-GB" smtClean="0"/>
              <a:pPr>
                <a:defRPr/>
              </a:pPr>
              <a:t>28</a:t>
            </a:fld>
            <a:endParaRPr lang="en-GB" dirty="0"/>
          </a:p>
        </p:txBody>
      </p:sp>
    </p:spTree>
    <p:extLst>
      <p:ext uri="{BB962C8B-B14F-4D97-AF65-F5344CB8AC3E}">
        <p14:creationId xmlns:p14="http://schemas.microsoft.com/office/powerpoint/2010/main" val="180608196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60418" name="Rectangle 8"/>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1pPr>
            <a:lvl2pPr marL="742950" indent="-28575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2pPr>
            <a:lvl3pPr marL="11430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3pPr>
            <a:lvl4pPr marL="16002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4pPr>
            <a:lvl5pPr marL="20574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9pPr>
          </a:lstStyle>
          <a:p>
            <a:pPr eaLnBrk="1" hangingPunct="1"/>
            <a:fld id="{087AE14F-759D-47CC-9970-D8D3290054B3}" type="slidenum">
              <a:rPr lang="en-GB" altLang="en-US">
                <a:solidFill>
                  <a:srgbClr val="000000"/>
                </a:solidFill>
              </a:rPr>
              <a:pPr eaLnBrk="1" hangingPunct="1"/>
              <a:t>2</a:t>
            </a:fld>
            <a:endParaRPr lang="en-GB" altLang="en-US" dirty="0">
              <a:solidFill>
                <a:srgbClr val="000000"/>
              </a:solidFill>
            </a:endParaRPr>
          </a:p>
        </p:txBody>
      </p:sp>
      <p:sp>
        <p:nvSpPr>
          <p:cNvPr id="60419" name="Text Box 1"/>
          <p:cNvSpPr txBox="1">
            <a:spLocks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0000" tIns="46800" rIns="90000" bIns="46800" anchor="b"/>
          <a:lstStyle>
            <a:lvl1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1pPr>
            <a:lvl2pPr marL="742950" indent="-28575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2pPr>
            <a:lvl3pPr marL="11430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3pPr>
            <a:lvl4pPr marL="16002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4pPr>
            <a:lvl5pPr marL="20574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9pPr>
          </a:lstStyle>
          <a:p>
            <a:pPr algn="r" eaLnBrk="1" hangingPunct="1">
              <a:lnSpc>
                <a:spcPct val="100000"/>
              </a:lnSpc>
            </a:pPr>
            <a:fld id="{F0088EE5-A2AE-45F8-A2D8-2BD4FD34C7AC}" type="slidenum">
              <a:rPr lang="en-GB" altLang="en-US" sz="1200">
                <a:solidFill>
                  <a:srgbClr val="000000"/>
                </a:solidFill>
              </a:rPr>
              <a:pPr algn="r" eaLnBrk="1" hangingPunct="1">
                <a:lnSpc>
                  <a:spcPct val="100000"/>
                </a:lnSpc>
              </a:pPr>
              <a:t>2</a:t>
            </a:fld>
            <a:endParaRPr lang="en-GB" altLang="en-US" sz="1200" dirty="0">
              <a:solidFill>
                <a:srgbClr val="000000"/>
              </a:solidFill>
            </a:endParaRPr>
          </a:p>
        </p:txBody>
      </p:sp>
      <p:sp>
        <p:nvSpPr>
          <p:cNvPr id="60420" name="Text Box 2"/>
          <p:cNvSpPr txBox="1">
            <a:spLocks noChangeArrowheads="1"/>
          </p:cNvSpPr>
          <p:nvPr/>
        </p:nvSpPr>
        <p:spPr bwMode="auto">
          <a:xfrm>
            <a:off x="1143000" y="685800"/>
            <a:ext cx="4572000" cy="3429000"/>
          </a:xfrm>
          <a:prstGeom prst="rect">
            <a:avLst/>
          </a:prstGeom>
          <a:solidFill>
            <a:srgbClr val="FFFFFF"/>
          </a:solidFill>
          <a:ln w="9360">
            <a:solidFill>
              <a:srgbClr val="000000"/>
            </a:solidFill>
            <a:miter lim="800000"/>
            <a:headEnd/>
            <a:tailEnd/>
          </a:ln>
        </p:spPr>
        <p:txBody>
          <a:bodyPr wrap="none" anchor="ctr"/>
          <a:lstStyle>
            <a:lvl1pPr eaLnBrk="0" hangingPunct="0">
              <a:defRPr>
                <a:solidFill>
                  <a:schemeClr val="bg1"/>
                </a:solidFill>
                <a:latin typeface="Arial" panose="020B0604020202020204" pitchFamily="34" charset="0"/>
                <a:ea typeface="MS Gothic" pitchFamily="49" charset="-128"/>
              </a:defRPr>
            </a:lvl1pPr>
            <a:lvl2pPr marL="742950" indent="-285750" eaLnBrk="0" hangingPunct="0">
              <a:defRPr>
                <a:solidFill>
                  <a:schemeClr val="bg1"/>
                </a:solidFill>
                <a:latin typeface="Arial" panose="020B0604020202020204" pitchFamily="34" charset="0"/>
                <a:ea typeface="MS Gothic" pitchFamily="49" charset="-128"/>
              </a:defRPr>
            </a:lvl2pPr>
            <a:lvl3pPr marL="1143000" indent="-228600" eaLnBrk="0" hangingPunct="0">
              <a:defRPr>
                <a:solidFill>
                  <a:schemeClr val="bg1"/>
                </a:solidFill>
                <a:latin typeface="Arial" panose="020B0604020202020204" pitchFamily="34" charset="0"/>
                <a:ea typeface="MS Gothic" pitchFamily="49" charset="-128"/>
              </a:defRPr>
            </a:lvl3pPr>
            <a:lvl4pPr marL="1600200" indent="-228600" eaLnBrk="0" hangingPunct="0">
              <a:defRPr>
                <a:solidFill>
                  <a:schemeClr val="bg1"/>
                </a:solidFill>
                <a:latin typeface="Arial" panose="020B0604020202020204" pitchFamily="34" charset="0"/>
                <a:ea typeface="MS Gothic" pitchFamily="49" charset="-128"/>
              </a:defRPr>
            </a:lvl4pPr>
            <a:lvl5pPr marL="2057400" indent="-228600" eaLnBrk="0" hangingPunct="0">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9pPr>
          </a:lstStyle>
          <a:p>
            <a:pPr algn="ctr" eaLnBrk="1" hangingPunct="1"/>
            <a:endParaRPr lang="en-US" altLang="en-US" dirty="0"/>
          </a:p>
        </p:txBody>
      </p:sp>
      <p:sp>
        <p:nvSpPr>
          <p:cNvPr id="60421" name="Rectangle 3"/>
          <p:cNvSpPr>
            <a:spLocks noGrp="1" noChangeArrowheads="1"/>
          </p:cNvSpPr>
          <p:nvPr>
            <p:ph type="body"/>
          </p:nvPr>
        </p:nvSpPr>
        <p:spPr>
          <a:xfrm>
            <a:off x="685800" y="4343400"/>
            <a:ext cx="5484813" cy="41148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altLang="en-US" dirty="0"/>
          </a:p>
        </p:txBody>
      </p:sp>
    </p:spTree>
    <p:extLst>
      <p:ext uri="{BB962C8B-B14F-4D97-AF65-F5344CB8AC3E}">
        <p14:creationId xmlns:p14="http://schemas.microsoft.com/office/powerpoint/2010/main" val="373050549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idx="10"/>
          </p:nvPr>
        </p:nvSpPr>
        <p:spPr/>
        <p:txBody>
          <a:bodyPr/>
          <a:lstStyle/>
          <a:p>
            <a:pPr>
              <a:defRPr/>
            </a:pPr>
            <a:fld id="{87EF17A8-8DED-444C-A874-FE5A782D1865}" type="slidenum">
              <a:rPr lang="en-GB" smtClean="0"/>
              <a:pPr>
                <a:defRPr/>
              </a:pPr>
              <a:t>29</a:t>
            </a:fld>
            <a:endParaRPr lang="en-GB" dirty="0"/>
          </a:p>
        </p:txBody>
      </p:sp>
    </p:spTree>
    <p:extLst>
      <p:ext uri="{BB962C8B-B14F-4D97-AF65-F5344CB8AC3E}">
        <p14:creationId xmlns:p14="http://schemas.microsoft.com/office/powerpoint/2010/main" val="213335543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idx="10"/>
          </p:nvPr>
        </p:nvSpPr>
        <p:spPr/>
        <p:txBody>
          <a:bodyPr/>
          <a:lstStyle/>
          <a:p>
            <a:pPr>
              <a:defRPr/>
            </a:pPr>
            <a:fld id="{87EF17A8-8DED-444C-A874-FE5A782D1865}" type="slidenum">
              <a:rPr lang="en-GB" smtClean="0"/>
              <a:pPr>
                <a:defRPr/>
              </a:pPr>
              <a:t>30</a:t>
            </a:fld>
            <a:endParaRPr lang="en-GB" dirty="0"/>
          </a:p>
        </p:txBody>
      </p:sp>
    </p:spTree>
    <p:extLst>
      <p:ext uri="{BB962C8B-B14F-4D97-AF65-F5344CB8AC3E}">
        <p14:creationId xmlns:p14="http://schemas.microsoft.com/office/powerpoint/2010/main" val="213335543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7826" name="Rectangle 8"/>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1pPr>
            <a:lvl2pPr marL="742950" indent="-28575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2pPr>
            <a:lvl3pPr marL="11430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3pPr>
            <a:lvl4pPr marL="16002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4pPr>
            <a:lvl5pPr marL="20574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9pPr>
          </a:lstStyle>
          <a:p>
            <a:pPr eaLnBrk="1" hangingPunct="1"/>
            <a:fld id="{21A264BE-E08D-4587-B133-9C862EF07E1E}" type="slidenum">
              <a:rPr lang="en-GB" altLang="en-US">
                <a:solidFill>
                  <a:srgbClr val="000000"/>
                </a:solidFill>
              </a:rPr>
              <a:pPr eaLnBrk="1" hangingPunct="1"/>
              <a:t>31</a:t>
            </a:fld>
            <a:endParaRPr lang="en-GB" altLang="en-US" dirty="0">
              <a:solidFill>
                <a:srgbClr val="000000"/>
              </a:solidFill>
            </a:endParaRPr>
          </a:p>
        </p:txBody>
      </p:sp>
      <p:sp>
        <p:nvSpPr>
          <p:cNvPr id="77827" name="Text Box 1"/>
          <p:cNvSpPr txBox="1">
            <a:spLocks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0000" tIns="46800" rIns="90000" bIns="46800" anchor="b"/>
          <a:lstStyle>
            <a:lvl1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1pPr>
            <a:lvl2pPr marL="742950" indent="-28575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2pPr>
            <a:lvl3pPr marL="11430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3pPr>
            <a:lvl4pPr marL="16002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4pPr>
            <a:lvl5pPr marL="20574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9pPr>
          </a:lstStyle>
          <a:p>
            <a:pPr algn="r" eaLnBrk="1" hangingPunct="1">
              <a:lnSpc>
                <a:spcPct val="100000"/>
              </a:lnSpc>
            </a:pPr>
            <a:fld id="{A8B1E321-8D71-43CD-A067-DF3A77C7DDD2}" type="slidenum">
              <a:rPr lang="en-GB" altLang="en-US" sz="1200">
                <a:solidFill>
                  <a:srgbClr val="000000"/>
                </a:solidFill>
              </a:rPr>
              <a:pPr algn="r" eaLnBrk="1" hangingPunct="1">
                <a:lnSpc>
                  <a:spcPct val="100000"/>
                </a:lnSpc>
              </a:pPr>
              <a:t>31</a:t>
            </a:fld>
            <a:endParaRPr lang="en-GB" altLang="en-US" sz="1200" dirty="0">
              <a:solidFill>
                <a:srgbClr val="000000"/>
              </a:solidFill>
            </a:endParaRPr>
          </a:p>
        </p:txBody>
      </p:sp>
      <p:sp>
        <p:nvSpPr>
          <p:cNvPr id="77828" name="Text Box 2"/>
          <p:cNvSpPr txBox="1">
            <a:spLocks noChangeArrowheads="1"/>
          </p:cNvSpPr>
          <p:nvPr/>
        </p:nvSpPr>
        <p:spPr bwMode="auto">
          <a:xfrm>
            <a:off x="1143000" y="685800"/>
            <a:ext cx="4572000" cy="3429000"/>
          </a:xfrm>
          <a:prstGeom prst="rect">
            <a:avLst/>
          </a:prstGeom>
          <a:solidFill>
            <a:srgbClr val="FFFFFF"/>
          </a:solidFill>
          <a:ln w="9360">
            <a:solidFill>
              <a:srgbClr val="000000"/>
            </a:solidFill>
            <a:miter lim="800000"/>
            <a:headEnd/>
            <a:tailEnd/>
          </a:ln>
        </p:spPr>
        <p:txBody>
          <a:bodyPr wrap="none" anchor="ctr"/>
          <a:lstStyle>
            <a:lvl1pPr eaLnBrk="0" hangingPunct="0">
              <a:defRPr>
                <a:solidFill>
                  <a:schemeClr val="bg1"/>
                </a:solidFill>
                <a:latin typeface="Arial" panose="020B0604020202020204" pitchFamily="34" charset="0"/>
                <a:ea typeface="MS Gothic" pitchFamily="49" charset="-128"/>
              </a:defRPr>
            </a:lvl1pPr>
            <a:lvl2pPr marL="742950" indent="-285750" eaLnBrk="0" hangingPunct="0">
              <a:defRPr>
                <a:solidFill>
                  <a:schemeClr val="bg1"/>
                </a:solidFill>
                <a:latin typeface="Arial" panose="020B0604020202020204" pitchFamily="34" charset="0"/>
                <a:ea typeface="MS Gothic" pitchFamily="49" charset="-128"/>
              </a:defRPr>
            </a:lvl2pPr>
            <a:lvl3pPr marL="1143000" indent="-228600" eaLnBrk="0" hangingPunct="0">
              <a:defRPr>
                <a:solidFill>
                  <a:schemeClr val="bg1"/>
                </a:solidFill>
                <a:latin typeface="Arial" panose="020B0604020202020204" pitchFamily="34" charset="0"/>
                <a:ea typeface="MS Gothic" pitchFamily="49" charset="-128"/>
              </a:defRPr>
            </a:lvl3pPr>
            <a:lvl4pPr marL="1600200" indent="-228600" eaLnBrk="0" hangingPunct="0">
              <a:defRPr>
                <a:solidFill>
                  <a:schemeClr val="bg1"/>
                </a:solidFill>
                <a:latin typeface="Arial" panose="020B0604020202020204" pitchFamily="34" charset="0"/>
                <a:ea typeface="MS Gothic" pitchFamily="49" charset="-128"/>
              </a:defRPr>
            </a:lvl4pPr>
            <a:lvl5pPr marL="2057400" indent="-228600" eaLnBrk="0" hangingPunct="0">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9pPr>
          </a:lstStyle>
          <a:p>
            <a:pPr algn="ctr" eaLnBrk="1" hangingPunct="1"/>
            <a:endParaRPr lang="en-US" altLang="en-US" dirty="0"/>
          </a:p>
        </p:txBody>
      </p:sp>
      <p:sp>
        <p:nvSpPr>
          <p:cNvPr id="77829" name="Rectangle 3"/>
          <p:cNvSpPr>
            <a:spLocks noGrp="1" noChangeArrowheads="1"/>
          </p:cNvSpPr>
          <p:nvPr>
            <p:ph type="body"/>
          </p:nvPr>
        </p:nvSpPr>
        <p:spPr>
          <a:xfrm>
            <a:off x="685800" y="4343400"/>
            <a:ext cx="5484813" cy="41148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anchor="ctr"/>
          <a:lstStyle/>
          <a:p>
            <a:r>
              <a:rPr lang="en-US" altLang="en-US" dirty="0"/>
              <a:t>Note: Devices that use the original 802.11 (with no letter) standard are obsolete these days.</a:t>
            </a:r>
          </a:p>
        </p:txBody>
      </p:sp>
    </p:spTree>
    <p:extLst>
      <p:ext uri="{BB962C8B-B14F-4D97-AF65-F5344CB8AC3E}">
        <p14:creationId xmlns:p14="http://schemas.microsoft.com/office/powerpoint/2010/main" val="78749832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7826" name="Rectangle 8"/>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1pPr>
            <a:lvl2pPr marL="742950" indent="-28575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2pPr>
            <a:lvl3pPr marL="11430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3pPr>
            <a:lvl4pPr marL="16002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4pPr>
            <a:lvl5pPr marL="20574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9pPr>
          </a:lstStyle>
          <a:p>
            <a:pPr eaLnBrk="1" hangingPunct="1"/>
            <a:fld id="{21A264BE-E08D-4587-B133-9C862EF07E1E}" type="slidenum">
              <a:rPr lang="en-GB" altLang="en-US">
                <a:solidFill>
                  <a:srgbClr val="000000"/>
                </a:solidFill>
              </a:rPr>
              <a:pPr eaLnBrk="1" hangingPunct="1"/>
              <a:t>32</a:t>
            </a:fld>
            <a:endParaRPr lang="en-GB" altLang="en-US" dirty="0">
              <a:solidFill>
                <a:srgbClr val="000000"/>
              </a:solidFill>
            </a:endParaRPr>
          </a:p>
        </p:txBody>
      </p:sp>
      <p:sp>
        <p:nvSpPr>
          <p:cNvPr id="77827" name="Text Box 1"/>
          <p:cNvSpPr txBox="1">
            <a:spLocks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0000" tIns="46800" rIns="90000" bIns="46800" anchor="b"/>
          <a:lstStyle>
            <a:lvl1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1pPr>
            <a:lvl2pPr marL="742950" indent="-28575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2pPr>
            <a:lvl3pPr marL="11430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3pPr>
            <a:lvl4pPr marL="16002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4pPr>
            <a:lvl5pPr marL="20574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9pPr>
          </a:lstStyle>
          <a:p>
            <a:pPr algn="r" eaLnBrk="1" hangingPunct="1">
              <a:lnSpc>
                <a:spcPct val="100000"/>
              </a:lnSpc>
            </a:pPr>
            <a:fld id="{A8B1E321-8D71-43CD-A067-DF3A77C7DDD2}" type="slidenum">
              <a:rPr lang="en-GB" altLang="en-US" sz="1200">
                <a:solidFill>
                  <a:srgbClr val="000000"/>
                </a:solidFill>
              </a:rPr>
              <a:pPr algn="r" eaLnBrk="1" hangingPunct="1">
                <a:lnSpc>
                  <a:spcPct val="100000"/>
                </a:lnSpc>
              </a:pPr>
              <a:t>32</a:t>
            </a:fld>
            <a:endParaRPr lang="en-GB" altLang="en-US" sz="1200" dirty="0">
              <a:solidFill>
                <a:srgbClr val="000000"/>
              </a:solidFill>
            </a:endParaRPr>
          </a:p>
        </p:txBody>
      </p:sp>
      <p:sp>
        <p:nvSpPr>
          <p:cNvPr id="77828" name="Text Box 2"/>
          <p:cNvSpPr txBox="1">
            <a:spLocks noChangeArrowheads="1"/>
          </p:cNvSpPr>
          <p:nvPr/>
        </p:nvSpPr>
        <p:spPr bwMode="auto">
          <a:xfrm>
            <a:off x="1143000" y="685800"/>
            <a:ext cx="4572000" cy="3429000"/>
          </a:xfrm>
          <a:prstGeom prst="rect">
            <a:avLst/>
          </a:prstGeom>
          <a:solidFill>
            <a:srgbClr val="FFFFFF"/>
          </a:solidFill>
          <a:ln w="9360">
            <a:solidFill>
              <a:srgbClr val="000000"/>
            </a:solidFill>
            <a:miter lim="800000"/>
            <a:headEnd/>
            <a:tailEnd/>
          </a:ln>
        </p:spPr>
        <p:txBody>
          <a:bodyPr wrap="none" anchor="ctr"/>
          <a:lstStyle>
            <a:lvl1pPr eaLnBrk="0" hangingPunct="0">
              <a:defRPr>
                <a:solidFill>
                  <a:schemeClr val="bg1"/>
                </a:solidFill>
                <a:latin typeface="Arial" panose="020B0604020202020204" pitchFamily="34" charset="0"/>
                <a:ea typeface="MS Gothic" pitchFamily="49" charset="-128"/>
              </a:defRPr>
            </a:lvl1pPr>
            <a:lvl2pPr marL="742950" indent="-285750" eaLnBrk="0" hangingPunct="0">
              <a:defRPr>
                <a:solidFill>
                  <a:schemeClr val="bg1"/>
                </a:solidFill>
                <a:latin typeface="Arial" panose="020B0604020202020204" pitchFamily="34" charset="0"/>
                <a:ea typeface="MS Gothic" pitchFamily="49" charset="-128"/>
              </a:defRPr>
            </a:lvl2pPr>
            <a:lvl3pPr marL="1143000" indent="-228600" eaLnBrk="0" hangingPunct="0">
              <a:defRPr>
                <a:solidFill>
                  <a:schemeClr val="bg1"/>
                </a:solidFill>
                <a:latin typeface="Arial" panose="020B0604020202020204" pitchFamily="34" charset="0"/>
                <a:ea typeface="MS Gothic" pitchFamily="49" charset="-128"/>
              </a:defRPr>
            </a:lvl3pPr>
            <a:lvl4pPr marL="1600200" indent="-228600" eaLnBrk="0" hangingPunct="0">
              <a:defRPr>
                <a:solidFill>
                  <a:schemeClr val="bg1"/>
                </a:solidFill>
                <a:latin typeface="Arial" panose="020B0604020202020204" pitchFamily="34" charset="0"/>
                <a:ea typeface="MS Gothic" pitchFamily="49" charset="-128"/>
              </a:defRPr>
            </a:lvl4pPr>
            <a:lvl5pPr marL="2057400" indent="-228600" eaLnBrk="0" hangingPunct="0">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9pPr>
          </a:lstStyle>
          <a:p>
            <a:pPr algn="ctr" eaLnBrk="1" hangingPunct="1"/>
            <a:endParaRPr lang="en-US" altLang="en-US" dirty="0"/>
          </a:p>
        </p:txBody>
      </p:sp>
      <p:sp>
        <p:nvSpPr>
          <p:cNvPr id="77829" name="Rectangle 3"/>
          <p:cNvSpPr>
            <a:spLocks noGrp="1" noChangeArrowheads="1"/>
          </p:cNvSpPr>
          <p:nvPr>
            <p:ph type="body"/>
          </p:nvPr>
        </p:nvSpPr>
        <p:spPr>
          <a:xfrm>
            <a:off x="685800" y="4343400"/>
            <a:ext cx="5484813" cy="41148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altLang="en-US" dirty="0"/>
          </a:p>
        </p:txBody>
      </p:sp>
    </p:spTree>
    <p:extLst>
      <p:ext uri="{BB962C8B-B14F-4D97-AF65-F5344CB8AC3E}">
        <p14:creationId xmlns:p14="http://schemas.microsoft.com/office/powerpoint/2010/main" val="78749832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Rectangle 2"/>
          <p:cNvSpPr>
            <a:spLocks noGrp="1" noRot="1" noChangeAspect="1" noChangeArrowheads="1" noTextEdit="1"/>
          </p:cNvSpPr>
          <p:nvPr>
            <p:ph type="sldImg"/>
          </p:nvPr>
        </p:nvSpPr>
        <p:spPr>
          <a:ln/>
        </p:spPr>
      </p:sp>
      <p:sp>
        <p:nvSpPr>
          <p:cNvPr id="84995"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ltLang="en-US" dirty="0"/>
          </a:p>
        </p:txBody>
      </p:sp>
    </p:spTree>
    <p:extLst>
      <p:ext uri="{BB962C8B-B14F-4D97-AF65-F5344CB8AC3E}">
        <p14:creationId xmlns:p14="http://schemas.microsoft.com/office/powerpoint/2010/main" val="65759250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80898" name="Rectangle 8"/>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1pPr>
            <a:lvl2pPr marL="742950" indent="-28575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2pPr>
            <a:lvl3pPr marL="11430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3pPr>
            <a:lvl4pPr marL="16002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4pPr>
            <a:lvl5pPr marL="20574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9pPr>
          </a:lstStyle>
          <a:p>
            <a:pPr eaLnBrk="1" hangingPunct="1"/>
            <a:fld id="{DE09FB11-81D6-4174-9ED4-CC78BFC365D1}" type="slidenum">
              <a:rPr lang="en-GB" altLang="en-US">
                <a:solidFill>
                  <a:srgbClr val="000000"/>
                </a:solidFill>
              </a:rPr>
              <a:pPr eaLnBrk="1" hangingPunct="1"/>
              <a:t>34</a:t>
            </a:fld>
            <a:endParaRPr lang="en-GB" altLang="en-US" dirty="0">
              <a:solidFill>
                <a:srgbClr val="000000"/>
              </a:solidFill>
            </a:endParaRPr>
          </a:p>
        </p:txBody>
      </p:sp>
      <p:sp>
        <p:nvSpPr>
          <p:cNvPr id="80899" name="Text Box 1"/>
          <p:cNvSpPr txBox="1">
            <a:spLocks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0000" tIns="46800" rIns="90000" bIns="46800" anchor="b"/>
          <a:lstStyle>
            <a:lvl1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1pPr>
            <a:lvl2pPr marL="742950" indent="-28575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2pPr>
            <a:lvl3pPr marL="11430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3pPr>
            <a:lvl4pPr marL="16002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4pPr>
            <a:lvl5pPr marL="20574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9pPr>
          </a:lstStyle>
          <a:p>
            <a:pPr algn="r" eaLnBrk="1" hangingPunct="1">
              <a:lnSpc>
                <a:spcPct val="100000"/>
              </a:lnSpc>
            </a:pPr>
            <a:fld id="{07F61AD9-BE07-4DB6-83B5-202ABC2BA74E}" type="slidenum">
              <a:rPr lang="en-GB" altLang="en-US" sz="1200">
                <a:solidFill>
                  <a:srgbClr val="000000"/>
                </a:solidFill>
              </a:rPr>
              <a:pPr algn="r" eaLnBrk="1" hangingPunct="1">
                <a:lnSpc>
                  <a:spcPct val="100000"/>
                </a:lnSpc>
              </a:pPr>
              <a:t>34</a:t>
            </a:fld>
            <a:endParaRPr lang="en-GB" altLang="en-US" sz="1200" dirty="0">
              <a:solidFill>
                <a:srgbClr val="000000"/>
              </a:solidFill>
            </a:endParaRPr>
          </a:p>
        </p:txBody>
      </p:sp>
      <p:sp>
        <p:nvSpPr>
          <p:cNvPr id="80900" name="Text Box 2"/>
          <p:cNvSpPr txBox="1">
            <a:spLocks noChangeArrowheads="1"/>
          </p:cNvSpPr>
          <p:nvPr/>
        </p:nvSpPr>
        <p:spPr bwMode="auto">
          <a:xfrm>
            <a:off x="1143000" y="685800"/>
            <a:ext cx="4572000" cy="3429000"/>
          </a:xfrm>
          <a:prstGeom prst="rect">
            <a:avLst/>
          </a:prstGeom>
          <a:solidFill>
            <a:srgbClr val="FFFFFF"/>
          </a:solidFill>
          <a:ln w="9360">
            <a:solidFill>
              <a:srgbClr val="000000"/>
            </a:solidFill>
            <a:miter lim="800000"/>
            <a:headEnd/>
            <a:tailEnd/>
          </a:ln>
        </p:spPr>
        <p:txBody>
          <a:bodyPr wrap="none" anchor="ctr"/>
          <a:lstStyle>
            <a:lvl1pPr eaLnBrk="0" hangingPunct="0">
              <a:defRPr>
                <a:solidFill>
                  <a:schemeClr val="bg1"/>
                </a:solidFill>
                <a:latin typeface="Arial" panose="020B0604020202020204" pitchFamily="34" charset="0"/>
                <a:ea typeface="MS Gothic" pitchFamily="49" charset="-128"/>
              </a:defRPr>
            </a:lvl1pPr>
            <a:lvl2pPr marL="742950" indent="-285750" eaLnBrk="0" hangingPunct="0">
              <a:defRPr>
                <a:solidFill>
                  <a:schemeClr val="bg1"/>
                </a:solidFill>
                <a:latin typeface="Arial" panose="020B0604020202020204" pitchFamily="34" charset="0"/>
                <a:ea typeface="MS Gothic" pitchFamily="49" charset="-128"/>
              </a:defRPr>
            </a:lvl2pPr>
            <a:lvl3pPr marL="1143000" indent="-228600" eaLnBrk="0" hangingPunct="0">
              <a:defRPr>
                <a:solidFill>
                  <a:schemeClr val="bg1"/>
                </a:solidFill>
                <a:latin typeface="Arial" panose="020B0604020202020204" pitchFamily="34" charset="0"/>
                <a:ea typeface="MS Gothic" pitchFamily="49" charset="-128"/>
              </a:defRPr>
            </a:lvl3pPr>
            <a:lvl4pPr marL="1600200" indent="-228600" eaLnBrk="0" hangingPunct="0">
              <a:defRPr>
                <a:solidFill>
                  <a:schemeClr val="bg1"/>
                </a:solidFill>
                <a:latin typeface="Arial" panose="020B0604020202020204" pitchFamily="34" charset="0"/>
                <a:ea typeface="MS Gothic" pitchFamily="49" charset="-128"/>
              </a:defRPr>
            </a:lvl4pPr>
            <a:lvl5pPr marL="2057400" indent="-228600" eaLnBrk="0" hangingPunct="0">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9pPr>
          </a:lstStyle>
          <a:p>
            <a:pPr algn="ctr" eaLnBrk="1" hangingPunct="1"/>
            <a:endParaRPr lang="en-US" altLang="en-US" dirty="0"/>
          </a:p>
        </p:txBody>
      </p:sp>
      <p:sp>
        <p:nvSpPr>
          <p:cNvPr id="80901" name="Rectangle 3"/>
          <p:cNvSpPr>
            <a:spLocks noGrp="1" noChangeArrowheads="1"/>
          </p:cNvSpPr>
          <p:nvPr>
            <p:ph type="body"/>
          </p:nvPr>
        </p:nvSpPr>
        <p:spPr>
          <a:xfrm>
            <a:off x="685800" y="4343400"/>
            <a:ext cx="5484813" cy="41148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anchor="ctr"/>
          <a:lstStyle/>
          <a:p>
            <a:r>
              <a:rPr lang="en-US" altLang="en-US" dirty="0"/>
              <a:t>Note:  While Wi-Fi dominates the wireless networking market, it isn’t the only standard. A lot of smaller networks (we’re talking two-computers small) use infrared or Bluetooth to connect devices. Mobile devices, such as smartphones and some tablets, connect wirelessly via cellular networks.</a:t>
            </a:r>
          </a:p>
        </p:txBody>
      </p:sp>
    </p:spTree>
    <p:extLst>
      <p:ext uri="{BB962C8B-B14F-4D97-AF65-F5344CB8AC3E}">
        <p14:creationId xmlns:p14="http://schemas.microsoft.com/office/powerpoint/2010/main" val="3040970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81922" name="Rectangle 8"/>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1pPr>
            <a:lvl2pPr marL="742950" indent="-28575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2pPr>
            <a:lvl3pPr marL="11430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3pPr>
            <a:lvl4pPr marL="16002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4pPr>
            <a:lvl5pPr marL="20574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9pPr>
          </a:lstStyle>
          <a:p>
            <a:pPr eaLnBrk="1" hangingPunct="1"/>
            <a:fld id="{B9078FD8-68E4-4B82-999E-5025CECEE75D}" type="slidenum">
              <a:rPr lang="en-GB" altLang="en-US">
                <a:solidFill>
                  <a:srgbClr val="000000"/>
                </a:solidFill>
              </a:rPr>
              <a:pPr eaLnBrk="1" hangingPunct="1"/>
              <a:t>35</a:t>
            </a:fld>
            <a:endParaRPr lang="en-GB" altLang="en-US" dirty="0">
              <a:solidFill>
                <a:srgbClr val="000000"/>
              </a:solidFill>
            </a:endParaRPr>
          </a:p>
        </p:txBody>
      </p:sp>
      <p:sp>
        <p:nvSpPr>
          <p:cNvPr id="81923" name="Text Box 1"/>
          <p:cNvSpPr txBox="1">
            <a:spLocks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0000" tIns="46800" rIns="90000" bIns="46800" anchor="b"/>
          <a:lstStyle>
            <a:lvl1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1pPr>
            <a:lvl2pPr marL="742950" indent="-28575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2pPr>
            <a:lvl3pPr marL="11430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3pPr>
            <a:lvl4pPr marL="16002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4pPr>
            <a:lvl5pPr marL="20574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9pPr>
          </a:lstStyle>
          <a:p>
            <a:pPr algn="r" eaLnBrk="1" hangingPunct="1">
              <a:lnSpc>
                <a:spcPct val="100000"/>
              </a:lnSpc>
            </a:pPr>
            <a:fld id="{89C793E7-764D-48C1-A4EF-63E203ACB924}" type="slidenum">
              <a:rPr lang="en-GB" altLang="en-US" sz="1200">
                <a:solidFill>
                  <a:srgbClr val="000000"/>
                </a:solidFill>
              </a:rPr>
              <a:pPr algn="r" eaLnBrk="1" hangingPunct="1">
                <a:lnSpc>
                  <a:spcPct val="100000"/>
                </a:lnSpc>
              </a:pPr>
              <a:t>35</a:t>
            </a:fld>
            <a:endParaRPr lang="en-GB" altLang="en-US" sz="1200" dirty="0">
              <a:solidFill>
                <a:srgbClr val="000000"/>
              </a:solidFill>
            </a:endParaRPr>
          </a:p>
        </p:txBody>
      </p:sp>
      <p:sp>
        <p:nvSpPr>
          <p:cNvPr id="81924" name="Text Box 2"/>
          <p:cNvSpPr txBox="1">
            <a:spLocks noChangeArrowheads="1"/>
          </p:cNvSpPr>
          <p:nvPr/>
        </p:nvSpPr>
        <p:spPr bwMode="auto">
          <a:xfrm>
            <a:off x="1143000" y="685800"/>
            <a:ext cx="4572000" cy="3429000"/>
          </a:xfrm>
          <a:prstGeom prst="rect">
            <a:avLst/>
          </a:prstGeom>
          <a:solidFill>
            <a:srgbClr val="FFFFFF"/>
          </a:solidFill>
          <a:ln w="9360">
            <a:solidFill>
              <a:srgbClr val="000000"/>
            </a:solidFill>
            <a:miter lim="800000"/>
            <a:headEnd/>
            <a:tailEnd/>
          </a:ln>
        </p:spPr>
        <p:txBody>
          <a:bodyPr wrap="none" anchor="ctr"/>
          <a:lstStyle>
            <a:lvl1pPr eaLnBrk="0" hangingPunct="0">
              <a:defRPr>
                <a:solidFill>
                  <a:schemeClr val="bg1"/>
                </a:solidFill>
                <a:latin typeface="Arial" panose="020B0604020202020204" pitchFamily="34" charset="0"/>
                <a:ea typeface="MS Gothic" pitchFamily="49" charset="-128"/>
              </a:defRPr>
            </a:lvl1pPr>
            <a:lvl2pPr marL="742950" indent="-285750" eaLnBrk="0" hangingPunct="0">
              <a:defRPr>
                <a:solidFill>
                  <a:schemeClr val="bg1"/>
                </a:solidFill>
                <a:latin typeface="Arial" panose="020B0604020202020204" pitchFamily="34" charset="0"/>
                <a:ea typeface="MS Gothic" pitchFamily="49" charset="-128"/>
              </a:defRPr>
            </a:lvl2pPr>
            <a:lvl3pPr marL="1143000" indent="-228600" eaLnBrk="0" hangingPunct="0">
              <a:defRPr>
                <a:solidFill>
                  <a:schemeClr val="bg1"/>
                </a:solidFill>
                <a:latin typeface="Arial" panose="020B0604020202020204" pitchFamily="34" charset="0"/>
                <a:ea typeface="MS Gothic" pitchFamily="49" charset="-128"/>
              </a:defRPr>
            </a:lvl3pPr>
            <a:lvl4pPr marL="1600200" indent="-228600" eaLnBrk="0" hangingPunct="0">
              <a:defRPr>
                <a:solidFill>
                  <a:schemeClr val="bg1"/>
                </a:solidFill>
                <a:latin typeface="Arial" panose="020B0604020202020204" pitchFamily="34" charset="0"/>
                <a:ea typeface="MS Gothic" pitchFamily="49" charset="-128"/>
              </a:defRPr>
            </a:lvl4pPr>
            <a:lvl5pPr marL="2057400" indent="-228600" eaLnBrk="0" hangingPunct="0">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9pPr>
          </a:lstStyle>
          <a:p>
            <a:pPr algn="ctr" eaLnBrk="1" hangingPunct="1"/>
            <a:endParaRPr lang="en-US" altLang="en-US" dirty="0"/>
          </a:p>
        </p:txBody>
      </p:sp>
      <p:sp>
        <p:nvSpPr>
          <p:cNvPr id="81925" name="Text Box 3"/>
          <p:cNvSpPr>
            <a:spLocks noGrp="1" noChangeArrowheads="1"/>
          </p:cNvSpPr>
          <p:nvPr>
            <p:ph type="body"/>
          </p:nvPr>
        </p:nvSpPr>
        <p:spPr>
          <a:xfrm>
            <a:off x="685800" y="4343400"/>
            <a:ext cx="5484813" cy="41148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anchor="ctr"/>
          <a:lstStyle/>
          <a:p>
            <a:r>
              <a:rPr lang="en-US" altLang="en-US" dirty="0"/>
              <a:t>10 meters = ~30 feet</a:t>
            </a:r>
          </a:p>
          <a:p>
            <a:r>
              <a:rPr lang="en-US" altLang="en-US" dirty="0"/>
              <a:t>mW = milliwatts</a:t>
            </a:r>
          </a:p>
          <a:p>
            <a:endParaRPr lang="en-US" altLang="en-US" dirty="0"/>
          </a:p>
          <a:p>
            <a:r>
              <a:rPr lang="en-US" altLang="en-US" dirty="0"/>
              <a:t>Note: The Bluetooth 3.0 and 4.0 standards were released several years ago, but neither has seen the same level of adoption as earlier standards. </a:t>
            </a:r>
          </a:p>
        </p:txBody>
      </p:sp>
    </p:spTree>
    <p:extLst>
      <p:ext uri="{BB962C8B-B14F-4D97-AF65-F5344CB8AC3E}">
        <p14:creationId xmlns:p14="http://schemas.microsoft.com/office/powerpoint/2010/main" val="105383821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82946" name="Rectangle 8"/>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1pPr>
            <a:lvl2pPr marL="742950" indent="-28575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2pPr>
            <a:lvl3pPr marL="11430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3pPr>
            <a:lvl4pPr marL="16002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4pPr>
            <a:lvl5pPr marL="20574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9pPr>
          </a:lstStyle>
          <a:p>
            <a:pPr eaLnBrk="1" hangingPunct="1"/>
            <a:fld id="{76889B72-B513-4C70-BED6-EAA709B5A5FD}" type="slidenum">
              <a:rPr lang="en-GB" altLang="en-US">
                <a:solidFill>
                  <a:srgbClr val="000000"/>
                </a:solidFill>
              </a:rPr>
              <a:pPr eaLnBrk="1" hangingPunct="1"/>
              <a:t>36</a:t>
            </a:fld>
            <a:endParaRPr lang="en-GB" altLang="en-US" dirty="0">
              <a:solidFill>
                <a:srgbClr val="000000"/>
              </a:solidFill>
            </a:endParaRPr>
          </a:p>
        </p:txBody>
      </p:sp>
      <p:sp>
        <p:nvSpPr>
          <p:cNvPr id="82947" name="Text Box 1"/>
          <p:cNvSpPr txBox="1">
            <a:spLocks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0000" tIns="46800" rIns="90000" bIns="46800" anchor="b"/>
          <a:lstStyle>
            <a:lvl1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1pPr>
            <a:lvl2pPr marL="742950" indent="-28575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2pPr>
            <a:lvl3pPr marL="11430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3pPr>
            <a:lvl4pPr marL="16002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4pPr>
            <a:lvl5pPr marL="20574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9pPr>
          </a:lstStyle>
          <a:p>
            <a:pPr algn="r" eaLnBrk="1" hangingPunct="1">
              <a:lnSpc>
                <a:spcPct val="100000"/>
              </a:lnSpc>
            </a:pPr>
            <a:fld id="{185B5416-B6EA-401C-B2D2-84FD53A23847}" type="slidenum">
              <a:rPr lang="en-GB" altLang="en-US" sz="1200">
                <a:solidFill>
                  <a:srgbClr val="000000"/>
                </a:solidFill>
              </a:rPr>
              <a:pPr algn="r" eaLnBrk="1" hangingPunct="1">
                <a:lnSpc>
                  <a:spcPct val="100000"/>
                </a:lnSpc>
              </a:pPr>
              <a:t>36</a:t>
            </a:fld>
            <a:endParaRPr lang="en-GB" altLang="en-US" sz="1200" dirty="0">
              <a:solidFill>
                <a:srgbClr val="000000"/>
              </a:solidFill>
            </a:endParaRPr>
          </a:p>
        </p:txBody>
      </p:sp>
      <p:sp>
        <p:nvSpPr>
          <p:cNvPr id="82948" name="Text Box 2"/>
          <p:cNvSpPr txBox="1">
            <a:spLocks noChangeArrowheads="1"/>
          </p:cNvSpPr>
          <p:nvPr/>
        </p:nvSpPr>
        <p:spPr bwMode="auto">
          <a:xfrm>
            <a:off x="1143000" y="685800"/>
            <a:ext cx="4572000" cy="3429000"/>
          </a:xfrm>
          <a:prstGeom prst="rect">
            <a:avLst/>
          </a:prstGeom>
          <a:solidFill>
            <a:srgbClr val="FFFFFF"/>
          </a:solidFill>
          <a:ln w="9360">
            <a:solidFill>
              <a:srgbClr val="000000"/>
            </a:solidFill>
            <a:miter lim="800000"/>
            <a:headEnd/>
            <a:tailEnd/>
          </a:ln>
        </p:spPr>
        <p:txBody>
          <a:bodyPr wrap="none" anchor="ctr"/>
          <a:lstStyle>
            <a:lvl1pPr eaLnBrk="0" hangingPunct="0">
              <a:defRPr>
                <a:solidFill>
                  <a:schemeClr val="bg1"/>
                </a:solidFill>
                <a:latin typeface="Arial" panose="020B0604020202020204" pitchFamily="34" charset="0"/>
                <a:ea typeface="MS Gothic" pitchFamily="49" charset="-128"/>
              </a:defRPr>
            </a:lvl1pPr>
            <a:lvl2pPr marL="742950" indent="-285750" eaLnBrk="0" hangingPunct="0">
              <a:defRPr>
                <a:solidFill>
                  <a:schemeClr val="bg1"/>
                </a:solidFill>
                <a:latin typeface="Arial" panose="020B0604020202020204" pitchFamily="34" charset="0"/>
                <a:ea typeface="MS Gothic" pitchFamily="49" charset="-128"/>
              </a:defRPr>
            </a:lvl2pPr>
            <a:lvl3pPr marL="1143000" indent="-228600" eaLnBrk="0" hangingPunct="0">
              <a:defRPr>
                <a:solidFill>
                  <a:schemeClr val="bg1"/>
                </a:solidFill>
                <a:latin typeface="Arial" panose="020B0604020202020204" pitchFamily="34" charset="0"/>
                <a:ea typeface="MS Gothic" pitchFamily="49" charset="-128"/>
              </a:defRPr>
            </a:lvl3pPr>
            <a:lvl4pPr marL="1600200" indent="-228600" eaLnBrk="0" hangingPunct="0">
              <a:defRPr>
                <a:solidFill>
                  <a:schemeClr val="bg1"/>
                </a:solidFill>
                <a:latin typeface="Arial" panose="020B0604020202020204" pitchFamily="34" charset="0"/>
                <a:ea typeface="MS Gothic" pitchFamily="49" charset="-128"/>
              </a:defRPr>
            </a:lvl4pPr>
            <a:lvl5pPr marL="2057400" indent="-228600" eaLnBrk="0" hangingPunct="0">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9pPr>
          </a:lstStyle>
          <a:p>
            <a:pPr algn="ctr" eaLnBrk="1" hangingPunct="1"/>
            <a:endParaRPr lang="en-US" altLang="en-US" dirty="0"/>
          </a:p>
        </p:txBody>
      </p:sp>
      <p:sp>
        <p:nvSpPr>
          <p:cNvPr id="82949" name="Text Box 3"/>
          <p:cNvSpPr>
            <a:spLocks noGrp="1" noChangeArrowheads="1"/>
          </p:cNvSpPr>
          <p:nvPr>
            <p:ph type="body"/>
          </p:nvPr>
        </p:nvSpPr>
        <p:spPr>
          <a:xfrm>
            <a:off x="685800" y="4343400"/>
            <a:ext cx="5484813" cy="41148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altLang="en-US" dirty="0"/>
          </a:p>
        </p:txBody>
      </p:sp>
    </p:spTree>
    <p:extLst>
      <p:ext uri="{BB962C8B-B14F-4D97-AF65-F5344CB8AC3E}">
        <p14:creationId xmlns:p14="http://schemas.microsoft.com/office/powerpoint/2010/main" val="59099749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87042" name="Rectangle 8"/>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1pPr>
            <a:lvl2pPr marL="742950" indent="-28575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2pPr>
            <a:lvl3pPr marL="11430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3pPr>
            <a:lvl4pPr marL="16002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4pPr>
            <a:lvl5pPr marL="20574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9pPr>
          </a:lstStyle>
          <a:p>
            <a:pPr eaLnBrk="1" hangingPunct="1"/>
            <a:fld id="{F0077122-29D6-4F05-8134-AD6417B44B28}" type="slidenum">
              <a:rPr lang="en-GB" altLang="en-US">
                <a:solidFill>
                  <a:srgbClr val="000000"/>
                </a:solidFill>
              </a:rPr>
              <a:pPr eaLnBrk="1" hangingPunct="1"/>
              <a:t>37</a:t>
            </a:fld>
            <a:endParaRPr lang="en-GB" altLang="en-US" dirty="0">
              <a:solidFill>
                <a:srgbClr val="000000"/>
              </a:solidFill>
            </a:endParaRPr>
          </a:p>
        </p:txBody>
      </p:sp>
      <p:sp>
        <p:nvSpPr>
          <p:cNvPr id="87043" name="Text Box 1"/>
          <p:cNvSpPr txBox="1">
            <a:spLocks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0000" tIns="46800" rIns="90000" bIns="46800" anchor="b"/>
          <a:lstStyle>
            <a:lvl1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1pPr>
            <a:lvl2pPr marL="742950" indent="-28575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2pPr>
            <a:lvl3pPr marL="11430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3pPr>
            <a:lvl4pPr marL="16002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4pPr>
            <a:lvl5pPr marL="20574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9pPr>
          </a:lstStyle>
          <a:p>
            <a:pPr algn="r" eaLnBrk="1" hangingPunct="1">
              <a:lnSpc>
                <a:spcPct val="100000"/>
              </a:lnSpc>
            </a:pPr>
            <a:fld id="{8C4101A7-1DB7-46C5-8C7D-DED9AF72405F}" type="slidenum">
              <a:rPr lang="en-GB" altLang="en-US" sz="1200">
                <a:solidFill>
                  <a:srgbClr val="000000"/>
                </a:solidFill>
              </a:rPr>
              <a:pPr algn="r" eaLnBrk="1" hangingPunct="1">
                <a:lnSpc>
                  <a:spcPct val="100000"/>
                </a:lnSpc>
              </a:pPr>
              <a:t>37</a:t>
            </a:fld>
            <a:endParaRPr lang="en-GB" altLang="en-US" sz="1200" dirty="0">
              <a:solidFill>
                <a:srgbClr val="000000"/>
              </a:solidFill>
            </a:endParaRPr>
          </a:p>
        </p:txBody>
      </p:sp>
      <p:sp>
        <p:nvSpPr>
          <p:cNvPr id="87044" name="Text Box 2"/>
          <p:cNvSpPr txBox="1">
            <a:spLocks noChangeArrowheads="1"/>
          </p:cNvSpPr>
          <p:nvPr/>
        </p:nvSpPr>
        <p:spPr bwMode="auto">
          <a:xfrm>
            <a:off x="1143000" y="685800"/>
            <a:ext cx="4572000" cy="3429000"/>
          </a:xfrm>
          <a:prstGeom prst="rect">
            <a:avLst/>
          </a:prstGeom>
          <a:solidFill>
            <a:srgbClr val="FFFFFF"/>
          </a:solidFill>
          <a:ln w="9360">
            <a:solidFill>
              <a:srgbClr val="000000"/>
            </a:solidFill>
            <a:miter lim="800000"/>
            <a:headEnd/>
            <a:tailEnd/>
          </a:ln>
        </p:spPr>
        <p:txBody>
          <a:bodyPr wrap="none" anchor="ctr"/>
          <a:lstStyle>
            <a:lvl1pPr eaLnBrk="0" hangingPunct="0">
              <a:defRPr>
                <a:solidFill>
                  <a:schemeClr val="bg1"/>
                </a:solidFill>
                <a:latin typeface="Arial" panose="020B0604020202020204" pitchFamily="34" charset="0"/>
                <a:ea typeface="MS Gothic" pitchFamily="49" charset="-128"/>
              </a:defRPr>
            </a:lvl1pPr>
            <a:lvl2pPr marL="742950" indent="-285750" eaLnBrk="0" hangingPunct="0">
              <a:defRPr>
                <a:solidFill>
                  <a:schemeClr val="bg1"/>
                </a:solidFill>
                <a:latin typeface="Arial" panose="020B0604020202020204" pitchFamily="34" charset="0"/>
                <a:ea typeface="MS Gothic" pitchFamily="49" charset="-128"/>
              </a:defRPr>
            </a:lvl2pPr>
            <a:lvl3pPr marL="1143000" indent="-228600" eaLnBrk="0" hangingPunct="0">
              <a:defRPr>
                <a:solidFill>
                  <a:schemeClr val="bg1"/>
                </a:solidFill>
                <a:latin typeface="Arial" panose="020B0604020202020204" pitchFamily="34" charset="0"/>
                <a:ea typeface="MS Gothic" pitchFamily="49" charset="-128"/>
              </a:defRPr>
            </a:lvl3pPr>
            <a:lvl4pPr marL="1600200" indent="-228600" eaLnBrk="0" hangingPunct="0">
              <a:defRPr>
                <a:solidFill>
                  <a:schemeClr val="bg1"/>
                </a:solidFill>
                <a:latin typeface="Arial" panose="020B0604020202020204" pitchFamily="34" charset="0"/>
                <a:ea typeface="MS Gothic" pitchFamily="49" charset="-128"/>
              </a:defRPr>
            </a:lvl4pPr>
            <a:lvl5pPr marL="2057400" indent="-228600" eaLnBrk="0" hangingPunct="0">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9pPr>
          </a:lstStyle>
          <a:p>
            <a:pPr algn="ctr" eaLnBrk="1" hangingPunct="1"/>
            <a:endParaRPr lang="en-US" altLang="en-US" dirty="0"/>
          </a:p>
        </p:txBody>
      </p:sp>
      <p:sp>
        <p:nvSpPr>
          <p:cNvPr id="87045" name="Rectangle 3"/>
          <p:cNvSpPr>
            <a:spLocks noGrp="1" noChangeArrowheads="1"/>
          </p:cNvSpPr>
          <p:nvPr>
            <p:ph type="body"/>
          </p:nvPr>
        </p:nvSpPr>
        <p:spPr>
          <a:xfrm>
            <a:off x="685800" y="4343400"/>
            <a:ext cx="5484813" cy="41148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anchor="ctr"/>
          <a:lstStyle/>
          <a:p>
            <a:r>
              <a:rPr lang="en-US" altLang="en-US" dirty="0"/>
              <a:t>Windows XP, Vista, and 7 include wireless configuration utilities.</a:t>
            </a:r>
          </a:p>
        </p:txBody>
      </p:sp>
    </p:spTree>
    <p:extLst>
      <p:ext uri="{BB962C8B-B14F-4D97-AF65-F5344CB8AC3E}">
        <p14:creationId xmlns:p14="http://schemas.microsoft.com/office/powerpoint/2010/main" val="318390793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89090" name="Rectangle 8"/>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1pPr>
            <a:lvl2pPr marL="742950" indent="-28575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2pPr>
            <a:lvl3pPr marL="11430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3pPr>
            <a:lvl4pPr marL="16002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4pPr>
            <a:lvl5pPr marL="20574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9pPr>
          </a:lstStyle>
          <a:p>
            <a:pPr eaLnBrk="1" hangingPunct="1"/>
            <a:fld id="{11F82F44-811B-438E-A000-630072CF8594}" type="slidenum">
              <a:rPr lang="en-GB" altLang="en-US">
                <a:solidFill>
                  <a:srgbClr val="000000"/>
                </a:solidFill>
              </a:rPr>
              <a:pPr eaLnBrk="1" hangingPunct="1"/>
              <a:t>40</a:t>
            </a:fld>
            <a:endParaRPr lang="en-GB" altLang="en-US" dirty="0">
              <a:solidFill>
                <a:srgbClr val="000000"/>
              </a:solidFill>
            </a:endParaRPr>
          </a:p>
        </p:txBody>
      </p:sp>
      <p:sp>
        <p:nvSpPr>
          <p:cNvPr id="89091" name="Text Box 1"/>
          <p:cNvSpPr txBox="1">
            <a:spLocks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0000" tIns="46800" rIns="90000" bIns="46800" anchor="b"/>
          <a:lstStyle>
            <a:lvl1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1pPr>
            <a:lvl2pPr marL="742950" indent="-28575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2pPr>
            <a:lvl3pPr marL="11430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3pPr>
            <a:lvl4pPr marL="16002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4pPr>
            <a:lvl5pPr marL="20574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9pPr>
          </a:lstStyle>
          <a:p>
            <a:pPr algn="r" eaLnBrk="1" hangingPunct="1">
              <a:lnSpc>
                <a:spcPct val="100000"/>
              </a:lnSpc>
            </a:pPr>
            <a:fld id="{8A58408A-4CD5-4AA7-B85A-25B51D47B66B}" type="slidenum">
              <a:rPr lang="en-GB" altLang="en-US" sz="1200">
                <a:solidFill>
                  <a:srgbClr val="000000"/>
                </a:solidFill>
              </a:rPr>
              <a:pPr algn="r" eaLnBrk="1" hangingPunct="1">
                <a:lnSpc>
                  <a:spcPct val="100000"/>
                </a:lnSpc>
              </a:pPr>
              <a:t>40</a:t>
            </a:fld>
            <a:endParaRPr lang="en-GB" altLang="en-US" sz="1200" dirty="0">
              <a:solidFill>
                <a:srgbClr val="000000"/>
              </a:solidFill>
            </a:endParaRPr>
          </a:p>
        </p:txBody>
      </p:sp>
      <p:sp>
        <p:nvSpPr>
          <p:cNvPr id="89092" name="Text Box 2"/>
          <p:cNvSpPr txBox="1">
            <a:spLocks noChangeArrowheads="1"/>
          </p:cNvSpPr>
          <p:nvPr/>
        </p:nvSpPr>
        <p:spPr bwMode="auto">
          <a:xfrm>
            <a:off x="1143000" y="685800"/>
            <a:ext cx="4572000" cy="3429000"/>
          </a:xfrm>
          <a:prstGeom prst="rect">
            <a:avLst/>
          </a:prstGeom>
          <a:solidFill>
            <a:srgbClr val="FFFFFF"/>
          </a:solidFill>
          <a:ln w="9360">
            <a:solidFill>
              <a:srgbClr val="000000"/>
            </a:solidFill>
            <a:miter lim="800000"/>
            <a:headEnd/>
            <a:tailEnd/>
          </a:ln>
        </p:spPr>
        <p:txBody>
          <a:bodyPr wrap="none" anchor="ctr"/>
          <a:lstStyle>
            <a:lvl1pPr eaLnBrk="0" hangingPunct="0">
              <a:defRPr>
                <a:solidFill>
                  <a:schemeClr val="bg1"/>
                </a:solidFill>
                <a:latin typeface="Arial" panose="020B0604020202020204" pitchFamily="34" charset="0"/>
                <a:ea typeface="MS Gothic" pitchFamily="49" charset="-128"/>
              </a:defRPr>
            </a:lvl1pPr>
            <a:lvl2pPr marL="742950" indent="-285750" eaLnBrk="0" hangingPunct="0">
              <a:defRPr>
                <a:solidFill>
                  <a:schemeClr val="bg1"/>
                </a:solidFill>
                <a:latin typeface="Arial" panose="020B0604020202020204" pitchFamily="34" charset="0"/>
                <a:ea typeface="MS Gothic" pitchFamily="49" charset="-128"/>
              </a:defRPr>
            </a:lvl2pPr>
            <a:lvl3pPr marL="1143000" indent="-228600" eaLnBrk="0" hangingPunct="0">
              <a:defRPr>
                <a:solidFill>
                  <a:schemeClr val="bg1"/>
                </a:solidFill>
                <a:latin typeface="Arial" panose="020B0604020202020204" pitchFamily="34" charset="0"/>
                <a:ea typeface="MS Gothic" pitchFamily="49" charset="-128"/>
              </a:defRPr>
            </a:lvl3pPr>
            <a:lvl4pPr marL="1600200" indent="-228600" eaLnBrk="0" hangingPunct="0">
              <a:defRPr>
                <a:solidFill>
                  <a:schemeClr val="bg1"/>
                </a:solidFill>
                <a:latin typeface="Arial" panose="020B0604020202020204" pitchFamily="34" charset="0"/>
                <a:ea typeface="MS Gothic" pitchFamily="49" charset="-128"/>
              </a:defRPr>
            </a:lvl4pPr>
            <a:lvl5pPr marL="2057400" indent="-228600" eaLnBrk="0" hangingPunct="0">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9pPr>
          </a:lstStyle>
          <a:p>
            <a:pPr algn="ctr" eaLnBrk="1" hangingPunct="1"/>
            <a:endParaRPr lang="en-US" altLang="en-US" dirty="0"/>
          </a:p>
        </p:txBody>
      </p:sp>
      <p:sp>
        <p:nvSpPr>
          <p:cNvPr id="89093" name="Text Box 3"/>
          <p:cNvSpPr>
            <a:spLocks noGrp="1" noChangeArrowheads="1"/>
          </p:cNvSpPr>
          <p:nvPr>
            <p:ph type="body"/>
          </p:nvPr>
        </p:nvSpPr>
        <p:spPr>
          <a:xfrm>
            <a:off x="685800" y="4343400"/>
            <a:ext cx="5486400" cy="390207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spAutoFit/>
          </a:bodyPr>
          <a:lstStyle/>
          <a:p>
            <a:pPr eaLnBrk="1" hangingPunct="1">
              <a:lnSpc>
                <a:spcPct val="90000"/>
              </a:lnSpc>
              <a:spcBef>
                <a:spcPts val="450"/>
              </a:spcBef>
              <a:buFont typeface="Arial" panose="020B0604020202020204" pitchFamily="34" charset="0"/>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lang="en-US" altLang="en-US" dirty="0">
              <a:latin typeface="Arial" panose="020B0604020202020204" pitchFamily="34" charset="0"/>
              <a:ea typeface="MS Gothic" pitchFamily="49" charset="-128"/>
            </a:endParaRPr>
          </a:p>
        </p:txBody>
      </p:sp>
    </p:spTree>
    <p:extLst>
      <p:ext uri="{BB962C8B-B14F-4D97-AF65-F5344CB8AC3E}">
        <p14:creationId xmlns:p14="http://schemas.microsoft.com/office/powerpoint/2010/main" val="71837627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61442" name="Rectangle 8"/>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1pPr>
            <a:lvl2pPr marL="742950" indent="-28575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2pPr>
            <a:lvl3pPr marL="11430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3pPr>
            <a:lvl4pPr marL="16002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4pPr>
            <a:lvl5pPr marL="20574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9pPr>
          </a:lstStyle>
          <a:p>
            <a:pPr eaLnBrk="1" hangingPunct="1"/>
            <a:fld id="{3E27ADF6-7AE0-40B0-AC3E-F49793EC569F}" type="slidenum">
              <a:rPr lang="en-GB" altLang="en-US">
                <a:solidFill>
                  <a:srgbClr val="000000"/>
                </a:solidFill>
              </a:rPr>
              <a:pPr eaLnBrk="1" hangingPunct="1"/>
              <a:t>3</a:t>
            </a:fld>
            <a:endParaRPr lang="en-GB" altLang="en-US" dirty="0">
              <a:solidFill>
                <a:srgbClr val="000000"/>
              </a:solidFill>
            </a:endParaRPr>
          </a:p>
        </p:txBody>
      </p:sp>
      <p:sp>
        <p:nvSpPr>
          <p:cNvPr id="61443" name="Text Box 1"/>
          <p:cNvSpPr txBox="1">
            <a:spLocks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0000" tIns="46800" rIns="90000" bIns="46800" anchor="b"/>
          <a:lstStyle>
            <a:lvl1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1pPr>
            <a:lvl2pPr marL="742950" indent="-28575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2pPr>
            <a:lvl3pPr marL="11430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3pPr>
            <a:lvl4pPr marL="16002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4pPr>
            <a:lvl5pPr marL="20574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9pPr>
          </a:lstStyle>
          <a:p>
            <a:pPr algn="r" eaLnBrk="1" hangingPunct="1">
              <a:lnSpc>
                <a:spcPct val="100000"/>
              </a:lnSpc>
            </a:pPr>
            <a:fld id="{9B8F49FD-7831-4BCB-BD2D-3BF8526598CC}" type="slidenum">
              <a:rPr lang="en-GB" altLang="en-US" sz="1200">
                <a:solidFill>
                  <a:srgbClr val="000000"/>
                </a:solidFill>
              </a:rPr>
              <a:pPr algn="r" eaLnBrk="1" hangingPunct="1">
                <a:lnSpc>
                  <a:spcPct val="100000"/>
                </a:lnSpc>
              </a:pPr>
              <a:t>3</a:t>
            </a:fld>
            <a:endParaRPr lang="en-GB" altLang="en-US" sz="1200" dirty="0">
              <a:solidFill>
                <a:srgbClr val="000000"/>
              </a:solidFill>
            </a:endParaRPr>
          </a:p>
        </p:txBody>
      </p:sp>
      <p:sp>
        <p:nvSpPr>
          <p:cNvPr id="61444" name="Text Box 2"/>
          <p:cNvSpPr txBox="1">
            <a:spLocks noChangeArrowheads="1"/>
          </p:cNvSpPr>
          <p:nvPr/>
        </p:nvSpPr>
        <p:spPr bwMode="auto">
          <a:xfrm>
            <a:off x="1143000" y="685800"/>
            <a:ext cx="4572000" cy="3429000"/>
          </a:xfrm>
          <a:prstGeom prst="rect">
            <a:avLst/>
          </a:prstGeom>
          <a:solidFill>
            <a:srgbClr val="FFFFFF"/>
          </a:solidFill>
          <a:ln w="9360">
            <a:solidFill>
              <a:srgbClr val="000000"/>
            </a:solidFill>
            <a:miter lim="800000"/>
            <a:headEnd/>
            <a:tailEnd/>
          </a:ln>
        </p:spPr>
        <p:txBody>
          <a:bodyPr wrap="none" anchor="ctr"/>
          <a:lstStyle>
            <a:lvl1pPr eaLnBrk="0" hangingPunct="0">
              <a:defRPr>
                <a:solidFill>
                  <a:schemeClr val="bg1"/>
                </a:solidFill>
                <a:latin typeface="Arial" panose="020B0604020202020204" pitchFamily="34" charset="0"/>
                <a:ea typeface="MS Gothic" pitchFamily="49" charset="-128"/>
              </a:defRPr>
            </a:lvl1pPr>
            <a:lvl2pPr marL="742950" indent="-285750" eaLnBrk="0" hangingPunct="0">
              <a:defRPr>
                <a:solidFill>
                  <a:schemeClr val="bg1"/>
                </a:solidFill>
                <a:latin typeface="Arial" panose="020B0604020202020204" pitchFamily="34" charset="0"/>
                <a:ea typeface="MS Gothic" pitchFamily="49" charset="-128"/>
              </a:defRPr>
            </a:lvl2pPr>
            <a:lvl3pPr marL="1143000" indent="-228600" eaLnBrk="0" hangingPunct="0">
              <a:defRPr>
                <a:solidFill>
                  <a:schemeClr val="bg1"/>
                </a:solidFill>
                <a:latin typeface="Arial" panose="020B0604020202020204" pitchFamily="34" charset="0"/>
                <a:ea typeface="MS Gothic" pitchFamily="49" charset="-128"/>
              </a:defRPr>
            </a:lvl3pPr>
            <a:lvl4pPr marL="1600200" indent="-228600" eaLnBrk="0" hangingPunct="0">
              <a:defRPr>
                <a:solidFill>
                  <a:schemeClr val="bg1"/>
                </a:solidFill>
                <a:latin typeface="Arial" panose="020B0604020202020204" pitchFamily="34" charset="0"/>
                <a:ea typeface="MS Gothic" pitchFamily="49" charset="-128"/>
              </a:defRPr>
            </a:lvl4pPr>
            <a:lvl5pPr marL="2057400" indent="-228600" eaLnBrk="0" hangingPunct="0">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9pPr>
          </a:lstStyle>
          <a:p>
            <a:pPr algn="ctr" eaLnBrk="1" hangingPunct="1"/>
            <a:endParaRPr lang="en-US" altLang="en-US" dirty="0"/>
          </a:p>
        </p:txBody>
      </p:sp>
      <p:sp>
        <p:nvSpPr>
          <p:cNvPr id="61445" name="Rectangle 3"/>
          <p:cNvSpPr>
            <a:spLocks noGrp="1" noChangeArrowheads="1"/>
          </p:cNvSpPr>
          <p:nvPr>
            <p:ph type="body"/>
          </p:nvPr>
        </p:nvSpPr>
        <p:spPr>
          <a:xfrm>
            <a:off x="685800" y="4343400"/>
            <a:ext cx="5484813" cy="41148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altLang="en-US" dirty="0"/>
          </a:p>
        </p:txBody>
      </p:sp>
    </p:spTree>
    <p:extLst>
      <p:ext uri="{BB962C8B-B14F-4D97-AF65-F5344CB8AC3E}">
        <p14:creationId xmlns:p14="http://schemas.microsoft.com/office/powerpoint/2010/main" val="100207646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Rectangle 2"/>
          <p:cNvSpPr>
            <a:spLocks noGrp="1" noRot="1" noChangeAspect="1" noChangeArrowheads="1" noTextEdit="1"/>
          </p:cNvSpPr>
          <p:nvPr>
            <p:ph type="sldImg"/>
          </p:nvPr>
        </p:nvSpPr>
        <p:spPr>
          <a:ln/>
        </p:spPr>
      </p:sp>
      <p:sp>
        <p:nvSpPr>
          <p:cNvPr id="92163"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r>
              <a:rPr lang="en-US" sz="1200" b="0" i="0" u="none" strike="noStrike" kern="1200" baseline="0" dirty="0">
                <a:solidFill>
                  <a:srgbClr val="000000"/>
                </a:solidFill>
                <a:latin typeface="Times New Roman" pitchFamily="18" charset="0"/>
                <a:ea typeface="MS PGothic" pitchFamily="34" charset="-128"/>
                <a:cs typeface="ＭＳ Ｐゴシック" charset="0"/>
              </a:rPr>
              <a:t>If you want to know whether your local café, bookstore, airport, or other public place has a Wi-Fi access point (a hotspot), you can use a </a:t>
            </a:r>
            <a:r>
              <a:rPr lang="en-US" sz="1200" b="0" i="1" u="none" strike="noStrike" kern="1200" baseline="0" dirty="0">
                <a:solidFill>
                  <a:srgbClr val="000000"/>
                </a:solidFill>
                <a:latin typeface="Times New Roman" pitchFamily="18" charset="0"/>
                <a:ea typeface="MS PGothic" pitchFamily="34" charset="-128"/>
                <a:cs typeface="ＭＳ Ｐゴシック" charset="0"/>
              </a:rPr>
              <a:t>Wi-Fi </a:t>
            </a:r>
            <a:r>
              <a:rPr lang="en-US" sz="1200" b="0" i="0" u="none" strike="noStrike" kern="1200" baseline="0" dirty="0">
                <a:solidFill>
                  <a:srgbClr val="000000"/>
                </a:solidFill>
                <a:latin typeface="Times New Roman" pitchFamily="18" charset="0"/>
                <a:ea typeface="MS PGothic" pitchFamily="34" charset="-128"/>
                <a:cs typeface="ＭＳ Ｐゴシック" charset="0"/>
              </a:rPr>
              <a:t>or </a:t>
            </a:r>
            <a:r>
              <a:rPr lang="en-US" sz="1200" b="1" i="0" u="none" strike="noStrike" kern="1200" baseline="0" dirty="0">
                <a:solidFill>
                  <a:srgbClr val="000000"/>
                </a:solidFill>
                <a:latin typeface="Times New Roman" pitchFamily="18" charset="0"/>
                <a:ea typeface="MS PGothic" pitchFamily="34" charset="-128"/>
                <a:cs typeface="ＭＳ Ｐゴシック" charset="0"/>
              </a:rPr>
              <a:t>wireless locator</a:t>
            </a:r>
            <a:r>
              <a:rPr lang="en-US" sz="1200" b="0" i="0" u="none" strike="noStrike" kern="1200" baseline="0" dirty="0">
                <a:solidFill>
                  <a:srgbClr val="000000"/>
                </a:solidFill>
                <a:latin typeface="Times New Roman" pitchFamily="18" charset="0"/>
                <a:ea typeface="MS PGothic" pitchFamily="34" charset="-128"/>
                <a:cs typeface="ＭＳ Ｐゴシック" charset="0"/>
              </a:rPr>
              <a:t>. The locator is usually the size of your car remote and lights up or otherwise signals you whenever you are in range of a Wi-Fi access point. Wi-Fi locators, also called </a:t>
            </a:r>
            <a:r>
              <a:rPr lang="en-US" sz="1200" b="1" i="0" u="none" strike="noStrike" kern="1200" baseline="0" dirty="0">
                <a:solidFill>
                  <a:srgbClr val="000000"/>
                </a:solidFill>
                <a:latin typeface="Times New Roman" pitchFamily="18" charset="0"/>
                <a:ea typeface="MS PGothic" pitchFamily="34" charset="-128"/>
                <a:cs typeface="ＭＳ Ｐゴシック" charset="0"/>
              </a:rPr>
              <a:t>Wi-Fi analyzers</a:t>
            </a:r>
            <a:r>
              <a:rPr lang="en-US" sz="1200" b="0" i="0" u="none" strike="noStrike" kern="1200" baseline="0" dirty="0">
                <a:solidFill>
                  <a:srgbClr val="000000"/>
                </a:solidFill>
                <a:latin typeface="Times New Roman" pitchFamily="18" charset="0"/>
                <a:ea typeface="MS PGothic" pitchFamily="34" charset="-128"/>
                <a:cs typeface="ＭＳ Ｐゴシック" charset="0"/>
              </a:rPr>
              <a:t>, can also be installed as an app on a Wi-Fi smartphone. </a:t>
            </a:r>
            <a:endParaRPr lang="en-US" altLang="en-US" dirty="0"/>
          </a:p>
        </p:txBody>
      </p:sp>
    </p:spTree>
    <p:extLst>
      <p:ext uri="{BB962C8B-B14F-4D97-AF65-F5344CB8AC3E}">
        <p14:creationId xmlns:p14="http://schemas.microsoft.com/office/powerpoint/2010/main" val="110677295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2"/>
          <p:cNvSpPr>
            <a:spLocks noGrp="1" noRot="1" noChangeAspect="1" noChangeArrowheads="1" noTextEdit="1"/>
          </p:cNvSpPr>
          <p:nvPr>
            <p:ph type="sldImg"/>
          </p:nvPr>
        </p:nvSpPr>
        <p:spPr>
          <a:ln/>
        </p:spPr>
      </p:sp>
      <p:sp>
        <p:nvSpPr>
          <p:cNvPr id="93187"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ltLang="en-US" dirty="0"/>
          </a:p>
        </p:txBody>
      </p:sp>
    </p:spTree>
    <p:extLst>
      <p:ext uri="{BB962C8B-B14F-4D97-AF65-F5344CB8AC3E}">
        <p14:creationId xmlns:p14="http://schemas.microsoft.com/office/powerpoint/2010/main" val="3392480886"/>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rgbClr val="000000"/>
                </a:solidFill>
                <a:latin typeface="Times New Roman" pitchFamily="18" charset="0"/>
                <a:ea typeface="MS PGothic" pitchFamily="34" charset="-128"/>
                <a:cs typeface="ＭＳ Ｐゴシック" charset="0"/>
              </a:rPr>
              <a:t>To achieve a good compromise in supporting connections to clients with different antenna polarization, orient the WAP antennas on a 45-degree angle. </a:t>
            </a:r>
            <a:endParaRPr lang="en-US" dirty="0"/>
          </a:p>
        </p:txBody>
      </p:sp>
      <p:sp>
        <p:nvSpPr>
          <p:cNvPr id="4" name="Slide Number Placeholder 3"/>
          <p:cNvSpPr>
            <a:spLocks noGrp="1"/>
          </p:cNvSpPr>
          <p:nvPr>
            <p:ph type="sldNum" idx="10"/>
          </p:nvPr>
        </p:nvSpPr>
        <p:spPr/>
        <p:txBody>
          <a:bodyPr/>
          <a:lstStyle/>
          <a:p>
            <a:pPr>
              <a:defRPr/>
            </a:pPr>
            <a:fld id="{87EF17A8-8DED-444C-A874-FE5A782D1865}" type="slidenum">
              <a:rPr lang="en-GB" smtClean="0"/>
              <a:pPr>
                <a:defRPr/>
              </a:pPr>
              <a:t>52</a:t>
            </a:fld>
            <a:endParaRPr lang="en-GB" dirty="0"/>
          </a:p>
        </p:txBody>
      </p:sp>
    </p:spTree>
    <p:extLst>
      <p:ext uri="{BB962C8B-B14F-4D97-AF65-F5344CB8AC3E}">
        <p14:creationId xmlns:p14="http://schemas.microsoft.com/office/powerpoint/2010/main" val="335795736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Rectangle 2"/>
          <p:cNvSpPr>
            <a:spLocks noGrp="1" noRot="1" noChangeAspect="1" noChangeArrowheads="1" noTextEdit="1"/>
          </p:cNvSpPr>
          <p:nvPr>
            <p:ph type="sldImg"/>
          </p:nvPr>
        </p:nvSpPr>
        <p:spPr>
          <a:ln/>
        </p:spPr>
      </p:sp>
      <p:sp>
        <p:nvSpPr>
          <p:cNvPr id="9421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ltLang="en-US" dirty="0"/>
          </a:p>
        </p:txBody>
      </p:sp>
    </p:spTree>
    <p:extLst>
      <p:ext uri="{BB962C8B-B14F-4D97-AF65-F5344CB8AC3E}">
        <p14:creationId xmlns:p14="http://schemas.microsoft.com/office/powerpoint/2010/main" val="1405841769"/>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Rectangle 2"/>
          <p:cNvSpPr>
            <a:spLocks noGrp="1" noRot="1" noChangeAspect="1" noChangeArrowheads="1" noTextEdit="1"/>
          </p:cNvSpPr>
          <p:nvPr>
            <p:ph type="sldImg"/>
          </p:nvPr>
        </p:nvSpPr>
        <p:spPr>
          <a:ln/>
        </p:spPr>
      </p:sp>
      <p:sp>
        <p:nvSpPr>
          <p:cNvPr id="95235"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r>
              <a:rPr lang="en-US" altLang="en-US" dirty="0"/>
              <a:t>Upon card  insertion, the setup program automatically launches. These cards almost always have all the required software and drivers built into the cards themselves, so there are no optical discs to worry about. Once you’ve installed the necessary software, launch the connection application.</a:t>
            </a:r>
          </a:p>
        </p:txBody>
      </p:sp>
    </p:spTree>
    <p:extLst>
      <p:ext uri="{BB962C8B-B14F-4D97-AF65-F5344CB8AC3E}">
        <p14:creationId xmlns:p14="http://schemas.microsoft.com/office/powerpoint/2010/main" val="2779849454"/>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Rectangle 2"/>
          <p:cNvSpPr>
            <a:spLocks noGrp="1" noRot="1" noChangeAspect="1" noChangeArrowheads="1" noTextEdit="1"/>
          </p:cNvSpPr>
          <p:nvPr>
            <p:ph type="sldImg"/>
          </p:nvPr>
        </p:nvSpPr>
        <p:spPr>
          <a:ln/>
        </p:spPr>
      </p:sp>
      <p:sp>
        <p:nvSpPr>
          <p:cNvPr id="97283"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ltLang="en-US" dirty="0"/>
          </a:p>
        </p:txBody>
      </p:sp>
    </p:spTree>
    <p:extLst>
      <p:ext uri="{BB962C8B-B14F-4D97-AF65-F5344CB8AC3E}">
        <p14:creationId xmlns:p14="http://schemas.microsoft.com/office/powerpoint/2010/main" val="1521362920"/>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Rectangle 2"/>
          <p:cNvSpPr>
            <a:spLocks noGrp="1" noRot="1" noChangeAspect="1" noChangeArrowheads="1" noTextEdit="1"/>
          </p:cNvSpPr>
          <p:nvPr>
            <p:ph type="sldImg"/>
          </p:nvPr>
        </p:nvSpPr>
        <p:spPr>
          <a:ln/>
        </p:spPr>
      </p:sp>
      <p:sp>
        <p:nvSpPr>
          <p:cNvPr id="98307"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r>
              <a:rPr lang="en-US" sz="1200" b="0" i="0" u="none" strike="noStrike" kern="1200" baseline="0" dirty="0">
                <a:solidFill>
                  <a:srgbClr val="000000"/>
                </a:solidFill>
                <a:latin typeface="Times New Roman" pitchFamily="18" charset="0"/>
                <a:ea typeface="MS PGothic" pitchFamily="34" charset="-128"/>
                <a:cs typeface="ＭＳ Ｐゴシック" charset="0"/>
              </a:rPr>
              <a:t>As with all things computing, don’t forget to do the standard PC troubleshooting thing and reboot the computer before you make any configuration or hardware changes! </a:t>
            </a:r>
            <a:endParaRPr lang="en-US" altLang="en-US" dirty="0"/>
          </a:p>
        </p:txBody>
      </p:sp>
    </p:spTree>
    <p:extLst>
      <p:ext uri="{BB962C8B-B14F-4D97-AF65-F5344CB8AC3E}">
        <p14:creationId xmlns:p14="http://schemas.microsoft.com/office/powerpoint/2010/main" val="4167759058"/>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Rectangle 2"/>
          <p:cNvSpPr>
            <a:spLocks noGrp="1" noRot="1" noChangeAspect="1" noChangeArrowheads="1" noTextEdit="1"/>
          </p:cNvSpPr>
          <p:nvPr>
            <p:ph type="sldImg"/>
          </p:nvPr>
        </p:nvSpPr>
        <p:spPr>
          <a:ln/>
        </p:spPr>
      </p:sp>
      <p:sp>
        <p:nvSpPr>
          <p:cNvPr id="9933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r>
              <a:rPr lang="en-US" sz="1200" b="0" i="0" u="none" strike="noStrike" kern="1200" baseline="0" dirty="0">
                <a:solidFill>
                  <a:srgbClr val="000000"/>
                </a:solidFill>
                <a:latin typeface="Times New Roman" pitchFamily="18" charset="0"/>
                <a:ea typeface="MS PGothic" pitchFamily="34" charset="-128"/>
                <a:cs typeface="ＭＳ Ｐゴシック" charset="0"/>
              </a:rPr>
              <a:t>When updating the firmware of any device, including your WAP, there’s always a chance something could go wrong and render it unusable--and you may hear techs say such a device has been “bricked.” Why? It’s no more useful than a brick! </a:t>
            </a:r>
            <a:endParaRPr lang="en-US" altLang="en-US" dirty="0"/>
          </a:p>
        </p:txBody>
      </p:sp>
    </p:spTree>
    <p:extLst>
      <p:ext uri="{BB962C8B-B14F-4D97-AF65-F5344CB8AC3E}">
        <p14:creationId xmlns:p14="http://schemas.microsoft.com/office/powerpoint/2010/main" val="333705092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62466" name="Rectangle 8"/>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1pPr>
            <a:lvl2pPr marL="742950" indent="-28575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2pPr>
            <a:lvl3pPr marL="11430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3pPr>
            <a:lvl4pPr marL="16002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4pPr>
            <a:lvl5pPr marL="20574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9pPr>
          </a:lstStyle>
          <a:p>
            <a:pPr eaLnBrk="1" hangingPunct="1"/>
            <a:fld id="{8EF614CD-9BF5-4DC2-9C54-D0E215D49017}" type="slidenum">
              <a:rPr lang="en-GB" altLang="en-US">
                <a:solidFill>
                  <a:srgbClr val="000000"/>
                </a:solidFill>
              </a:rPr>
              <a:pPr eaLnBrk="1" hangingPunct="1"/>
              <a:t>4</a:t>
            </a:fld>
            <a:endParaRPr lang="en-GB" altLang="en-US" dirty="0">
              <a:solidFill>
                <a:srgbClr val="000000"/>
              </a:solidFill>
            </a:endParaRPr>
          </a:p>
        </p:txBody>
      </p:sp>
      <p:sp>
        <p:nvSpPr>
          <p:cNvPr id="62467" name="Text Box 1"/>
          <p:cNvSpPr txBox="1">
            <a:spLocks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0000" tIns="46800" rIns="90000" bIns="46800" anchor="b"/>
          <a:lstStyle>
            <a:lvl1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1pPr>
            <a:lvl2pPr marL="742950" indent="-28575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2pPr>
            <a:lvl3pPr marL="11430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3pPr>
            <a:lvl4pPr marL="16002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4pPr>
            <a:lvl5pPr marL="20574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9pPr>
          </a:lstStyle>
          <a:p>
            <a:pPr algn="r" eaLnBrk="1" hangingPunct="1">
              <a:lnSpc>
                <a:spcPct val="100000"/>
              </a:lnSpc>
            </a:pPr>
            <a:fld id="{F5164A0D-7305-42B0-87AE-9756AAE76A4D}" type="slidenum">
              <a:rPr lang="en-GB" altLang="en-US" sz="1200">
                <a:solidFill>
                  <a:srgbClr val="000000"/>
                </a:solidFill>
              </a:rPr>
              <a:pPr algn="r" eaLnBrk="1" hangingPunct="1">
                <a:lnSpc>
                  <a:spcPct val="100000"/>
                </a:lnSpc>
              </a:pPr>
              <a:t>4</a:t>
            </a:fld>
            <a:endParaRPr lang="en-GB" altLang="en-US" sz="1200" dirty="0">
              <a:solidFill>
                <a:srgbClr val="000000"/>
              </a:solidFill>
            </a:endParaRPr>
          </a:p>
        </p:txBody>
      </p:sp>
      <p:sp>
        <p:nvSpPr>
          <p:cNvPr id="62468" name="Text Box 2"/>
          <p:cNvSpPr txBox="1">
            <a:spLocks noChangeArrowheads="1"/>
          </p:cNvSpPr>
          <p:nvPr/>
        </p:nvSpPr>
        <p:spPr bwMode="auto">
          <a:xfrm>
            <a:off x="1143000" y="685800"/>
            <a:ext cx="4572000" cy="3429000"/>
          </a:xfrm>
          <a:prstGeom prst="rect">
            <a:avLst/>
          </a:prstGeom>
          <a:solidFill>
            <a:srgbClr val="FFFFFF"/>
          </a:solidFill>
          <a:ln w="9360">
            <a:solidFill>
              <a:srgbClr val="000000"/>
            </a:solidFill>
            <a:miter lim="800000"/>
            <a:headEnd/>
            <a:tailEnd/>
          </a:ln>
        </p:spPr>
        <p:txBody>
          <a:bodyPr wrap="none" anchor="ctr"/>
          <a:lstStyle>
            <a:lvl1pPr eaLnBrk="0" hangingPunct="0">
              <a:defRPr>
                <a:solidFill>
                  <a:schemeClr val="bg1"/>
                </a:solidFill>
                <a:latin typeface="Arial" panose="020B0604020202020204" pitchFamily="34" charset="0"/>
                <a:ea typeface="MS Gothic" pitchFamily="49" charset="-128"/>
              </a:defRPr>
            </a:lvl1pPr>
            <a:lvl2pPr marL="742950" indent="-285750" eaLnBrk="0" hangingPunct="0">
              <a:defRPr>
                <a:solidFill>
                  <a:schemeClr val="bg1"/>
                </a:solidFill>
                <a:latin typeface="Arial" panose="020B0604020202020204" pitchFamily="34" charset="0"/>
                <a:ea typeface="MS Gothic" pitchFamily="49" charset="-128"/>
              </a:defRPr>
            </a:lvl2pPr>
            <a:lvl3pPr marL="1143000" indent="-228600" eaLnBrk="0" hangingPunct="0">
              <a:defRPr>
                <a:solidFill>
                  <a:schemeClr val="bg1"/>
                </a:solidFill>
                <a:latin typeface="Arial" panose="020B0604020202020204" pitchFamily="34" charset="0"/>
                <a:ea typeface="MS Gothic" pitchFamily="49" charset="-128"/>
              </a:defRPr>
            </a:lvl3pPr>
            <a:lvl4pPr marL="1600200" indent="-228600" eaLnBrk="0" hangingPunct="0">
              <a:defRPr>
                <a:solidFill>
                  <a:schemeClr val="bg1"/>
                </a:solidFill>
                <a:latin typeface="Arial" panose="020B0604020202020204" pitchFamily="34" charset="0"/>
                <a:ea typeface="MS Gothic" pitchFamily="49" charset="-128"/>
              </a:defRPr>
            </a:lvl4pPr>
            <a:lvl5pPr marL="2057400" indent="-228600" eaLnBrk="0" hangingPunct="0">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9pPr>
          </a:lstStyle>
          <a:p>
            <a:pPr algn="ctr" eaLnBrk="1" hangingPunct="1"/>
            <a:endParaRPr lang="en-US" altLang="en-US" dirty="0"/>
          </a:p>
        </p:txBody>
      </p:sp>
      <p:sp>
        <p:nvSpPr>
          <p:cNvPr id="62469" name="Rectangle 3"/>
          <p:cNvSpPr>
            <a:spLocks noGrp="1" noChangeArrowheads="1"/>
          </p:cNvSpPr>
          <p:nvPr>
            <p:ph type="body"/>
          </p:nvPr>
        </p:nvSpPr>
        <p:spPr>
          <a:xfrm>
            <a:off x="685800" y="4343400"/>
            <a:ext cx="5484813" cy="41148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altLang="en-US" dirty="0"/>
          </a:p>
        </p:txBody>
      </p:sp>
    </p:spTree>
    <p:extLst>
      <p:ext uri="{BB962C8B-B14F-4D97-AF65-F5344CB8AC3E}">
        <p14:creationId xmlns:p14="http://schemas.microsoft.com/office/powerpoint/2010/main" val="191985773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63490" name="Rectangle 8"/>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1pPr>
            <a:lvl2pPr marL="742950" indent="-28575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2pPr>
            <a:lvl3pPr marL="11430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3pPr>
            <a:lvl4pPr marL="16002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4pPr>
            <a:lvl5pPr marL="20574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9pPr>
          </a:lstStyle>
          <a:p>
            <a:pPr eaLnBrk="1" hangingPunct="1"/>
            <a:fld id="{9A5178C1-A03E-4C8B-96DD-534AE6295912}" type="slidenum">
              <a:rPr lang="en-GB" altLang="en-US">
                <a:solidFill>
                  <a:srgbClr val="000000"/>
                </a:solidFill>
              </a:rPr>
              <a:pPr eaLnBrk="1" hangingPunct="1"/>
              <a:t>5</a:t>
            </a:fld>
            <a:endParaRPr lang="en-GB" altLang="en-US" dirty="0">
              <a:solidFill>
                <a:srgbClr val="000000"/>
              </a:solidFill>
            </a:endParaRPr>
          </a:p>
        </p:txBody>
      </p:sp>
      <p:sp>
        <p:nvSpPr>
          <p:cNvPr id="63491" name="Text Box 1"/>
          <p:cNvSpPr txBox="1">
            <a:spLocks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0000" tIns="46800" rIns="90000" bIns="46800" anchor="b"/>
          <a:lstStyle>
            <a:lvl1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1pPr>
            <a:lvl2pPr marL="742950" indent="-28575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2pPr>
            <a:lvl3pPr marL="11430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3pPr>
            <a:lvl4pPr marL="16002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4pPr>
            <a:lvl5pPr marL="20574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9pPr>
          </a:lstStyle>
          <a:p>
            <a:pPr algn="r" eaLnBrk="1" hangingPunct="1">
              <a:lnSpc>
                <a:spcPct val="100000"/>
              </a:lnSpc>
            </a:pPr>
            <a:fld id="{D9C4F96C-CC66-4C33-8DF0-6AA2ADBC0F05}" type="slidenum">
              <a:rPr lang="en-GB" altLang="en-US" sz="1200">
                <a:solidFill>
                  <a:srgbClr val="000000"/>
                </a:solidFill>
              </a:rPr>
              <a:pPr algn="r" eaLnBrk="1" hangingPunct="1">
                <a:lnSpc>
                  <a:spcPct val="100000"/>
                </a:lnSpc>
              </a:pPr>
              <a:t>5</a:t>
            </a:fld>
            <a:endParaRPr lang="en-GB" altLang="en-US" sz="1200" dirty="0">
              <a:solidFill>
                <a:srgbClr val="000000"/>
              </a:solidFill>
            </a:endParaRPr>
          </a:p>
        </p:txBody>
      </p:sp>
      <p:sp>
        <p:nvSpPr>
          <p:cNvPr id="63492" name="Text Box 2"/>
          <p:cNvSpPr txBox="1">
            <a:spLocks noChangeArrowheads="1"/>
          </p:cNvSpPr>
          <p:nvPr/>
        </p:nvSpPr>
        <p:spPr bwMode="auto">
          <a:xfrm>
            <a:off x="1143000" y="685800"/>
            <a:ext cx="4572000" cy="3429000"/>
          </a:xfrm>
          <a:prstGeom prst="rect">
            <a:avLst/>
          </a:prstGeom>
          <a:solidFill>
            <a:srgbClr val="FFFFFF"/>
          </a:solidFill>
          <a:ln w="9360">
            <a:solidFill>
              <a:srgbClr val="000000"/>
            </a:solidFill>
            <a:miter lim="800000"/>
            <a:headEnd/>
            <a:tailEnd/>
          </a:ln>
        </p:spPr>
        <p:txBody>
          <a:bodyPr wrap="none" anchor="ctr"/>
          <a:lstStyle>
            <a:lvl1pPr eaLnBrk="0" hangingPunct="0">
              <a:defRPr>
                <a:solidFill>
                  <a:schemeClr val="bg1"/>
                </a:solidFill>
                <a:latin typeface="Arial" panose="020B0604020202020204" pitchFamily="34" charset="0"/>
                <a:ea typeface="MS Gothic" pitchFamily="49" charset="-128"/>
              </a:defRPr>
            </a:lvl1pPr>
            <a:lvl2pPr marL="742950" indent="-285750" eaLnBrk="0" hangingPunct="0">
              <a:defRPr>
                <a:solidFill>
                  <a:schemeClr val="bg1"/>
                </a:solidFill>
                <a:latin typeface="Arial" panose="020B0604020202020204" pitchFamily="34" charset="0"/>
                <a:ea typeface="MS Gothic" pitchFamily="49" charset="-128"/>
              </a:defRPr>
            </a:lvl2pPr>
            <a:lvl3pPr marL="1143000" indent="-228600" eaLnBrk="0" hangingPunct="0">
              <a:defRPr>
                <a:solidFill>
                  <a:schemeClr val="bg1"/>
                </a:solidFill>
                <a:latin typeface="Arial" panose="020B0604020202020204" pitchFamily="34" charset="0"/>
                <a:ea typeface="MS Gothic" pitchFamily="49" charset="-128"/>
              </a:defRPr>
            </a:lvl3pPr>
            <a:lvl4pPr marL="1600200" indent="-228600" eaLnBrk="0" hangingPunct="0">
              <a:defRPr>
                <a:solidFill>
                  <a:schemeClr val="bg1"/>
                </a:solidFill>
                <a:latin typeface="Arial" panose="020B0604020202020204" pitchFamily="34" charset="0"/>
                <a:ea typeface="MS Gothic" pitchFamily="49" charset="-128"/>
              </a:defRPr>
            </a:lvl4pPr>
            <a:lvl5pPr marL="2057400" indent="-228600" eaLnBrk="0" hangingPunct="0">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9pPr>
          </a:lstStyle>
          <a:p>
            <a:pPr algn="ctr" eaLnBrk="1" hangingPunct="1"/>
            <a:endParaRPr lang="en-US" altLang="en-US" dirty="0"/>
          </a:p>
        </p:txBody>
      </p:sp>
      <p:sp>
        <p:nvSpPr>
          <p:cNvPr id="63493" name="Rectangle 3"/>
          <p:cNvSpPr>
            <a:spLocks noGrp="1" noChangeArrowheads="1"/>
          </p:cNvSpPr>
          <p:nvPr>
            <p:ph type="body"/>
          </p:nvPr>
        </p:nvSpPr>
        <p:spPr>
          <a:xfrm>
            <a:off x="685800" y="4343400"/>
            <a:ext cx="5484813" cy="41148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altLang="en-US" dirty="0"/>
          </a:p>
        </p:txBody>
      </p:sp>
    </p:spTree>
    <p:extLst>
      <p:ext uri="{BB962C8B-B14F-4D97-AF65-F5344CB8AC3E}">
        <p14:creationId xmlns:p14="http://schemas.microsoft.com/office/powerpoint/2010/main" val="8739754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64514" name="Rectangle 8"/>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1pPr>
            <a:lvl2pPr marL="742950" indent="-28575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2pPr>
            <a:lvl3pPr marL="11430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3pPr>
            <a:lvl4pPr marL="16002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4pPr>
            <a:lvl5pPr marL="20574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9pPr>
          </a:lstStyle>
          <a:p>
            <a:pPr eaLnBrk="1" hangingPunct="1"/>
            <a:fld id="{BE126542-FB55-4019-99B2-CF59E5D0AAB0}" type="slidenum">
              <a:rPr lang="en-GB" altLang="en-US">
                <a:solidFill>
                  <a:srgbClr val="000000"/>
                </a:solidFill>
              </a:rPr>
              <a:pPr eaLnBrk="1" hangingPunct="1"/>
              <a:t>7</a:t>
            </a:fld>
            <a:endParaRPr lang="en-GB" altLang="en-US" dirty="0">
              <a:solidFill>
                <a:srgbClr val="000000"/>
              </a:solidFill>
            </a:endParaRPr>
          </a:p>
        </p:txBody>
      </p:sp>
      <p:sp>
        <p:nvSpPr>
          <p:cNvPr id="64515" name="Text Box 1"/>
          <p:cNvSpPr txBox="1">
            <a:spLocks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0000" tIns="46800" rIns="90000" bIns="46800" anchor="b"/>
          <a:lstStyle>
            <a:lvl1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1pPr>
            <a:lvl2pPr marL="742950" indent="-28575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2pPr>
            <a:lvl3pPr marL="11430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3pPr>
            <a:lvl4pPr marL="16002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4pPr>
            <a:lvl5pPr marL="20574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9pPr>
          </a:lstStyle>
          <a:p>
            <a:pPr algn="r" eaLnBrk="1" hangingPunct="1">
              <a:lnSpc>
                <a:spcPct val="100000"/>
              </a:lnSpc>
            </a:pPr>
            <a:fld id="{52E548D3-1A87-40EA-9B5B-E5500419BCCF}" type="slidenum">
              <a:rPr lang="en-GB" altLang="en-US" sz="1200">
                <a:solidFill>
                  <a:srgbClr val="000000"/>
                </a:solidFill>
              </a:rPr>
              <a:pPr algn="r" eaLnBrk="1" hangingPunct="1">
                <a:lnSpc>
                  <a:spcPct val="100000"/>
                </a:lnSpc>
              </a:pPr>
              <a:t>7</a:t>
            </a:fld>
            <a:endParaRPr lang="en-GB" altLang="en-US" sz="1200" dirty="0">
              <a:solidFill>
                <a:srgbClr val="000000"/>
              </a:solidFill>
            </a:endParaRPr>
          </a:p>
        </p:txBody>
      </p:sp>
      <p:sp>
        <p:nvSpPr>
          <p:cNvPr id="64516" name="Text Box 2"/>
          <p:cNvSpPr txBox="1">
            <a:spLocks noChangeArrowheads="1"/>
          </p:cNvSpPr>
          <p:nvPr/>
        </p:nvSpPr>
        <p:spPr bwMode="auto">
          <a:xfrm>
            <a:off x="1143000" y="685800"/>
            <a:ext cx="4572000" cy="3429000"/>
          </a:xfrm>
          <a:prstGeom prst="rect">
            <a:avLst/>
          </a:prstGeom>
          <a:solidFill>
            <a:srgbClr val="FFFFFF"/>
          </a:solidFill>
          <a:ln w="9360">
            <a:solidFill>
              <a:srgbClr val="000000"/>
            </a:solidFill>
            <a:miter lim="800000"/>
            <a:headEnd/>
            <a:tailEnd/>
          </a:ln>
        </p:spPr>
        <p:txBody>
          <a:bodyPr wrap="none" anchor="ctr"/>
          <a:lstStyle>
            <a:lvl1pPr eaLnBrk="0" hangingPunct="0">
              <a:defRPr>
                <a:solidFill>
                  <a:schemeClr val="bg1"/>
                </a:solidFill>
                <a:latin typeface="Arial" panose="020B0604020202020204" pitchFamily="34" charset="0"/>
                <a:ea typeface="MS Gothic" pitchFamily="49" charset="-128"/>
              </a:defRPr>
            </a:lvl1pPr>
            <a:lvl2pPr marL="742950" indent="-285750" eaLnBrk="0" hangingPunct="0">
              <a:defRPr>
                <a:solidFill>
                  <a:schemeClr val="bg1"/>
                </a:solidFill>
                <a:latin typeface="Arial" panose="020B0604020202020204" pitchFamily="34" charset="0"/>
                <a:ea typeface="MS Gothic" pitchFamily="49" charset="-128"/>
              </a:defRPr>
            </a:lvl2pPr>
            <a:lvl3pPr marL="1143000" indent="-228600" eaLnBrk="0" hangingPunct="0">
              <a:defRPr>
                <a:solidFill>
                  <a:schemeClr val="bg1"/>
                </a:solidFill>
                <a:latin typeface="Arial" panose="020B0604020202020204" pitchFamily="34" charset="0"/>
                <a:ea typeface="MS Gothic" pitchFamily="49" charset="-128"/>
              </a:defRPr>
            </a:lvl3pPr>
            <a:lvl4pPr marL="1600200" indent="-228600" eaLnBrk="0" hangingPunct="0">
              <a:defRPr>
                <a:solidFill>
                  <a:schemeClr val="bg1"/>
                </a:solidFill>
                <a:latin typeface="Arial" panose="020B0604020202020204" pitchFamily="34" charset="0"/>
                <a:ea typeface="MS Gothic" pitchFamily="49" charset="-128"/>
              </a:defRPr>
            </a:lvl4pPr>
            <a:lvl5pPr marL="2057400" indent="-228600" eaLnBrk="0" hangingPunct="0">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9pPr>
          </a:lstStyle>
          <a:p>
            <a:pPr algn="ctr" eaLnBrk="1" hangingPunct="1"/>
            <a:endParaRPr lang="en-US" altLang="en-US" dirty="0"/>
          </a:p>
        </p:txBody>
      </p:sp>
      <p:sp>
        <p:nvSpPr>
          <p:cNvPr id="64517" name="Text Box 3"/>
          <p:cNvSpPr>
            <a:spLocks noGrp="1" noChangeArrowheads="1"/>
          </p:cNvSpPr>
          <p:nvPr>
            <p:ph type="body"/>
          </p:nvPr>
        </p:nvSpPr>
        <p:spPr>
          <a:xfrm>
            <a:off x="685800" y="4343400"/>
            <a:ext cx="5486400" cy="41148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spAutoFit/>
          </a:bodyPr>
          <a:lstStyle/>
          <a:p>
            <a:r>
              <a:rPr lang="en-US" sz="1200" b="0" i="0" u="none" strike="noStrike" kern="1200" baseline="0" dirty="0">
                <a:solidFill>
                  <a:srgbClr val="000000"/>
                </a:solidFill>
                <a:latin typeface="Times New Roman" pitchFamily="18" charset="0"/>
                <a:ea typeface="MS PGothic" pitchFamily="34" charset="-128"/>
                <a:cs typeface="ＭＳ Ｐゴシック" charset="0"/>
              </a:rPr>
              <a:t>Wireless access points are commonly known as WAPs, APs, or access points. </a:t>
            </a:r>
            <a:endParaRPr lang="en-US" altLang="en-US" dirty="0">
              <a:latin typeface="Arial" panose="020B0604020202020204" pitchFamily="34" charset="0"/>
              <a:ea typeface="MS Gothic" pitchFamily="49" charset="-128"/>
            </a:endParaRPr>
          </a:p>
        </p:txBody>
      </p:sp>
    </p:spTree>
    <p:extLst>
      <p:ext uri="{BB962C8B-B14F-4D97-AF65-F5344CB8AC3E}">
        <p14:creationId xmlns:p14="http://schemas.microsoft.com/office/powerpoint/2010/main" val="136436993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65538" name="Rectangle 8"/>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1pPr>
            <a:lvl2pPr marL="742950" indent="-28575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2pPr>
            <a:lvl3pPr marL="11430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3pPr>
            <a:lvl4pPr marL="16002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4pPr>
            <a:lvl5pPr marL="20574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9pPr>
          </a:lstStyle>
          <a:p>
            <a:pPr eaLnBrk="1" hangingPunct="1"/>
            <a:fld id="{3D05B0A9-5DAA-4009-A474-3E8553A8336A}" type="slidenum">
              <a:rPr lang="en-GB" altLang="en-US">
                <a:solidFill>
                  <a:srgbClr val="000000"/>
                </a:solidFill>
              </a:rPr>
              <a:pPr eaLnBrk="1" hangingPunct="1"/>
              <a:t>9</a:t>
            </a:fld>
            <a:endParaRPr lang="en-GB" altLang="en-US" dirty="0">
              <a:solidFill>
                <a:srgbClr val="000000"/>
              </a:solidFill>
            </a:endParaRPr>
          </a:p>
        </p:txBody>
      </p:sp>
      <p:sp>
        <p:nvSpPr>
          <p:cNvPr id="65539" name="Text Box 1"/>
          <p:cNvSpPr txBox="1">
            <a:spLocks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0000" tIns="46800" rIns="90000" bIns="46800" anchor="b"/>
          <a:lstStyle>
            <a:lvl1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1pPr>
            <a:lvl2pPr marL="742950" indent="-28575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2pPr>
            <a:lvl3pPr marL="11430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3pPr>
            <a:lvl4pPr marL="16002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4pPr>
            <a:lvl5pPr marL="20574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9pPr>
          </a:lstStyle>
          <a:p>
            <a:pPr algn="r" eaLnBrk="1" hangingPunct="1">
              <a:lnSpc>
                <a:spcPct val="100000"/>
              </a:lnSpc>
            </a:pPr>
            <a:fld id="{BC59221F-45C8-4814-8709-8020F3DFADE8}" type="slidenum">
              <a:rPr lang="en-GB" altLang="en-US" sz="1200">
                <a:solidFill>
                  <a:srgbClr val="000000"/>
                </a:solidFill>
              </a:rPr>
              <a:pPr algn="r" eaLnBrk="1" hangingPunct="1">
                <a:lnSpc>
                  <a:spcPct val="100000"/>
                </a:lnSpc>
              </a:pPr>
              <a:t>9</a:t>
            </a:fld>
            <a:endParaRPr lang="en-GB" altLang="en-US" sz="1200" dirty="0">
              <a:solidFill>
                <a:srgbClr val="000000"/>
              </a:solidFill>
            </a:endParaRPr>
          </a:p>
        </p:txBody>
      </p:sp>
      <p:sp>
        <p:nvSpPr>
          <p:cNvPr id="65540" name="Text Box 2"/>
          <p:cNvSpPr txBox="1">
            <a:spLocks noChangeArrowheads="1"/>
          </p:cNvSpPr>
          <p:nvPr/>
        </p:nvSpPr>
        <p:spPr bwMode="auto">
          <a:xfrm>
            <a:off x="1143000" y="685800"/>
            <a:ext cx="4572000" cy="3429000"/>
          </a:xfrm>
          <a:prstGeom prst="rect">
            <a:avLst/>
          </a:prstGeom>
          <a:solidFill>
            <a:srgbClr val="FFFFFF"/>
          </a:solidFill>
          <a:ln w="9360">
            <a:solidFill>
              <a:srgbClr val="000000"/>
            </a:solidFill>
            <a:miter lim="800000"/>
            <a:headEnd/>
            <a:tailEnd/>
          </a:ln>
        </p:spPr>
        <p:txBody>
          <a:bodyPr wrap="none" anchor="ctr"/>
          <a:lstStyle>
            <a:lvl1pPr eaLnBrk="0" hangingPunct="0">
              <a:defRPr>
                <a:solidFill>
                  <a:schemeClr val="bg1"/>
                </a:solidFill>
                <a:latin typeface="Arial" panose="020B0604020202020204" pitchFamily="34" charset="0"/>
                <a:ea typeface="MS Gothic" pitchFamily="49" charset="-128"/>
              </a:defRPr>
            </a:lvl1pPr>
            <a:lvl2pPr marL="742950" indent="-285750" eaLnBrk="0" hangingPunct="0">
              <a:defRPr>
                <a:solidFill>
                  <a:schemeClr val="bg1"/>
                </a:solidFill>
                <a:latin typeface="Arial" panose="020B0604020202020204" pitchFamily="34" charset="0"/>
                <a:ea typeface="MS Gothic" pitchFamily="49" charset="-128"/>
              </a:defRPr>
            </a:lvl2pPr>
            <a:lvl3pPr marL="1143000" indent="-228600" eaLnBrk="0" hangingPunct="0">
              <a:defRPr>
                <a:solidFill>
                  <a:schemeClr val="bg1"/>
                </a:solidFill>
                <a:latin typeface="Arial" panose="020B0604020202020204" pitchFamily="34" charset="0"/>
                <a:ea typeface="MS Gothic" pitchFamily="49" charset="-128"/>
              </a:defRPr>
            </a:lvl3pPr>
            <a:lvl4pPr marL="1600200" indent="-228600" eaLnBrk="0" hangingPunct="0">
              <a:defRPr>
                <a:solidFill>
                  <a:schemeClr val="bg1"/>
                </a:solidFill>
                <a:latin typeface="Arial" panose="020B0604020202020204" pitchFamily="34" charset="0"/>
                <a:ea typeface="MS Gothic" pitchFamily="49" charset="-128"/>
              </a:defRPr>
            </a:lvl4pPr>
            <a:lvl5pPr marL="2057400" indent="-228600" eaLnBrk="0" hangingPunct="0">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9pPr>
          </a:lstStyle>
          <a:p>
            <a:pPr algn="ctr" eaLnBrk="1" hangingPunct="1"/>
            <a:endParaRPr lang="en-US" altLang="en-US" dirty="0"/>
          </a:p>
        </p:txBody>
      </p:sp>
      <p:sp>
        <p:nvSpPr>
          <p:cNvPr id="65541" name="Text Box 3"/>
          <p:cNvSpPr>
            <a:spLocks noGrp="1" noChangeArrowheads="1"/>
          </p:cNvSpPr>
          <p:nvPr>
            <p:ph type="body"/>
          </p:nvPr>
        </p:nvSpPr>
        <p:spPr>
          <a:xfrm>
            <a:off x="685800" y="4343400"/>
            <a:ext cx="5486400" cy="41148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spAutoFit/>
          </a:bodyPr>
          <a:lstStyle/>
          <a:p>
            <a:pPr eaLnBrk="1" hangingPunct="1">
              <a:spcBef>
                <a:spcPts val="450"/>
              </a:spcBef>
              <a:buFont typeface="Arial" panose="020B0604020202020204" pitchFamily="34" charset="0"/>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lang="en-US" altLang="en-US" dirty="0">
              <a:latin typeface="Arial" panose="020B0604020202020204" pitchFamily="34" charset="0"/>
              <a:ea typeface="MS Gothic" pitchFamily="49" charset="-128"/>
            </a:endParaRPr>
          </a:p>
        </p:txBody>
      </p:sp>
    </p:spTree>
    <p:extLst>
      <p:ext uri="{BB962C8B-B14F-4D97-AF65-F5344CB8AC3E}">
        <p14:creationId xmlns:p14="http://schemas.microsoft.com/office/powerpoint/2010/main" val="45032620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66562" name="Rectangle 8"/>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1pPr>
            <a:lvl2pPr marL="742950" indent="-28575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2pPr>
            <a:lvl3pPr marL="11430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3pPr>
            <a:lvl4pPr marL="16002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4pPr>
            <a:lvl5pPr marL="20574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9pPr>
          </a:lstStyle>
          <a:p>
            <a:pPr eaLnBrk="1" hangingPunct="1"/>
            <a:fld id="{0429473F-81A9-4E8D-ADE5-1C365E5E26C8}" type="slidenum">
              <a:rPr lang="en-GB" altLang="en-US">
                <a:solidFill>
                  <a:srgbClr val="000000"/>
                </a:solidFill>
              </a:rPr>
              <a:pPr eaLnBrk="1" hangingPunct="1"/>
              <a:t>10</a:t>
            </a:fld>
            <a:endParaRPr lang="en-GB" altLang="en-US" dirty="0">
              <a:solidFill>
                <a:srgbClr val="000000"/>
              </a:solidFill>
            </a:endParaRPr>
          </a:p>
        </p:txBody>
      </p:sp>
      <p:sp>
        <p:nvSpPr>
          <p:cNvPr id="66563" name="Text Box 1"/>
          <p:cNvSpPr txBox="1">
            <a:spLocks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0000" tIns="46800" rIns="90000" bIns="46800" anchor="b"/>
          <a:lstStyle>
            <a:lvl1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1pPr>
            <a:lvl2pPr marL="742950" indent="-28575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2pPr>
            <a:lvl3pPr marL="11430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3pPr>
            <a:lvl4pPr marL="16002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4pPr>
            <a:lvl5pPr marL="20574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9pPr>
          </a:lstStyle>
          <a:p>
            <a:pPr algn="r" eaLnBrk="1" hangingPunct="1">
              <a:lnSpc>
                <a:spcPct val="100000"/>
              </a:lnSpc>
            </a:pPr>
            <a:fld id="{053DA133-A929-4DD0-A65C-087C101325D9}" type="slidenum">
              <a:rPr lang="en-GB" altLang="en-US" sz="1200">
                <a:solidFill>
                  <a:srgbClr val="000000"/>
                </a:solidFill>
              </a:rPr>
              <a:pPr algn="r" eaLnBrk="1" hangingPunct="1">
                <a:lnSpc>
                  <a:spcPct val="100000"/>
                </a:lnSpc>
              </a:pPr>
              <a:t>10</a:t>
            </a:fld>
            <a:endParaRPr lang="en-GB" altLang="en-US" sz="1200" dirty="0">
              <a:solidFill>
                <a:srgbClr val="000000"/>
              </a:solidFill>
            </a:endParaRPr>
          </a:p>
        </p:txBody>
      </p:sp>
      <p:sp>
        <p:nvSpPr>
          <p:cNvPr id="66564" name="Text Box 2"/>
          <p:cNvSpPr txBox="1">
            <a:spLocks noChangeArrowheads="1"/>
          </p:cNvSpPr>
          <p:nvPr/>
        </p:nvSpPr>
        <p:spPr bwMode="auto">
          <a:xfrm>
            <a:off x="1143000" y="685800"/>
            <a:ext cx="4572000" cy="3429000"/>
          </a:xfrm>
          <a:prstGeom prst="rect">
            <a:avLst/>
          </a:prstGeom>
          <a:solidFill>
            <a:srgbClr val="FFFFFF"/>
          </a:solidFill>
          <a:ln w="9360">
            <a:solidFill>
              <a:srgbClr val="000000"/>
            </a:solidFill>
            <a:miter lim="800000"/>
            <a:headEnd/>
            <a:tailEnd/>
          </a:ln>
        </p:spPr>
        <p:txBody>
          <a:bodyPr wrap="none" anchor="ctr"/>
          <a:lstStyle>
            <a:lvl1pPr eaLnBrk="0" hangingPunct="0">
              <a:defRPr>
                <a:solidFill>
                  <a:schemeClr val="bg1"/>
                </a:solidFill>
                <a:latin typeface="Arial" panose="020B0604020202020204" pitchFamily="34" charset="0"/>
                <a:ea typeface="MS Gothic" pitchFamily="49" charset="-128"/>
              </a:defRPr>
            </a:lvl1pPr>
            <a:lvl2pPr marL="742950" indent="-285750" eaLnBrk="0" hangingPunct="0">
              <a:defRPr>
                <a:solidFill>
                  <a:schemeClr val="bg1"/>
                </a:solidFill>
                <a:latin typeface="Arial" panose="020B0604020202020204" pitchFamily="34" charset="0"/>
                <a:ea typeface="MS Gothic" pitchFamily="49" charset="-128"/>
              </a:defRPr>
            </a:lvl2pPr>
            <a:lvl3pPr marL="1143000" indent="-228600" eaLnBrk="0" hangingPunct="0">
              <a:defRPr>
                <a:solidFill>
                  <a:schemeClr val="bg1"/>
                </a:solidFill>
                <a:latin typeface="Arial" panose="020B0604020202020204" pitchFamily="34" charset="0"/>
                <a:ea typeface="MS Gothic" pitchFamily="49" charset="-128"/>
              </a:defRPr>
            </a:lvl3pPr>
            <a:lvl4pPr marL="1600200" indent="-228600" eaLnBrk="0" hangingPunct="0">
              <a:defRPr>
                <a:solidFill>
                  <a:schemeClr val="bg1"/>
                </a:solidFill>
                <a:latin typeface="Arial" panose="020B0604020202020204" pitchFamily="34" charset="0"/>
                <a:ea typeface="MS Gothic" pitchFamily="49" charset="-128"/>
              </a:defRPr>
            </a:lvl4pPr>
            <a:lvl5pPr marL="2057400" indent="-228600" eaLnBrk="0" hangingPunct="0">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9pPr>
          </a:lstStyle>
          <a:p>
            <a:pPr algn="ctr" eaLnBrk="1" hangingPunct="1"/>
            <a:endParaRPr lang="en-US" altLang="en-US" dirty="0"/>
          </a:p>
        </p:txBody>
      </p:sp>
      <p:sp>
        <p:nvSpPr>
          <p:cNvPr id="66565" name="Rectangle 3"/>
          <p:cNvSpPr>
            <a:spLocks noGrp="1" noChangeArrowheads="1"/>
          </p:cNvSpPr>
          <p:nvPr>
            <p:ph type="body"/>
          </p:nvPr>
        </p:nvSpPr>
        <p:spPr>
          <a:xfrm>
            <a:off x="685800" y="4343400"/>
            <a:ext cx="5484813" cy="41148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altLang="en-US" dirty="0"/>
          </a:p>
        </p:txBody>
      </p:sp>
    </p:spTree>
    <p:extLst>
      <p:ext uri="{BB962C8B-B14F-4D97-AF65-F5344CB8AC3E}">
        <p14:creationId xmlns:p14="http://schemas.microsoft.com/office/powerpoint/2010/main" val="43875460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67586" name="Rectangle 8"/>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1pPr>
            <a:lvl2pPr marL="742950" indent="-28575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2pPr>
            <a:lvl3pPr marL="11430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3pPr>
            <a:lvl4pPr marL="16002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4pPr>
            <a:lvl5pPr marL="20574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9pPr>
          </a:lstStyle>
          <a:p>
            <a:pPr eaLnBrk="1" hangingPunct="1"/>
            <a:fld id="{975E5517-5B55-477C-A959-65D5FB0F7993}" type="slidenum">
              <a:rPr lang="en-GB" altLang="en-US">
                <a:solidFill>
                  <a:srgbClr val="000000"/>
                </a:solidFill>
              </a:rPr>
              <a:pPr eaLnBrk="1" hangingPunct="1"/>
              <a:t>11</a:t>
            </a:fld>
            <a:endParaRPr lang="en-GB" altLang="en-US" dirty="0">
              <a:solidFill>
                <a:srgbClr val="000000"/>
              </a:solidFill>
            </a:endParaRPr>
          </a:p>
        </p:txBody>
      </p:sp>
      <p:sp>
        <p:nvSpPr>
          <p:cNvPr id="67587" name="Text Box 1"/>
          <p:cNvSpPr txBox="1">
            <a:spLocks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0000" tIns="46800" rIns="90000" bIns="46800" anchor="b"/>
          <a:lstStyle>
            <a:lvl1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1pPr>
            <a:lvl2pPr marL="742950" indent="-28575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2pPr>
            <a:lvl3pPr marL="11430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3pPr>
            <a:lvl4pPr marL="16002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4pPr>
            <a:lvl5pPr marL="20574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9pPr>
          </a:lstStyle>
          <a:p>
            <a:pPr algn="r" eaLnBrk="1" hangingPunct="1">
              <a:lnSpc>
                <a:spcPct val="100000"/>
              </a:lnSpc>
            </a:pPr>
            <a:fld id="{6EBD3BED-9574-44F0-ACA8-6C7A95A66316}" type="slidenum">
              <a:rPr lang="en-GB" altLang="en-US" sz="1200">
                <a:solidFill>
                  <a:srgbClr val="000000"/>
                </a:solidFill>
              </a:rPr>
              <a:pPr algn="r" eaLnBrk="1" hangingPunct="1">
                <a:lnSpc>
                  <a:spcPct val="100000"/>
                </a:lnSpc>
              </a:pPr>
              <a:t>11</a:t>
            </a:fld>
            <a:endParaRPr lang="en-GB" altLang="en-US" sz="1200" dirty="0">
              <a:solidFill>
                <a:srgbClr val="000000"/>
              </a:solidFill>
            </a:endParaRPr>
          </a:p>
        </p:txBody>
      </p:sp>
      <p:sp>
        <p:nvSpPr>
          <p:cNvPr id="67588" name="Text Box 2"/>
          <p:cNvSpPr txBox="1">
            <a:spLocks noChangeArrowheads="1"/>
          </p:cNvSpPr>
          <p:nvPr/>
        </p:nvSpPr>
        <p:spPr bwMode="auto">
          <a:xfrm>
            <a:off x="1143000" y="685800"/>
            <a:ext cx="4572000" cy="3429000"/>
          </a:xfrm>
          <a:prstGeom prst="rect">
            <a:avLst/>
          </a:prstGeom>
          <a:solidFill>
            <a:srgbClr val="FFFFFF"/>
          </a:solidFill>
          <a:ln w="9360">
            <a:solidFill>
              <a:srgbClr val="000000"/>
            </a:solidFill>
            <a:miter lim="800000"/>
            <a:headEnd/>
            <a:tailEnd/>
          </a:ln>
        </p:spPr>
        <p:txBody>
          <a:bodyPr wrap="none" anchor="ctr"/>
          <a:lstStyle>
            <a:lvl1pPr eaLnBrk="0" hangingPunct="0">
              <a:defRPr>
                <a:solidFill>
                  <a:schemeClr val="bg1"/>
                </a:solidFill>
                <a:latin typeface="Arial" panose="020B0604020202020204" pitchFamily="34" charset="0"/>
                <a:ea typeface="MS Gothic" pitchFamily="49" charset="-128"/>
              </a:defRPr>
            </a:lvl1pPr>
            <a:lvl2pPr marL="742950" indent="-285750" eaLnBrk="0" hangingPunct="0">
              <a:defRPr>
                <a:solidFill>
                  <a:schemeClr val="bg1"/>
                </a:solidFill>
                <a:latin typeface="Arial" panose="020B0604020202020204" pitchFamily="34" charset="0"/>
                <a:ea typeface="MS Gothic" pitchFamily="49" charset="-128"/>
              </a:defRPr>
            </a:lvl2pPr>
            <a:lvl3pPr marL="1143000" indent="-228600" eaLnBrk="0" hangingPunct="0">
              <a:defRPr>
                <a:solidFill>
                  <a:schemeClr val="bg1"/>
                </a:solidFill>
                <a:latin typeface="Arial" panose="020B0604020202020204" pitchFamily="34" charset="0"/>
                <a:ea typeface="MS Gothic" pitchFamily="49" charset="-128"/>
              </a:defRPr>
            </a:lvl3pPr>
            <a:lvl4pPr marL="1600200" indent="-228600" eaLnBrk="0" hangingPunct="0">
              <a:defRPr>
                <a:solidFill>
                  <a:schemeClr val="bg1"/>
                </a:solidFill>
                <a:latin typeface="Arial" panose="020B0604020202020204" pitchFamily="34" charset="0"/>
                <a:ea typeface="MS Gothic" pitchFamily="49" charset="-128"/>
              </a:defRPr>
            </a:lvl4pPr>
            <a:lvl5pPr marL="2057400" indent="-228600" eaLnBrk="0" hangingPunct="0">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9pPr>
          </a:lstStyle>
          <a:p>
            <a:pPr algn="ctr" eaLnBrk="1" hangingPunct="1"/>
            <a:endParaRPr lang="en-US" altLang="en-US" dirty="0"/>
          </a:p>
        </p:txBody>
      </p:sp>
      <p:sp>
        <p:nvSpPr>
          <p:cNvPr id="67589" name="Rectangle 3"/>
          <p:cNvSpPr>
            <a:spLocks noGrp="1" noChangeArrowheads="1"/>
          </p:cNvSpPr>
          <p:nvPr>
            <p:ph type="body"/>
          </p:nvPr>
        </p:nvSpPr>
        <p:spPr>
          <a:xfrm>
            <a:off x="685800" y="4343400"/>
            <a:ext cx="5484813" cy="41148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altLang="en-US" dirty="0"/>
          </a:p>
        </p:txBody>
      </p:sp>
    </p:spTree>
    <p:extLst>
      <p:ext uri="{BB962C8B-B14F-4D97-AF65-F5344CB8AC3E}">
        <p14:creationId xmlns:p14="http://schemas.microsoft.com/office/powerpoint/2010/main" val="387119828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457200" y="1371600"/>
            <a:ext cx="8229600" cy="768096"/>
          </a:xfrm>
        </p:spPr>
        <p:txBody>
          <a:bodyPr/>
          <a:lstStyle>
            <a:lvl1pPr algn="ctr">
              <a:defRPr sz="4400" b="1">
                <a:solidFill>
                  <a:schemeClr val="tx1"/>
                </a:solidFill>
                <a:latin typeface="Calibri" panose="020F0502020204030204" pitchFamily="34" charset="0"/>
              </a:defRPr>
            </a:lvl1pPr>
          </a:lstStyle>
          <a:p>
            <a:r>
              <a:rPr lang="en-US" dirty="0"/>
              <a:t>Click to Click to edit Master title style</a:t>
            </a:r>
          </a:p>
        </p:txBody>
      </p:sp>
      <p:sp>
        <p:nvSpPr>
          <p:cNvPr id="3" name="Subtitle 2"/>
          <p:cNvSpPr>
            <a:spLocks noGrp="1"/>
          </p:cNvSpPr>
          <p:nvPr>
            <p:ph type="subTitle" idx="1"/>
          </p:nvPr>
        </p:nvSpPr>
        <p:spPr>
          <a:xfrm>
            <a:off x="1371600" y="2212848"/>
            <a:ext cx="6400800" cy="539496"/>
          </a:xfrm>
        </p:spPr>
        <p:txBody>
          <a:bodyPr/>
          <a:lstStyle>
            <a:lvl1pPr marL="0" indent="0" algn="ctr">
              <a:buNone/>
              <a:defRPr sz="4000" b="1">
                <a:solidFill>
                  <a:srgbClr val="006600"/>
                </a:solidFill>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a:t>Click to edit Master subtitle style</a:t>
            </a:r>
          </a:p>
        </p:txBody>
      </p:sp>
    </p:spTree>
    <p:extLst>
      <p:ext uri="{BB962C8B-B14F-4D97-AF65-F5344CB8AC3E}">
        <p14:creationId xmlns:p14="http://schemas.microsoft.com/office/powerpoint/2010/main" val="330893626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057400" y="52388"/>
            <a:ext cx="7086600" cy="1006475"/>
          </a:xfrm>
        </p:spPr>
        <p:txBody>
          <a:bodyPr/>
          <a:lstStyle>
            <a:lvl1pPr>
              <a:defRPr sz="3600" b="0">
                <a:latin typeface="Calibri" panose="020F0502020204030204" pitchFamily="34" charset="0"/>
              </a:defRPr>
            </a:lvl1pPr>
          </a:lstStyle>
          <a:p>
            <a:r>
              <a:rPr lang="en-US" dirty="0"/>
              <a:t>Click to edit Master title style</a:t>
            </a:r>
          </a:p>
        </p:txBody>
      </p:sp>
      <p:sp>
        <p:nvSpPr>
          <p:cNvPr id="3" name="Content Placeholder 2"/>
          <p:cNvSpPr>
            <a:spLocks noGrp="1"/>
          </p:cNvSpPr>
          <p:nvPr>
            <p:ph idx="1"/>
          </p:nvPr>
        </p:nvSpPr>
        <p:spPr/>
        <p:txBody>
          <a:bodyPr/>
          <a:lstStyle>
            <a:lvl1pPr>
              <a:buSzPct val="85000"/>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35268086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2057400" y="52388"/>
            <a:ext cx="7086600" cy="1006475"/>
          </a:xfrm>
        </p:spPr>
        <p:txBody>
          <a:bodyPr/>
          <a:lstStyle>
            <a:lvl1pPr>
              <a:defRPr sz="3600" b="0">
                <a:latin typeface="Calibri" panose="020F0502020204030204" pitchFamily="34" charset="0"/>
              </a:defRPr>
            </a:lvl1pPr>
          </a:lstStyle>
          <a:p>
            <a:r>
              <a:rPr lang="en-US" dirty="0"/>
              <a:t>Click to edit Master title style</a:t>
            </a:r>
          </a:p>
        </p:txBody>
      </p:sp>
      <p:sp>
        <p:nvSpPr>
          <p:cNvPr id="3" name="Content Placeholder 2"/>
          <p:cNvSpPr>
            <a:spLocks noGrp="1"/>
          </p:cNvSpPr>
          <p:nvPr>
            <p:ph sz="half" idx="1"/>
          </p:nvPr>
        </p:nvSpPr>
        <p:spPr>
          <a:xfrm>
            <a:off x="457200" y="1143000"/>
            <a:ext cx="4037013" cy="5334000"/>
          </a:xfrm>
        </p:spPr>
        <p:txBody>
          <a:bodyPr/>
          <a:lstStyle>
            <a:lvl1pPr>
              <a:buSzPct val="85000"/>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4646613" y="1143000"/>
            <a:ext cx="4038600" cy="5334000"/>
          </a:xfrm>
        </p:spPr>
        <p:txBody>
          <a:bodyPr/>
          <a:lstStyle>
            <a:lvl1pPr>
              <a:buSzPct val="85000"/>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80256798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2057400" y="58270"/>
            <a:ext cx="7086600" cy="1005840"/>
          </a:xfrm>
        </p:spPr>
        <p:txBody>
          <a:bodyPr/>
          <a:lstStyle>
            <a:lvl1pPr>
              <a:defRPr sz="3600" b="0">
                <a:latin typeface="Calibri" panose="020F0502020204030204" pitchFamily="34" charset="0"/>
              </a:defRPr>
            </a:lvl1pPr>
          </a:lstStyle>
          <a:p>
            <a:r>
              <a:rPr lang="en-US" dirty="0"/>
              <a:t>Click to edit Master title style</a:t>
            </a:r>
          </a:p>
        </p:txBody>
      </p:sp>
      <p:sp>
        <p:nvSpPr>
          <p:cNvPr id="3" name="Text Placeholder 2"/>
          <p:cNvSpPr>
            <a:spLocks noGrp="1"/>
          </p:cNvSpPr>
          <p:nvPr>
            <p:ph type="body" idx="1"/>
          </p:nvPr>
        </p:nvSpPr>
        <p:spPr>
          <a:xfrm>
            <a:off x="457200" y="1143000"/>
            <a:ext cx="4040188" cy="639762"/>
          </a:xfrm>
        </p:spPr>
        <p:txBody>
          <a:bodyPr anchor="b"/>
          <a:lstStyle>
            <a:lvl1pPr marL="0" indent="0">
              <a:buNone/>
              <a:defRPr sz="2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457200" y="1782762"/>
            <a:ext cx="4040188" cy="461803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p:nvPr>
        </p:nvSpPr>
        <p:spPr>
          <a:xfrm>
            <a:off x="4645025" y="1143000"/>
            <a:ext cx="4041775" cy="639762"/>
          </a:xfrm>
        </p:spPr>
        <p:txBody>
          <a:bodyPr anchor="b"/>
          <a:lstStyle>
            <a:lvl1pPr marL="0" indent="0">
              <a:buNone/>
              <a:defRPr sz="2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5"/>
          <p:cNvSpPr>
            <a:spLocks noGrp="1"/>
          </p:cNvSpPr>
          <p:nvPr>
            <p:ph sz="quarter" idx="4"/>
          </p:nvPr>
        </p:nvSpPr>
        <p:spPr>
          <a:xfrm>
            <a:off x="4645025" y="1793875"/>
            <a:ext cx="4041775" cy="461803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10216638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2057400" y="52388"/>
            <a:ext cx="7086600" cy="1006475"/>
          </a:xfrm>
        </p:spPr>
        <p:txBody>
          <a:bodyPr/>
          <a:lstStyle>
            <a:lvl1pPr>
              <a:defRPr sz="3600" b="0">
                <a:latin typeface="Calibri" panose="020F0502020204030204" pitchFamily="34" charset="0"/>
              </a:defRPr>
            </a:lvl1pPr>
          </a:lstStyle>
          <a:p>
            <a:r>
              <a:rPr lang="en-US" dirty="0"/>
              <a:t>Click to edit Master title style</a:t>
            </a:r>
          </a:p>
        </p:txBody>
      </p:sp>
    </p:spTree>
    <p:extLst>
      <p:ext uri="{BB962C8B-B14F-4D97-AF65-F5344CB8AC3E}">
        <p14:creationId xmlns:p14="http://schemas.microsoft.com/office/powerpoint/2010/main" val="354629083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030995812"/>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1"/>
          <p:cNvSpPr>
            <a:spLocks noGrp="1" noChangeArrowheads="1"/>
          </p:cNvSpPr>
          <p:nvPr>
            <p:ph type="title"/>
          </p:nvPr>
        </p:nvSpPr>
        <p:spPr bwMode="auto">
          <a:xfrm>
            <a:off x="2667000" y="52388"/>
            <a:ext cx="6477000" cy="1006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0000" tIns="46800" rIns="90000" bIns="46800" numCol="1" anchor="ctr" anchorCtr="0" compatLnSpc="1">
            <a:prstTxWarp prst="textNoShape">
              <a:avLst/>
            </a:prstTxWarp>
          </a:bodyPr>
          <a:lstStyle/>
          <a:p>
            <a:pPr lvl="0"/>
            <a:r>
              <a:rPr lang="en-GB" altLang="en-US"/>
              <a:t>Click to edit the title text format</a:t>
            </a:r>
          </a:p>
        </p:txBody>
      </p:sp>
      <p:sp>
        <p:nvSpPr>
          <p:cNvPr id="1027" name="Rectangle 2"/>
          <p:cNvSpPr>
            <a:spLocks noGrp="1" noChangeArrowheads="1"/>
          </p:cNvSpPr>
          <p:nvPr>
            <p:ph type="body" idx="1"/>
          </p:nvPr>
        </p:nvSpPr>
        <p:spPr bwMode="auto">
          <a:xfrm>
            <a:off x="457200" y="1143000"/>
            <a:ext cx="8228013" cy="533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0000" tIns="46800" rIns="90000" bIns="46800" numCol="1" anchor="t" anchorCtr="0" compatLnSpc="1">
            <a:prstTxWarp prst="textNoShape">
              <a:avLst/>
            </a:prstTxWarp>
          </a:bodyPr>
          <a:lstStyle/>
          <a:p>
            <a:pPr lvl="0"/>
            <a:r>
              <a:rPr lang="en-GB" altLang="en-US" dirty="0"/>
              <a:t>Click to edit the outline text format</a:t>
            </a:r>
          </a:p>
          <a:p>
            <a:pPr lvl="1"/>
            <a:r>
              <a:rPr lang="en-GB" altLang="en-US" dirty="0"/>
              <a:t>Second Outline Level</a:t>
            </a:r>
          </a:p>
          <a:p>
            <a:pPr lvl="2"/>
            <a:r>
              <a:rPr lang="en-GB" altLang="en-US" dirty="0"/>
              <a:t>Third Outline Level</a:t>
            </a:r>
          </a:p>
          <a:p>
            <a:pPr lvl="3"/>
            <a:r>
              <a:rPr lang="en-GB" altLang="en-US" dirty="0"/>
              <a:t>Fourth Outline Level</a:t>
            </a:r>
          </a:p>
          <a:p>
            <a:pPr lvl="4"/>
            <a:r>
              <a:rPr lang="en-GB" altLang="en-US" dirty="0"/>
              <a:t>Fifth Outline Level</a:t>
            </a:r>
          </a:p>
          <a:p>
            <a:pPr lvl="4"/>
            <a:r>
              <a:rPr lang="en-GB" altLang="en-US" dirty="0"/>
              <a:t>Sixth Outline Level</a:t>
            </a:r>
          </a:p>
          <a:p>
            <a:pPr lvl="4"/>
            <a:r>
              <a:rPr lang="en-GB" altLang="en-US" dirty="0"/>
              <a:t>Seventh Outline Level</a:t>
            </a:r>
          </a:p>
          <a:p>
            <a:pPr lvl="4"/>
            <a:r>
              <a:rPr lang="en-GB" altLang="en-US" dirty="0"/>
              <a:t>Eighth Outline Level</a:t>
            </a:r>
          </a:p>
          <a:p>
            <a:pPr lvl="4"/>
            <a:r>
              <a:rPr lang="en-GB" altLang="en-US" dirty="0"/>
              <a:t>Ninth Outline Level</a:t>
            </a:r>
          </a:p>
        </p:txBody>
      </p:sp>
      <p:grpSp>
        <p:nvGrpSpPr>
          <p:cNvPr id="1028" name="Group 3"/>
          <p:cNvGrpSpPr>
            <a:grpSpLocks/>
          </p:cNvGrpSpPr>
          <p:nvPr/>
        </p:nvGrpSpPr>
        <p:grpSpPr bwMode="auto">
          <a:xfrm>
            <a:off x="0" y="6553200"/>
            <a:ext cx="9144000" cy="309563"/>
            <a:chOff x="0" y="4128"/>
            <a:chExt cx="5760" cy="195"/>
          </a:xfrm>
        </p:grpSpPr>
        <p:sp>
          <p:nvSpPr>
            <p:cNvPr id="1031" name="Rectangle 4"/>
            <p:cNvSpPr>
              <a:spLocks noChangeArrowheads="1"/>
            </p:cNvSpPr>
            <p:nvPr/>
          </p:nvSpPr>
          <p:spPr bwMode="auto">
            <a:xfrm>
              <a:off x="0" y="4128"/>
              <a:ext cx="5760" cy="192"/>
            </a:xfrm>
            <a:prstGeom prst="rect">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a:solidFill>
                    <a:schemeClr val="bg1"/>
                  </a:solidFill>
                  <a:latin typeface="Arial" charset="0"/>
                  <a:ea typeface="MS Gothic" pitchFamily="49" charset="-128"/>
                </a:defRPr>
              </a:lvl1pPr>
              <a:lvl2pPr marL="742950" indent="-285750" eaLnBrk="0" hangingPunct="0">
                <a:defRPr>
                  <a:solidFill>
                    <a:schemeClr val="bg1"/>
                  </a:solidFill>
                  <a:latin typeface="Arial" charset="0"/>
                  <a:ea typeface="MS Gothic" pitchFamily="49" charset="-128"/>
                </a:defRPr>
              </a:lvl2pPr>
              <a:lvl3pPr marL="1143000" indent="-228600" eaLnBrk="0" hangingPunct="0">
                <a:defRPr>
                  <a:solidFill>
                    <a:schemeClr val="bg1"/>
                  </a:solidFill>
                  <a:latin typeface="Arial" charset="0"/>
                  <a:ea typeface="MS Gothic" pitchFamily="49" charset="-128"/>
                </a:defRPr>
              </a:lvl3pPr>
              <a:lvl4pPr marL="1600200" indent="-228600" eaLnBrk="0" hangingPunct="0">
                <a:defRPr>
                  <a:solidFill>
                    <a:schemeClr val="bg1"/>
                  </a:solidFill>
                  <a:latin typeface="Arial" charset="0"/>
                  <a:ea typeface="MS Gothic" pitchFamily="49" charset="-128"/>
                </a:defRPr>
              </a:lvl4pPr>
              <a:lvl5pPr marL="2057400" indent="-228600" eaLnBrk="0" hangingPunct="0">
                <a:defRPr>
                  <a:solidFill>
                    <a:schemeClr val="bg1"/>
                  </a:solidFill>
                  <a:latin typeface="Arial" charset="0"/>
                  <a:ea typeface="MS Gothic" pitchFamily="49" charset="-128"/>
                </a:defRPr>
              </a:lvl5pPr>
              <a:lvl6pPr marL="2514600" indent="-228600" defTabSz="457200" eaLnBrk="0" fontAlgn="base" hangingPunct="0">
                <a:lnSpc>
                  <a:spcPct val="93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6pPr>
              <a:lvl7pPr marL="2971800" indent="-228600" defTabSz="457200" eaLnBrk="0" fontAlgn="base" hangingPunct="0">
                <a:lnSpc>
                  <a:spcPct val="93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7pPr>
              <a:lvl8pPr marL="3429000" indent="-228600" defTabSz="457200" eaLnBrk="0" fontAlgn="base" hangingPunct="0">
                <a:lnSpc>
                  <a:spcPct val="93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8pPr>
              <a:lvl9pPr marL="3886200" indent="-228600" defTabSz="457200" eaLnBrk="0" fontAlgn="base" hangingPunct="0">
                <a:lnSpc>
                  <a:spcPct val="93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9pPr>
            </a:lstStyle>
            <a:p>
              <a:pPr eaLnBrk="1" hangingPunct="1"/>
              <a:endParaRPr lang="en-US" altLang="en-US" dirty="0"/>
            </a:p>
          </p:txBody>
        </p:sp>
        <p:sp>
          <p:nvSpPr>
            <p:cNvPr id="1034" name="Text Box 5"/>
            <p:cNvSpPr txBox="1">
              <a:spLocks noChangeArrowheads="1"/>
            </p:cNvSpPr>
            <p:nvPr/>
          </p:nvSpPr>
          <p:spPr bwMode="auto">
            <a:xfrm>
              <a:off x="144" y="4147"/>
              <a:ext cx="5040" cy="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0000" tIns="46800" rIns="90000" bIns="46800">
              <a:spAutoFit/>
            </a:bodyPr>
            <a:lstStyle>
              <a:lvl1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pitchFamily="34" charset="0"/>
                  <a:ea typeface="MS Gothic" pitchFamily="49" charset="-128"/>
                </a:defRPr>
              </a:lvl1pPr>
              <a:lvl2pPr marL="742950" indent="-28575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pitchFamily="34" charset="0"/>
                  <a:ea typeface="MS Gothic" pitchFamily="49" charset="-128"/>
                </a:defRPr>
              </a:lvl2pPr>
              <a:lvl3pPr marL="11430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pitchFamily="34" charset="0"/>
                  <a:ea typeface="MS Gothic" pitchFamily="49" charset="-128"/>
                </a:defRPr>
              </a:lvl3pPr>
              <a:lvl4pPr marL="16002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pitchFamily="34" charset="0"/>
                  <a:ea typeface="MS Gothic" pitchFamily="49" charset="-128"/>
                </a:defRPr>
              </a:lvl4pPr>
              <a:lvl5pPr marL="20574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pitchFamily="34" charset="0"/>
                  <a:ea typeface="MS Gothic" pitchFamily="49" charset="-128"/>
                </a:defRPr>
              </a:lvl5pPr>
              <a:lvl6pPr marL="2514600" indent="-228600" defTabSz="457200" eaLnBrk="0" fontAlgn="base" hangingPunct="0">
                <a:lnSpc>
                  <a:spcPct val="93000"/>
                </a:lnSpc>
                <a:spcBef>
                  <a:spcPct val="0"/>
                </a:spcBef>
                <a:spcAft>
                  <a:spcPct val="0"/>
                </a:spcAft>
                <a:buClr>
                  <a:srgbClr val="000000"/>
                </a:buClr>
                <a:buSzPct val="100000"/>
                <a:buFont typeface="Arial" pitchFamily="34"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pitchFamily="34" charset="0"/>
                  <a:ea typeface="MS Gothic" pitchFamily="49" charset="-128"/>
                </a:defRPr>
              </a:lvl6pPr>
              <a:lvl7pPr marL="2971800" indent="-228600" defTabSz="457200" eaLnBrk="0" fontAlgn="base" hangingPunct="0">
                <a:lnSpc>
                  <a:spcPct val="93000"/>
                </a:lnSpc>
                <a:spcBef>
                  <a:spcPct val="0"/>
                </a:spcBef>
                <a:spcAft>
                  <a:spcPct val="0"/>
                </a:spcAft>
                <a:buClr>
                  <a:srgbClr val="000000"/>
                </a:buClr>
                <a:buSzPct val="100000"/>
                <a:buFont typeface="Arial" pitchFamily="34"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pitchFamily="34" charset="0"/>
                  <a:ea typeface="MS Gothic" pitchFamily="49" charset="-128"/>
                </a:defRPr>
              </a:lvl7pPr>
              <a:lvl8pPr marL="3429000" indent="-228600" defTabSz="457200" eaLnBrk="0" fontAlgn="base" hangingPunct="0">
                <a:lnSpc>
                  <a:spcPct val="93000"/>
                </a:lnSpc>
                <a:spcBef>
                  <a:spcPct val="0"/>
                </a:spcBef>
                <a:spcAft>
                  <a:spcPct val="0"/>
                </a:spcAft>
                <a:buClr>
                  <a:srgbClr val="000000"/>
                </a:buClr>
                <a:buSzPct val="100000"/>
                <a:buFont typeface="Arial" pitchFamily="34"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pitchFamily="34" charset="0"/>
                  <a:ea typeface="MS Gothic" pitchFamily="49" charset="-128"/>
                </a:defRPr>
              </a:lvl8pPr>
              <a:lvl9pPr marL="3886200" indent="-228600" defTabSz="457200" eaLnBrk="0" fontAlgn="base" hangingPunct="0">
                <a:lnSpc>
                  <a:spcPct val="93000"/>
                </a:lnSpc>
                <a:spcBef>
                  <a:spcPct val="0"/>
                </a:spcBef>
                <a:spcAft>
                  <a:spcPct val="0"/>
                </a:spcAft>
                <a:buClr>
                  <a:srgbClr val="000000"/>
                </a:buClr>
                <a:buSzPct val="100000"/>
                <a:buFont typeface="Arial" pitchFamily="34"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pitchFamily="34" charset="0"/>
                  <a:ea typeface="MS Gothic" pitchFamily="49" charset="-128"/>
                </a:defRPr>
              </a:lvl9pPr>
            </a:lstStyle>
            <a:p>
              <a:pPr eaLnBrk="1" hangingPunct="1">
                <a:lnSpc>
                  <a:spcPct val="100000"/>
                </a:lnSpc>
                <a:spcBef>
                  <a:spcPts val="750"/>
                </a:spcBef>
                <a:buClr>
                  <a:srgbClr val="FFFFFF"/>
                </a:buClr>
                <a:buFont typeface="Arial" pitchFamily="34" charset="0"/>
                <a:buNone/>
                <a:defRPr/>
              </a:pPr>
              <a:r>
                <a:rPr lang="en-GB" sz="1200" dirty="0">
                  <a:solidFill>
                    <a:srgbClr val="FFFFFF"/>
                  </a:solidFill>
                  <a:latin typeface="Calibri" panose="020F0502020204030204" pitchFamily="34" charset="0"/>
                </a:rPr>
                <a:t>Copyright © 2016 by McGraw-Hill Education. All rights reserved.</a:t>
              </a:r>
            </a:p>
          </p:txBody>
        </p:sp>
      </p:grpSp>
      <p:sp>
        <p:nvSpPr>
          <p:cNvPr id="1029" name="Rectangle 7"/>
          <p:cNvSpPr>
            <a:spLocks noChangeArrowheads="1"/>
          </p:cNvSpPr>
          <p:nvPr userDrawn="1"/>
        </p:nvSpPr>
        <p:spPr bwMode="auto">
          <a:xfrm>
            <a:off x="0" y="0"/>
            <a:ext cx="9144000" cy="1066800"/>
          </a:xfrm>
          <a:prstGeom prst="rect">
            <a:avLst/>
          </a:prstGeom>
          <a:solidFill>
            <a:schemeClr val="tx2"/>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dirty="0">
              <a:ea typeface="MS Gothic" charset="0"/>
              <a:cs typeface="MS Gothic" charset="0"/>
            </a:endParaRPr>
          </a:p>
        </p:txBody>
      </p:sp>
      <p:sp>
        <p:nvSpPr>
          <p:cNvPr id="1032" name="Text Box 10"/>
          <p:cNvSpPr txBox="1">
            <a:spLocks noChangeArrowheads="1"/>
          </p:cNvSpPr>
          <p:nvPr userDrawn="1"/>
        </p:nvSpPr>
        <p:spPr bwMode="auto">
          <a:xfrm>
            <a:off x="0" y="0"/>
            <a:ext cx="1847850" cy="1069848"/>
          </a:xfrm>
          <a:prstGeom prst="rect">
            <a:avLst/>
          </a:prstGeom>
          <a:gradFill flip="none" rotWithShape="1">
            <a:gsLst>
              <a:gs pos="0">
                <a:srgbClr val="800000">
                  <a:shade val="30000"/>
                  <a:satMod val="115000"/>
                </a:srgbClr>
              </a:gs>
              <a:gs pos="50000">
                <a:srgbClr val="800000">
                  <a:shade val="67500"/>
                  <a:satMod val="115000"/>
                </a:srgbClr>
              </a:gs>
              <a:gs pos="100000">
                <a:srgbClr val="800000">
                  <a:shade val="100000"/>
                  <a:satMod val="115000"/>
                </a:srgbClr>
              </a:gs>
            </a:gsLst>
            <a:lin ang="2700000" scaled="1"/>
            <a:tileRect/>
          </a:gradFill>
          <a:ln>
            <a:noFill/>
          </a:ln>
          <a:effectLst/>
        </p:spPr>
        <p:txBody>
          <a:bodyPr anchor="ctr">
            <a:spAutoFit/>
          </a:bodyPr>
          <a:lstStyle>
            <a:lvl1pPr eaLnBrk="0" hangingPunct="0">
              <a:defRPr sz="2400">
                <a:solidFill>
                  <a:schemeClr val="bg1"/>
                </a:solidFill>
                <a:latin typeface="Arial" pitchFamily="34" charset="0"/>
                <a:ea typeface="MS Gothic" pitchFamily="49" charset="-128"/>
              </a:defRPr>
            </a:lvl1pPr>
            <a:lvl2pPr marL="742950" indent="-285750" eaLnBrk="0" hangingPunct="0">
              <a:defRPr sz="2400">
                <a:solidFill>
                  <a:schemeClr val="bg1"/>
                </a:solidFill>
                <a:latin typeface="Arial" pitchFamily="34" charset="0"/>
                <a:ea typeface="MS Gothic" pitchFamily="49" charset="-128"/>
              </a:defRPr>
            </a:lvl2pPr>
            <a:lvl3pPr marL="1143000" indent="-228600" eaLnBrk="0" hangingPunct="0">
              <a:defRPr sz="2400">
                <a:solidFill>
                  <a:schemeClr val="bg1"/>
                </a:solidFill>
                <a:latin typeface="Arial" pitchFamily="34" charset="0"/>
                <a:ea typeface="MS Gothic" pitchFamily="49" charset="-128"/>
              </a:defRPr>
            </a:lvl3pPr>
            <a:lvl4pPr marL="1600200" indent="-228600" eaLnBrk="0" hangingPunct="0">
              <a:defRPr sz="2400">
                <a:solidFill>
                  <a:schemeClr val="bg1"/>
                </a:solidFill>
                <a:latin typeface="Arial" pitchFamily="34" charset="0"/>
                <a:ea typeface="MS Gothic" pitchFamily="49" charset="-128"/>
              </a:defRPr>
            </a:lvl4pPr>
            <a:lvl5pPr marL="2057400" indent="-228600" eaLnBrk="0" hangingPunct="0">
              <a:defRPr sz="2400">
                <a:solidFill>
                  <a:schemeClr val="bg1"/>
                </a:solidFill>
                <a:latin typeface="Arial" pitchFamily="34" charset="0"/>
                <a:ea typeface="MS Gothic" pitchFamily="49" charset="-128"/>
              </a:defRPr>
            </a:lvl5pPr>
            <a:lvl6pPr marL="2514600" indent="-228600" defTabSz="457200" eaLnBrk="0" fontAlgn="base" hangingPunct="0">
              <a:lnSpc>
                <a:spcPct val="93000"/>
              </a:lnSpc>
              <a:spcBef>
                <a:spcPct val="0"/>
              </a:spcBef>
              <a:spcAft>
                <a:spcPct val="0"/>
              </a:spcAft>
              <a:buClr>
                <a:srgbClr val="000000"/>
              </a:buClr>
              <a:buSzPct val="100000"/>
              <a:buFont typeface="Arial" pitchFamily="34" charset="0"/>
              <a:defRPr sz="2400">
                <a:solidFill>
                  <a:schemeClr val="bg1"/>
                </a:solidFill>
                <a:latin typeface="Arial" pitchFamily="34" charset="0"/>
                <a:ea typeface="MS Gothic" pitchFamily="49" charset="-128"/>
              </a:defRPr>
            </a:lvl6pPr>
            <a:lvl7pPr marL="2971800" indent="-228600" defTabSz="457200" eaLnBrk="0" fontAlgn="base" hangingPunct="0">
              <a:lnSpc>
                <a:spcPct val="93000"/>
              </a:lnSpc>
              <a:spcBef>
                <a:spcPct val="0"/>
              </a:spcBef>
              <a:spcAft>
                <a:spcPct val="0"/>
              </a:spcAft>
              <a:buClr>
                <a:srgbClr val="000000"/>
              </a:buClr>
              <a:buSzPct val="100000"/>
              <a:buFont typeface="Arial" pitchFamily="34" charset="0"/>
              <a:defRPr sz="2400">
                <a:solidFill>
                  <a:schemeClr val="bg1"/>
                </a:solidFill>
                <a:latin typeface="Arial" pitchFamily="34" charset="0"/>
                <a:ea typeface="MS Gothic" pitchFamily="49" charset="-128"/>
              </a:defRPr>
            </a:lvl7pPr>
            <a:lvl8pPr marL="3429000" indent="-228600" defTabSz="457200" eaLnBrk="0" fontAlgn="base" hangingPunct="0">
              <a:lnSpc>
                <a:spcPct val="93000"/>
              </a:lnSpc>
              <a:spcBef>
                <a:spcPct val="0"/>
              </a:spcBef>
              <a:spcAft>
                <a:spcPct val="0"/>
              </a:spcAft>
              <a:buClr>
                <a:srgbClr val="000000"/>
              </a:buClr>
              <a:buSzPct val="100000"/>
              <a:buFont typeface="Arial" pitchFamily="34" charset="0"/>
              <a:defRPr sz="2400">
                <a:solidFill>
                  <a:schemeClr val="bg1"/>
                </a:solidFill>
                <a:latin typeface="Arial" pitchFamily="34" charset="0"/>
                <a:ea typeface="MS Gothic" pitchFamily="49" charset="-128"/>
              </a:defRPr>
            </a:lvl8pPr>
            <a:lvl9pPr marL="3886200" indent="-228600" defTabSz="457200" eaLnBrk="0" fontAlgn="base" hangingPunct="0">
              <a:lnSpc>
                <a:spcPct val="93000"/>
              </a:lnSpc>
              <a:spcBef>
                <a:spcPct val="0"/>
              </a:spcBef>
              <a:spcAft>
                <a:spcPct val="0"/>
              </a:spcAft>
              <a:buClr>
                <a:srgbClr val="000000"/>
              </a:buClr>
              <a:buSzPct val="100000"/>
              <a:buFont typeface="Arial" pitchFamily="34" charset="0"/>
              <a:defRPr sz="2400">
                <a:solidFill>
                  <a:schemeClr val="bg1"/>
                </a:solidFill>
                <a:latin typeface="Arial" pitchFamily="34" charset="0"/>
                <a:ea typeface="MS Gothic" pitchFamily="49" charset="-128"/>
              </a:defRPr>
            </a:lvl9pPr>
          </a:lstStyle>
          <a:p>
            <a:pPr algn="ctr" eaLnBrk="1" hangingPunct="1">
              <a:lnSpc>
                <a:spcPct val="100000"/>
              </a:lnSpc>
              <a:spcBef>
                <a:spcPct val="50000"/>
              </a:spcBef>
              <a:buClrTx/>
              <a:buSzTx/>
              <a:buFontTx/>
              <a:buNone/>
              <a:defRPr/>
            </a:pPr>
            <a:r>
              <a:rPr lang="en-US" sz="900" b="1" dirty="0">
                <a:latin typeface="Times New Roman" pitchFamily="18" charset="0"/>
              </a:rPr>
              <a:t>Mike Meyers</a:t>
            </a:r>
            <a:r>
              <a:rPr lang="en-US" altLang="en-US" sz="900" b="1" dirty="0">
                <a:latin typeface="Times New Roman" pitchFamily="18" charset="0"/>
              </a:rPr>
              <a:t>’</a:t>
            </a:r>
            <a:r>
              <a:rPr lang="en-US" sz="900" b="1" dirty="0">
                <a:latin typeface="Times New Roman" pitchFamily="18" charset="0"/>
              </a:rPr>
              <a:t> CompTIA A+</a:t>
            </a:r>
            <a:r>
              <a:rPr lang="en-US" sz="900" b="1" baseline="30000" dirty="0">
                <a:latin typeface="Times New Roman" pitchFamily="18" charset="0"/>
              </a:rPr>
              <a:t>®</a:t>
            </a:r>
            <a:r>
              <a:rPr lang="en-US" sz="900" b="1" dirty="0">
                <a:latin typeface="Times New Roman" pitchFamily="18" charset="0"/>
              </a:rPr>
              <a:t> Guide to</a:t>
            </a:r>
            <a:br>
              <a:rPr lang="en-US" sz="900" b="1" dirty="0">
                <a:latin typeface="Times New Roman" pitchFamily="18" charset="0"/>
              </a:rPr>
            </a:br>
            <a:r>
              <a:rPr lang="en-US" sz="1300" b="1" dirty="0">
                <a:latin typeface="Times New Roman" pitchFamily="18" charset="0"/>
              </a:rPr>
              <a:t>Managing and </a:t>
            </a:r>
            <a:br>
              <a:rPr lang="en-US" sz="1300" b="1" dirty="0">
                <a:latin typeface="Times New Roman" pitchFamily="18" charset="0"/>
              </a:rPr>
            </a:br>
            <a:r>
              <a:rPr lang="en-US" sz="1300" b="1" dirty="0">
                <a:latin typeface="Times New Roman" pitchFamily="18" charset="0"/>
              </a:rPr>
              <a:t>Troubleshooting PCs</a:t>
            </a:r>
            <a:r>
              <a:rPr lang="en-US" sz="1400" b="1" dirty="0">
                <a:latin typeface="Times New Roman" pitchFamily="18" charset="0"/>
              </a:rPr>
              <a:t> </a:t>
            </a:r>
          </a:p>
          <a:p>
            <a:pPr algn="ctr" eaLnBrk="1" hangingPunct="1">
              <a:lnSpc>
                <a:spcPct val="100000"/>
              </a:lnSpc>
              <a:spcBef>
                <a:spcPct val="50000"/>
              </a:spcBef>
              <a:buClrTx/>
              <a:buSzTx/>
              <a:buFontTx/>
              <a:buNone/>
              <a:defRPr/>
            </a:pPr>
            <a:r>
              <a:rPr lang="en-US" sz="800" b="1" dirty="0">
                <a:latin typeface="Times New Roman" pitchFamily="18" charset="0"/>
              </a:rPr>
              <a:t>Fifth Edition</a:t>
            </a:r>
          </a:p>
        </p:txBody>
      </p:sp>
      <p:sp>
        <p:nvSpPr>
          <p:cNvPr id="2" name="Rectangle 1"/>
          <p:cNvSpPr/>
          <p:nvPr userDrawn="1"/>
        </p:nvSpPr>
        <p:spPr>
          <a:xfrm>
            <a:off x="2286000" y="3125199"/>
            <a:ext cx="4572000" cy="607602"/>
          </a:xfrm>
          <a:prstGeom prst="rect">
            <a:avLst/>
          </a:prstGeom>
        </p:spPr>
        <p:txBody>
          <a:bodyPr>
            <a:spAutoFit/>
          </a:bodyPr>
          <a:lstStyle/>
          <a:p>
            <a:r>
              <a:rPr lang="en-US" sz="1800" kern="1200" dirty="0">
                <a:solidFill>
                  <a:schemeClr val="bg1"/>
                </a:solidFill>
                <a:effectLst/>
                <a:latin typeface="Arial" charset="0"/>
                <a:ea typeface="MS Gothic" pitchFamily="49" charset="-128"/>
                <a:cs typeface="+mn-cs"/>
              </a:rPr>
              <a:t>Copyright © 2016 by McGraw-Hill Education. All rights reserved.</a:t>
            </a:r>
          </a:p>
        </p:txBody>
      </p:sp>
      <p:sp>
        <p:nvSpPr>
          <p:cNvPr id="3" name="Rectangle 2"/>
          <p:cNvSpPr/>
          <p:nvPr userDrawn="1"/>
        </p:nvSpPr>
        <p:spPr>
          <a:xfrm>
            <a:off x="2286000" y="3125199"/>
            <a:ext cx="4572000" cy="607602"/>
          </a:xfrm>
          <a:prstGeom prst="rect">
            <a:avLst/>
          </a:prstGeom>
        </p:spPr>
        <p:txBody>
          <a:bodyPr>
            <a:spAutoFit/>
          </a:bodyPr>
          <a:lstStyle/>
          <a:p>
            <a:r>
              <a:rPr lang="en-US" sz="1800" kern="1200" dirty="0">
                <a:solidFill>
                  <a:schemeClr val="bg1"/>
                </a:solidFill>
                <a:effectLst/>
                <a:latin typeface="Arial" charset="0"/>
                <a:ea typeface="MS Gothic" pitchFamily="49" charset="-128"/>
                <a:cs typeface="+mn-cs"/>
              </a:rPr>
              <a:t>Copyright © 2016 by McGraw-Hill Education. All rights reserved.</a:t>
            </a:r>
          </a:p>
        </p:txBody>
      </p:sp>
      <p:sp>
        <p:nvSpPr>
          <p:cNvPr id="4" name="Rectangle 3"/>
          <p:cNvSpPr/>
          <p:nvPr userDrawn="1"/>
        </p:nvSpPr>
        <p:spPr>
          <a:xfrm>
            <a:off x="2286000" y="3125199"/>
            <a:ext cx="4572000" cy="607602"/>
          </a:xfrm>
          <a:prstGeom prst="rect">
            <a:avLst/>
          </a:prstGeom>
        </p:spPr>
        <p:txBody>
          <a:bodyPr>
            <a:spAutoFit/>
          </a:bodyPr>
          <a:lstStyle/>
          <a:p>
            <a:r>
              <a:rPr lang="en-US" sz="1800" kern="1200" dirty="0">
                <a:solidFill>
                  <a:schemeClr val="bg1"/>
                </a:solidFill>
                <a:effectLst/>
                <a:latin typeface="Arial" charset="0"/>
                <a:ea typeface="MS Gothic" pitchFamily="49" charset="-128"/>
                <a:cs typeface="+mn-cs"/>
              </a:rPr>
              <a:t>Copyright © 2016 by McGraw-Hill Education. All rights reserved.</a:t>
            </a:r>
            <a:endParaRPr lang="en-US" dirty="0"/>
          </a:p>
        </p:txBody>
      </p:sp>
    </p:spTree>
  </p:cSld>
  <p:clrMap bg1="lt1" tx1="dk1" bg2="lt2" tx2="dk2" accent1="accent1" accent2="accent2" accent3="accent3" accent4="accent4" accent5="accent5" accent6="accent6" hlink="hlink" folHlink="folHlink"/>
  <p:sldLayoutIdLst>
    <p:sldLayoutId id="2147483650" r:id="rId1"/>
    <p:sldLayoutId id="2147483651" r:id="rId2"/>
    <p:sldLayoutId id="2147483653" r:id="rId3"/>
    <p:sldLayoutId id="2147483654" r:id="rId4"/>
    <p:sldLayoutId id="2147483655" r:id="rId5"/>
    <p:sldLayoutId id="2147483656" r:id="rId6"/>
  </p:sldLayoutIdLst>
  <p:txStyles>
    <p:titleStyle>
      <a:lvl1pPr algn="l" defTabSz="457200" rtl="0" eaLnBrk="0" fontAlgn="base" hangingPunct="0">
        <a:lnSpc>
          <a:spcPct val="101000"/>
        </a:lnSpc>
        <a:spcBef>
          <a:spcPct val="0"/>
        </a:spcBef>
        <a:spcAft>
          <a:spcPct val="0"/>
        </a:spcAft>
        <a:buClr>
          <a:srgbClr val="FFFFFF"/>
        </a:buClr>
        <a:buSzPct val="100000"/>
        <a:buFont typeface="Verdana" pitchFamily="34" charset="0"/>
        <a:defRPr sz="3000" b="1">
          <a:solidFill>
            <a:srgbClr val="FFFFFF"/>
          </a:solidFill>
          <a:latin typeface="+mj-lt"/>
          <a:ea typeface="+mj-ea"/>
          <a:cs typeface="MS Gothic" charset="0"/>
        </a:defRPr>
      </a:lvl1pPr>
      <a:lvl2pPr algn="l" defTabSz="457200" rtl="0" eaLnBrk="0" fontAlgn="base" hangingPunct="0">
        <a:lnSpc>
          <a:spcPct val="101000"/>
        </a:lnSpc>
        <a:spcBef>
          <a:spcPct val="0"/>
        </a:spcBef>
        <a:spcAft>
          <a:spcPct val="0"/>
        </a:spcAft>
        <a:buClr>
          <a:srgbClr val="FFFFFF"/>
        </a:buClr>
        <a:buSzPct val="100000"/>
        <a:buFont typeface="Verdana" pitchFamily="34" charset="0"/>
        <a:defRPr sz="3000" b="1">
          <a:solidFill>
            <a:srgbClr val="FFFFFF"/>
          </a:solidFill>
          <a:latin typeface="Verdana" pitchFamily="34" charset="0"/>
          <a:ea typeface="MS Gothic" pitchFamily="49" charset="-128"/>
          <a:cs typeface="MS Gothic" charset="0"/>
        </a:defRPr>
      </a:lvl2pPr>
      <a:lvl3pPr algn="l" defTabSz="457200" rtl="0" eaLnBrk="0" fontAlgn="base" hangingPunct="0">
        <a:lnSpc>
          <a:spcPct val="101000"/>
        </a:lnSpc>
        <a:spcBef>
          <a:spcPct val="0"/>
        </a:spcBef>
        <a:spcAft>
          <a:spcPct val="0"/>
        </a:spcAft>
        <a:buClr>
          <a:srgbClr val="FFFFFF"/>
        </a:buClr>
        <a:buSzPct val="100000"/>
        <a:buFont typeface="Verdana" pitchFamily="34" charset="0"/>
        <a:defRPr sz="3000" b="1">
          <a:solidFill>
            <a:srgbClr val="FFFFFF"/>
          </a:solidFill>
          <a:latin typeface="Verdana" pitchFamily="34" charset="0"/>
          <a:ea typeface="MS Gothic" pitchFamily="49" charset="-128"/>
          <a:cs typeface="MS Gothic" charset="0"/>
        </a:defRPr>
      </a:lvl3pPr>
      <a:lvl4pPr algn="l" defTabSz="457200" rtl="0" eaLnBrk="0" fontAlgn="base" hangingPunct="0">
        <a:lnSpc>
          <a:spcPct val="101000"/>
        </a:lnSpc>
        <a:spcBef>
          <a:spcPct val="0"/>
        </a:spcBef>
        <a:spcAft>
          <a:spcPct val="0"/>
        </a:spcAft>
        <a:buClr>
          <a:srgbClr val="FFFFFF"/>
        </a:buClr>
        <a:buSzPct val="100000"/>
        <a:buFont typeface="Verdana" pitchFamily="34" charset="0"/>
        <a:defRPr sz="3000" b="1">
          <a:solidFill>
            <a:srgbClr val="FFFFFF"/>
          </a:solidFill>
          <a:latin typeface="Verdana" pitchFamily="34" charset="0"/>
          <a:ea typeface="MS Gothic" pitchFamily="49" charset="-128"/>
          <a:cs typeface="MS Gothic" charset="0"/>
        </a:defRPr>
      </a:lvl4pPr>
      <a:lvl5pPr algn="l" defTabSz="457200" rtl="0" eaLnBrk="0" fontAlgn="base" hangingPunct="0">
        <a:lnSpc>
          <a:spcPct val="101000"/>
        </a:lnSpc>
        <a:spcBef>
          <a:spcPct val="0"/>
        </a:spcBef>
        <a:spcAft>
          <a:spcPct val="0"/>
        </a:spcAft>
        <a:buClr>
          <a:srgbClr val="FFFFFF"/>
        </a:buClr>
        <a:buSzPct val="100000"/>
        <a:buFont typeface="Verdana" pitchFamily="34" charset="0"/>
        <a:defRPr sz="3000" b="1">
          <a:solidFill>
            <a:srgbClr val="FFFFFF"/>
          </a:solidFill>
          <a:latin typeface="Verdana" pitchFamily="34" charset="0"/>
          <a:ea typeface="MS Gothic" pitchFamily="49" charset="-128"/>
          <a:cs typeface="MS Gothic" charset="0"/>
        </a:defRPr>
      </a:lvl5pPr>
      <a:lvl6pPr marL="457200" algn="l" defTabSz="457200" rtl="0" fontAlgn="base">
        <a:lnSpc>
          <a:spcPct val="101000"/>
        </a:lnSpc>
        <a:spcBef>
          <a:spcPct val="0"/>
        </a:spcBef>
        <a:spcAft>
          <a:spcPct val="0"/>
        </a:spcAft>
        <a:buClr>
          <a:srgbClr val="FFFFFF"/>
        </a:buClr>
        <a:buSzPct val="100000"/>
        <a:buFont typeface="Verdana" pitchFamily="34" charset="0"/>
        <a:defRPr sz="3000" b="1">
          <a:solidFill>
            <a:srgbClr val="FFFFFF"/>
          </a:solidFill>
          <a:latin typeface="Verdana" pitchFamily="34" charset="0"/>
          <a:ea typeface="MS Gothic" pitchFamily="49" charset="-128"/>
        </a:defRPr>
      </a:lvl6pPr>
      <a:lvl7pPr marL="914400" algn="l" defTabSz="457200" rtl="0" fontAlgn="base">
        <a:lnSpc>
          <a:spcPct val="101000"/>
        </a:lnSpc>
        <a:spcBef>
          <a:spcPct val="0"/>
        </a:spcBef>
        <a:spcAft>
          <a:spcPct val="0"/>
        </a:spcAft>
        <a:buClr>
          <a:srgbClr val="FFFFFF"/>
        </a:buClr>
        <a:buSzPct val="100000"/>
        <a:buFont typeface="Verdana" pitchFamily="34" charset="0"/>
        <a:defRPr sz="3000" b="1">
          <a:solidFill>
            <a:srgbClr val="FFFFFF"/>
          </a:solidFill>
          <a:latin typeface="Verdana" pitchFamily="34" charset="0"/>
          <a:ea typeface="MS Gothic" pitchFamily="49" charset="-128"/>
        </a:defRPr>
      </a:lvl7pPr>
      <a:lvl8pPr marL="1371600" algn="l" defTabSz="457200" rtl="0" fontAlgn="base">
        <a:lnSpc>
          <a:spcPct val="101000"/>
        </a:lnSpc>
        <a:spcBef>
          <a:spcPct val="0"/>
        </a:spcBef>
        <a:spcAft>
          <a:spcPct val="0"/>
        </a:spcAft>
        <a:buClr>
          <a:srgbClr val="FFFFFF"/>
        </a:buClr>
        <a:buSzPct val="100000"/>
        <a:buFont typeface="Verdana" pitchFamily="34" charset="0"/>
        <a:defRPr sz="3000" b="1">
          <a:solidFill>
            <a:srgbClr val="FFFFFF"/>
          </a:solidFill>
          <a:latin typeface="Verdana" pitchFamily="34" charset="0"/>
          <a:ea typeface="MS Gothic" pitchFamily="49" charset="-128"/>
        </a:defRPr>
      </a:lvl8pPr>
      <a:lvl9pPr marL="1828800" algn="l" defTabSz="457200" rtl="0" fontAlgn="base">
        <a:lnSpc>
          <a:spcPct val="101000"/>
        </a:lnSpc>
        <a:spcBef>
          <a:spcPct val="0"/>
        </a:spcBef>
        <a:spcAft>
          <a:spcPct val="0"/>
        </a:spcAft>
        <a:buClr>
          <a:srgbClr val="FFFFFF"/>
        </a:buClr>
        <a:buSzPct val="100000"/>
        <a:buFont typeface="Verdana" pitchFamily="34" charset="0"/>
        <a:defRPr sz="3000" b="1">
          <a:solidFill>
            <a:srgbClr val="FFFFFF"/>
          </a:solidFill>
          <a:latin typeface="Verdana" pitchFamily="34" charset="0"/>
          <a:ea typeface="MS Gothic" pitchFamily="49" charset="-128"/>
        </a:defRPr>
      </a:lvl9pPr>
    </p:titleStyle>
    <p:bodyStyle>
      <a:lvl1pPr marL="341313" indent="-341313" algn="l" defTabSz="457200" rtl="0" eaLnBrk="0" fontAlgn="base" hangingPunct="0">
        <a:lnSpc>
          <a:spcPct val="101000"/>
        </a:lnSpc>
        <a:spcBef>
          <a:spcPts val="650"/>
        </a:spcBef>
        <a:spcAft>
          <a:spcPct val="0"/>
        </a:spcAft>
        <a:buClr>
          <a:srgbClr val="000000"/>
        </a:buClr>
        <a:buSzPct val="85000"/>
        <a:buFont typeface="Verdana" pitchFamily="34" charset="0"/>
        <a:buChar char="•"/>
        <a:defRPr sz="3200" b="0">
          <a:solidFill>
            <a:srgbClr val="000000"/>
          </a:solidFill>
          <a:latin typeface="Calibri" panose="020F0502020204030204" pitchFamily="34" charset="0"/>
          <a:ea typeface="+mn-ea"/>
          <a:cs typeface="Calibri" panose="020F0502020204030204" pitchFamily="34" charset="0"/>
        </a:defRPr>
      </a:lvl1pPr>
      <a:lvl2pPr marL="741363" indent="-284163" algn="l" defTabSz="457200" rtl="0" eaLnBrk="0" fontAlgn="base" hangingPunct="0">
        <a:lnSpc>
          <a:spcPct val="101000"/>
        </a:lnSpc>
        <a:spcBef>
          <a:spcPts val="550"/>
        </a:spcBef>
        <a:spcAft>
          <a:spcPct val="0"/>
        </a:spcAft>
        <a:buClr>
          <a:srgbClr val="006600"/>
        </a:buClr>
        <a:buSzPct val="85000"/>
        <a:buFont typeface="Verdana" pitchFamily="34" charset="0"/>
        <a:buChar char="–"/>
        <a:defRPr sz="2800">
          <a:solidFill>
            <a:srgbClr val="006600"/>
          </a:solidFill>
          <a:latin typeface="Calibri" panose="020F0502020204030204" pitchFamily="34" charset="0"/>
          <a:ea typeface="+mn-ea"/>
          <a:cs typeface="Calibri" panose="020F0502020204030204" pitchFamily="34" charset="0"/>
        </a:defRPr>
      </a:lvl2pPr>
      <a:lvl3pPr marL="1143000" indent="-228600" algn="l" defTabSz="457200" rtl="0" eaLnBrk="0" fontAlgn="base" hangingPunct="0">
        <a:lnSpc>
          <a:spcPct val="101000"/>
        </a:lnSpc>
        <a:spcBef>
          <a:spcPts val="450"/>
        </a:spcBef>
        <a:spcAft>
          <a:spcPct val="0"/>
        </a:spcAft>
        <a:buClr>
          <a:srgbClr val="663300"/>
        </a:buClr>
        <a:buSzPct val="85000"/>
        <a:buFont typeface="Verdana" pitchFamily="34" charset="0"/>
        <a:buChar char="•"/>
        <a:defRPr sz="2400">
          <a:solidFill>
            <a:srgbClr val="663300"/>
          </a:solidFill>
          <a:latin typeface="Calibri" panose="020F0502020204030204" pitchFamily="34" charset="0"/>
          <a:ea typeface="+mn-ea"/>
          <a:cs typeface="Calibri" panose="020F0502020204030204" pitchFamily="34" charset="0"/>
        </a:defRPr>
      </a:lvl3pPr>
      <a:lvl4pPr marL="1600200" indent="-228600" algn="l" defTabSz="457200" rtl="0" eaLnBrk="0" fontAlgn="base" hangingPunct="0">
        <a:lnSpc>
          <a:spcPct val="101000"/>
        </a:lnSpc>
        <a:spcBef>
          <a:spcPts val="450"/>
        </a:spcBef>
        <a:spcAft>
          <a:spcPct val="0"/>
        </a:spcAft>
        <a:buClr>
          <a:srgbClr val="000000"/>
        </a:buClr>
        <a:buSzPct val="100000"/>
        <a:buFont typeface="Verdana" pitchFamily="34" charset="0"/>
        <a:buChar char="–"/>
        <a:defRPr sz="2400">
          <a:solidFill>
            <a:srgbClr val="000000"/>
          </a:solidFill>
          <a:latin typeface="Calibri" panose="020F0502020204030204" pitchFamily="34" charset="0"/>
          <a:ea typeface="+mn-ea"/>
          <a:cs typeface="Calibri" panose="020F0502020204030204" pitchFamily="34" charset="0"/>
        </a:defRPr>
      </a:lvl4pPr>
      <a:lvl5pPr marL="2057400" indent="-228600" algn="l" defTabSz="457200" rtl="0" eaLnBrk="0" fontAlgn="base" hangingPunct="0">
        <a:lnSpc>
          <a:spcPct val="93000"/>
        </a:lnSpc>
        <a:spcBef>
          <a:spcPts val="500"/>
        </a:spcBef>
        <a:spcAft>
          <a:spcPct val="0"/>
        </a:spcAft>
        <a:buClr>
          <a:srgbClr val="000000"/>
        </a:buClr>
        <a:buSzPct val="100000"/>
        <a:buFont typeface="Arial" charset="0"/>
        <a:buChar char="»"/>
        <a:defRPr sz="2000">
          <a:solidFill>
            <a:srgbClr val="000000"/>
          </a:solidFill>
          <a:latin typeface="Calibri" panose="020F0502020204030204" pitchFamily="34" charset="0"/>
          <a:ea typeface="+mn-ea"/>
          <a:cs typeface="Calibri" panose="020F0502020204030204" pitchFamily="34" charset="0"/>
        </a:defRPr>
      </a:lvl5pPr>
      <a:lvl6pPr marL="2514600" indent="-228600" algn="l" defTabSz="457200" rtl="0" fontAlgn="base">
        <a:lnSpc>
          <a:spcPct val="93000"/>
        </a:lnSpc>
        <a:spcBef>
          <a:spcPts val="500"/>
        </a:spcBef>
        <a:spcAft>
          <a:spcPct val="0"/>
        </a:spcAft>
        <a:buClr>
          <a:srgbClr val="000000"/>
        </a:buClr>
        <a:buSzPct val="100000"/>
        <a:buFont typeface="Arial" charset="0"/>
        <a:buChar char="»"/>
        <a:defRPr sz="2000">
          <a:solidFill>
            <a:srgbClr val="000000"/>
          </a:solidFill>
          <a:latin typeface="Arial" charset="0"/>
          <a:ea typeface="+mn-ea"/>
        </a:defRPr>
      </a:lvl6pPr>
      <a:lvl7pPr marL="2971800" indent="-228600" algn="l" defTabSz="457200" rtl="0" fontAlgn="base">
        <a:lnSpc>
          <a:spcPct val="93000"/>
        </a:lnSpc>
        <a:spcBef>
          <a:spcPts val="500"/>
        </a:spcBef>
        <a:spcAft>
          <a:spcPct val="0"/>
        </a:spcAft>
        <a:buClr>
          <a:srgbClr val="000000"/>
        </a:buClr>
        <a:buSzPct val="100000"/>
        <a:buFont typeface="Arial" charset="0"/>
        <a:buChar char="»"/>
        <a:defRPr sz="2000">
          <a:solidFill>
            <a:srgbClr val="000000"/>
          </a:solidFill>
          <a:latin typeface="Arial" charset="0"/>
          <a:ea typeface="+mn-ea"/>
        </a:defRPr>
      </a:lvl7pPr>
      <a:lvl8pPr marL="3429000" indent="-228600" algn="l" defTabSz="457200" rtl="0" fontAlgn="base">
        <a:lnSpc>
          <a:spcPct val="93000"/>
        </a:lnSpc>
        <a:spcBef>
          <a:spcPts val="500"/>
        </a:spcBef>
        <a:spcAft>
          <a:spcPct val="0"/>
        </a:spcAft>
        <a:buClr>
          <a:srgbClr val="000000"/>
        </a:buClr>
        <a:buSzPct val="100000"/>
        <a:buFont typeface="Arial" charset="0"/>
        <a:buChar char="»"/>
        <a:defRPr sz="2000">
          <a:solidFill>
            <a:srgbClr val="000000"/>
          </a:solidFill>
          <a:latin typeface="Arial" charset="0"/>
          <a:ea typeface="+mn-ea"/>
        </a:defRPr>
      </a:lvl8pPr>
      <a:lvl9pPr marL="3886200" indent="-228600" algn="l" defTabSz="457200" rtl="0" fontAlgn="base">
        <a:lnSpc>
          <a:spcPct val="93000"/>
        </a:lnSpc>
        <a:spcBef>
          <a:spcPts val="500"/>
        </a:spcBef>
        <a:spcAft>
          <a:spcPct val="0"/>
        </a:spcAft>
        <a:buClr>
          <a:srgbClr val="000000"/>
        </a:buClr>
        <a:buSzPct val="100000"/>
        <a:buFont typeface="Arial" charset="0"/>
        <a:buChar char="»"/>
        <a:defRPr sz="2000">
          <a:solidFill>
            <a:srgbClr val="000000"/>
          </a:solidFill>
          <a:latin typeface="Arial" charset="0"/>
          <a:ea typeface="+mn-ea"/>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5.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5.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5.xml"/></Relationships>
</file>

<file path=ppt/slides/_rels/slide42.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5.xml"/></Relationships>
</file>

<file path=ppt/slides/_rels/slide43.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5.xml"/></Relationships>
</file>

<file path=ppt/slides/_rels/slide44.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5.xml"/></Relationships>
</file>

<file path=ppt/slides/_rels/slide45.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Layout" Target="../slideLayouts/slideLayout5.xml"/></Relationships>
</file>

<file path=ppt/slides/_rels/slide46.xml.rels><?xml version="1.0" encoding="UTF-8" standalone="yes"?>
<Relationships xmlns="http://schemas.openxmlformats.org/package/2006/relationships"><Relationship Id="rId2" Type="http://schemas.openxmlformats.org/officeDocument/2006/relationships/image" Target="../media/image18.jpg"/><Relationship Id="rId1" Type="http://schemas.openxmlformats.org/officeDocument/2006/relationships/slideLayout" Target="../slideLayouts/slideLayout5.xml"/></Relationships>
</file>

<file path=ppt/slides/_rels/slide47.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image" Target="../media/image19.jpg"/><Relationship Id="rId1" Type="http://schemas.openxmlformats.org/officeDocument/2006/relationships/slideLayout" Target="../slideLayouts/slideLayout5.xml"/></Relationships>
</file>

<file path=ppt/slides/_rels/slide48.xml.rels><?xml version="1.0" encoding="UTF-8" standalone="yes"?>
<Relationships xmlns="http://schemas.openxmlformats.org/package/2006/relationships"><Relationship Id="rId2" Type="http://schemas.openxmlformats.org/officeDocument/2006/relationships/image" Target="../media/image21.jpg"/><Relationship Id="rId1" Type="http://schemas.openxmlformats.org/officeDocument/2006/relationships/slideLayout" Target="../slideLayouts/slideLayout5.xml"/></Relationships>
</file>

<file path=ppt/slides/_rels/slide49.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4.jpeg"/></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5.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5.xml"/></Relationships>
</file>

<file path=ppt/slides/_rels/slide55.xml.rels><?xml version="1.0" encoding="UTF-8" standalone="yes"?>
<Relationships xmlns="http://schemas.openxmlformats.org/package/2006/relationships"><Relationship Id="rId2" Type="http://schemas.openxmlformats.org/officeDocument/2006/relationships/image" Target="../media/image25.jpg"/><Relationship Id="rId1" Type="http://schemas.openxmlformats.org/officeDocument/2006/relationships/slideLayout" Target="../slideLayouts/slideLayout5.xml"/></Relationships>
</file>

<file path=ppt/slides/_rels/slide56.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34.xml"/><Relationship Id="rId1" Type="http://schemas.openxmlformats.org/officeDocument/2006/relationships/slideLayout" Target="../slideLayouts/slideLayout2.xml"/><Relationship Id="rId4" Type="http://schemas.openxmlformats.org/officeDocument/2006/relationships/image" Target="../media/image27.jpeg"/></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5.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image" Target="../media/image28.jpg"/><Relationship Id="rId1" Type="http://schemas.openxmlformats.org/officeDocument/2006/relationships/slideLayout" Target="../slideLayouts/slideLayout5.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ctrTitle"/>
          </p:nvPr>
        </p:nvSpPr>
        <p:spPr/>
        <p:txBody>
          <a:bodyPr/>
          <a:lstStyle/>
          <a:p>
            <a:r>
              <a:rPr lang="en-GB" altLang="en-US" sz="4400" dirty="0"/>
              <a:t>Wireless Networking</a:t>
            </a:r>
            <a:endParaRPr lang="en-US" sz="4400" dirty="0"/>
          </a:p>
        </p:txBody>
      </p:sp>
      <p:sp>
        <p:nvSpPr>
          <p:cNvPr id="6" name="Subtitle 5"/>
          <p:cNvSpPr>
            <a:spLocks noGrp="1"/>
          </p:cNvSpPr>
          <p:nvPr>
            <p:ph type="subTitle" idx="1"/>
          </p:nvPr>
        </p:nvSpPr>
        <p:spPr>
          <a:xfrm>
            <a:off x="1371600" y="2212848"/>
            <a:ext cx="6400800" cy="685800"/>
          </a:xfrm>
        </p:spPr>
        <p:txBody>
          <a:bodyPr/>
          <a:lstStyle/>
          <a:p>
            <a:r>
              <a:rPr lang="en-GB" altLang="en-US" sz="4000" dirty="0"/>
              <a:t>Chapter 22</a:t>
            </a:r>
          </a:p>
        </p:txBody>
      </p:sp>
      <p:pic>
        <p:nvPicPr>
          <p:cNvPr id="3" name="Picture 2"/>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423633" y="3223550"/>
            <a:ext cx="4296734" cy="2743200"/>
          </a:xfrm>
          <a:prstGeom prst="rect">
            <a:avLst/>
          </a:prstGeom>
        </p:spPr>
      </p:pic>
    </p:spTree>
  </p:cSld>
  <p:clrMapOvr>
    <a:masterClrMapping/>
  </p:clrMapOvr>
  <p:transition/>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2" name="Title 4"/>
          <p:cNvSpPr>
            <a:spLocks noGrp="1"/>
          </p:cNvSpPr>
          <p:nvPr>
            <p:ph type="title"/>
          </p:nvPr>
        </p:nvSpPr>
        <p:spPr/>
        <p:txBody>
          <a:bodyPr/>
          <a:lstStyle/>
          <a:p>
            <a:r>
              <a:rPr lang="en-GB" altLang="en-US" dirty="0"/>
              <a:t>Wireless Networking Software (</a:t>
            </a:r>
            <a:r>
              <a:rPr lang="en-GB" altLang="en-US" i="1" dirty="0"/>
              <a:t>continued</a:t>
            </a:r>
            <a:r>
              <a:rPr lang="en-GB" altLang="en-US" dirty="0"/>
              <a:t>)</a:t>
            </a:r>
            <a:endParaRPr lang="en-US" altLang="en-US" dirty="0"/>
          </a:p>
        </p:txBody>
      </p:sp>
      <p:sp>
        <p:nvSpPr>
          <p:cNvPr id="12290" name="Text Placeholder 5"/>
          <p:cNvSpPr>
            <a:spLocks noGrp="1"/>
          </p:cNvSpPr>
          <p:nvPr>
            <p:ph idx="1"/>
          </p:nvPr>
        </p:nvSpPr>
        <p:spPr/>
        <p:txBody>
          <a:bodyPr/>
          <a:lstStyle/>
          <a:p>
            <a:r>
              <a:rPr lang="en-GB" altLang="en-US" dirty="0"/>
              <a:t>Wireless adapters are plug and play.</a:t>
            </a:r>
          </a:p>
          <a:p>
            <a:pPr lvl="1"/>
            <a:r>
              <a:rPr lang="en-GB" altLang="en-US" dirty="0"/>
              <a:t>Use Windows built-in utility or vendor-provided utility to configure parameters like network name and set other options.</a:t>
            </a:r>
            <a:endParaRPr lang="en-US" altLang="en-US" dirty="0"/>
          </a:p>
        </p:txBody>
      </p:sp>
      <p:sp>
        <p:nvSpPr>
          <p:cNvPr id="12291" name="Rectangle 3"/>
          <p:cNvSpPr>
            <a:spLocks noChangeArrowheads="1"/>
          </p:cNvSpPr>
          <p:nvPr/>
        </p:nvSpPr>
        <p:spPr bwMode="auto">
          <a:xfrm>
            <a:off x="457200" y="1295400"/>
            <a:ext cx="8229600" cy="5105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0000" tIns="46800" rIns="90000" bIns="46800"/>
          <a:lstStyle>
            <a:lvl1pPr marL="339725" indent="-339725" eaLnBrk="0" hangingPunct="0">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a:solidFill>
                  <a:schemeClr val="bg1"/>
                </a:solidFill>
                <a:latin typeface="Arial" panose="020B0604020202020204" pitchFamily="34" charset="0"/>
                <a:ea typeface="MS Gothic" pitchFamily="49" charset="-128"/>
              </a:defRPr>
            </a:lvl1pPr>
            <a:lvl2pPr marL="742950" indent="-285750" eaLnBrk="0" hangingPunct="0">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a:solidFill>
                  <a:schemeClr val="bg1"/>
                </a:solidFill>
                <a:latin typeface="Arial" panose="020B0604020202020204" pitchFamily="34" charset="0"/>
                <a:ea typeface="MS Gothic" pitchFamily="49" charset="-128"/>
              </a:defRPr>
            </a:lvl2pPr>
            <a:lvl3pPr marL="1143000" indent="-228600" eaLnBrk="0" hangingPunct="0">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a:solidFill>
                  <a:schemeClr val="bg1"/>
                </a:solidFill>
                <a:latin typeface="Arial" panose="020B0604020202020204" pitchFamily="34" charset="0"/>
                <a:ea typeface="MS Gothic" pitchFamily="49" charset="-128"/>
              </a:defRPr>
            </a:lvl3pPr>
            <a:lvl4pPr marL="1600200" indent="-228600" eaLnBrk="0" hangingPunct="0">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a:solidFill>
                  <a:schemeClr val="bg1"/>
                </a:solidFill>
                <a:latin typeface="Arial" panose="020B0604020202020204" pitchFamily="34" charset="0"/>
                <a:ea typeface="MS Gothic" pitchFamily="49" charset="-128"/>
              </a:defRPr>
            </a:lvl4pPr>
            <a:lvl5pPr marL="2057400" indent="-228600" eaLnBrk="0" hangingPunct="0">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tabLst>
                <a:tab pos="339725" algn="l"/>
                <a:tab pos="796925" algn="l"/>
                <a:tab pos="1254125" algn="l"/>
                <a:tab pos="1711325" algn="l"/>
                <a:tab pos="2168525" algn="l"/>
                <a:tab pos="2625725" algn="l"/>
                <a:tab pos="3082925" algn="l"/>
                <a:tab pos="3540125" algn="l"/>
                <a:tab pos="3997325" algn="l"/>
                <a:tab pos="4454525" algn="l"/>
                <a:tab pos="4911725" algn="l"/>
                <a:tab pos="5368925" algn="l"/>
                <a:tab pos="5826125" algn="l"/>
                <a:tab pos="6283325" algn="l"/>
                <a:tab pos="6740525" algn="l"/>
                <a:tab pos="7197725" algn="l"/>
                <a:tab pos="7654925" algn="l"/>
                <a:tab pos="8112125" algn="l"/>
                <a:tab pos="8569325" algn="l"/>
                <a:tab pos="9026525" algn="l"/>
                <a:tab pos="9483725" algn="l"/>
              </a:tabLst>
              <a:defRPr>
                <a:solidFill>
                  <a:schemeClr val="bg1"/>
                </a:solidFill>
                <a:latin typeface="Arial" panose="020B0604020202020204" pitchFamily="34" charset="0"/>
                <a:ea typeface="MS Gothic" pitchFamily="49" charset="-128"/>
              </a:defRPr>
            </a:lvl9pPr>
          </a:lstStyle>
          <a:p>
            <a:pPr eaLnBrk="1" hangingPunct="1">
              <a:lnSpc>
                <a:spcPct val="100000"/>
              </a:lnSpc>
              <a:spcBef>
                <a:spcPts val="650"/>
              </a:spcBef>
              <a:buFont typeface="Verdana" panose="020B0604030504040204" pitchFamily="34" charset="0"/>
              <a:buChar char="•"/>
            </a:pPr>
            <a:endParaRPr lang="en-US" altLang="en-US" dirty="0">
              <a:solidFill>
                <a:srgbClr val="000000"/>
              </a:solidFill>
              <a:latin typeface="Verdana" panose="020B0604030504040204" pitchFamily="34" charset="0"/>
            </a:endParaRPr>
          </a:p>
        </p:txBody>
      </p:sp>
      <p:sp>
        <p:nvSpPr>
          <p:cNvPr id="12293" name="TextBox 4"/>
          <p:cNvSpPr txBox="1">
            <a:spLocks noChangeArrowheads="1"/>
          </p:cNvSpPr>
          <p:nvPr/>
        </p:nvSpPr>
        <p:spPr bwMode="auto">
          <a:xfrm>
            <a:off x="1447800" y="5410200"/>
            <a:ext cx="2438400" cy="6076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bg1"/>
                </a:solidFill>
                <a:latin typeface="Arial" panose="020B0604020202020204" pitchFamily="34" charset="0"/>
                <a:ea typeface="MS Gothic" pitchFamily="49" charset="-128"/>
              </a:defRPr>
            </a:lvl1pPr>
            <a:lvl2pPr marL="742950" indent="-285750" eaLnBrk="0" hangingPunct="0">
              <a:defRPr>
                <a:solidFill>
                  <a:schemeClr val="bg1"/>
                </a:solidFill>
                <a:latin typeface="Arial" panose="020B0604020202020204" pitchFamily="34" charset="0"/>
                <a:ea typeface="MS Gothic" pitchFamily="49" charset="-128"/>
              </a:defRPr>
            </a:lvl2pPr>
            <a:lvl3pPr marL="1143000" indent="-228600" eaLnBrk="0" hangingPunct="0">
              <a:defRPr>
                <a:solidFill>
                  <a:schemeClr val="bg1"/>
                </a:solidFill>
                <a:latin typeface="Arial" panose="020B0604020202020204" pitchFamily="34" charset="0"/>
                <a:ea typeface="MS Gothic" pitchFamily="49" charset="-128"/>
              </a:defRPr>
            </a:lvl3pPr>
            <a:lvl4pPr marL="1600200" indent="-228600" eaLnBrk="0" hangingPunct="0">
              <a:defRPr>
                <a:solidFill>
                  <a:schemeClr val="bg1"/>
                </a:solidFill>
                <a:latin typeface="Arial" panose="020B0604020202020204" pitchFamily="34" charset="0"/>
                <a:ea typeface="MS Gothic" pitchFamily="49" charset="-128"/>
              </a:defRPr>
            </a:lvl4pPr>
            <a:lvl5pPr marL="2057400" indent="-228600" eaLnBrk="0" hangingPunct="0">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9pPr>
          </a:lstStyle>
          <a:p>
            <a:pPr eaLnBrk="1" hangingPunct="1"/>
            <a:r>
              <a:rPr lang="en-US" altLang="en-US" dirty="0">
                <a:solidFill>
                  <a:schemeClr val="tx1"/>
                </a:solidFill>
              </a:rPr>
              <a:t>Figure 22.7  Wireless configuration utility </a:t>
            </a:r>
          </a:p>
        </p:txBody>
      </p:sp>
      <p:pic>
        <p:nvPicPr>
          <p:cNvPr id="2" name="Picture 1"/>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3922885" y="3165714"/>
            <a:ext cx="3773315" cy="3281386"/>
          </a:xfrm>
          <a:prstGeom prst="rect">
            <a:avLst/>
          </a:prstGeom>
        </p:spPr>
      </p:pic>
    </p:spTree>
    <p:extLst>
      <p:ext uri="{BB962C8B-B14F-4D97-AF65-F5344CB8AC3E}">
        <p14:creationId xmlns:p14="http://schemas.microsoft.com/office/powerpoint/2010/main" val="2972318007"/>
      </p:ext>
    </p:extLst>
  </p:cSld>
  <p:clrMapOvr>
    <a:masterClrMapping/>
  </p:clrMapOvr>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4"/>
          <p:cNvSpPr>
            <a:spLocks noGrp="1"/>
          </p:cNvSpPr>
          <p:nvPr>
            <p:ph type="title"/>
          </p:nvPr>
        </p:nvSpPr>
        <p:spPr/>
        <p:txBody>
          <a:bodyPr/>
          <a:lstStyle/>
          <a:p>
            <a:r>
              <a:rPr lang="en-GB" altLang="en-US" dirty="0"/>
              <a:t>Wireless Network Modes</a:t>
            </a:r>
            <a:endParaRPr lang="en-US" altLang="en-US" dirty="0"/>
          </a:p>
        </p:txBody>
      </p:sp>
      <p:sp>
        <p:nvSpPr>
          <p:cNvPr id="13315" name="Text Placeholder 5"/>
          <p:cNvSpPr>
            <a:spLocks noGrp="1"/>
          </p:cNvSpPr>
          <p:nvPr>
            <p:ph idx="1"/>
          </p:nvPr>
        </p:nvSpPr>
        <p:spPr/>
        <p:txBody>
          <a:bodyPr/>
          <a:lstStyle/>
          <a:p>
            <a:r>
              <a:rPr lang="en-GB" altLang="en-US" dirty="0">
                <a:solidFill>
                  <a:srgbClr val="C00000"/>
                </a:solidFill>
              </a:rPr>
              <a:t>Ad-hoc</a:t>
            </a:r>
            <a:r>
              <a:rPr lang="en-GB" altLang="en-US" dirty="0"/>
              <a:t> </a:t>
            </a:r>
            <a:r>
              <a:rPr lang="en-GB" altLang="en-US" dirty="0">
                <a:solidFill>
                  <a:srgbClr val="C00000"/>
                </a:solidFill>
              </a:rPr>
              <a:t>mode </a:t>
            </a:r>
            <a:r>
              <a:rPr lang="en-GB" altLang="en-US" dirty="0"/>
              <a:t>(or </a:t>
            </a:r>
            <a:r>
              <a:rPr lang="en-GB" altLang="en-US" dirty="0">
                <a:solidFill>
                  <a:srgbClr val="C00000"/>
                </a:solidFill>
              </a:rPr>
              <a:t>peer-to-peer</a:t>
            </a:r>
            <a:r>
              <a:rPr lang="en-GB" altLang="en-US" dirty="0"/>
              <a:t> </a:t>
            </a:r>
            <a:r>
              <a:rPr lang="en-GB" altLang="en-US" dirty="0">
                <a:solidFill>
                  <a:srgbClr val="C00000"/>
                </a:solidFill>
              </a:rPr>
              <a:t>mode</a:t>
            </a:r>
            <a:r>
              <a:rPr lang="en-GB" altLang="en-US" dirty="0">
                <a:solidFill>
                  <a:schemeClr val="tx1"/>
                </a:solidFill>
              </a:rPr>
              <a:t>)</a:t>
            </a:r>
          </a:p>
          <a:p>
            <a:pPr lvl="1"/>
            <a:r>
              <a:rPr lang="en-GB" altLang="en-US" dirty="0"/>
              <a:t>Each wireless node is in direct contact with every other node in a decentralized free-for-all.</a:t>
            </a:r>
            <a:endParaRPr lang="en-US" altLang="en-US" dirty="0"/>
          </a:p>
          <a:p>
            <a:pPr lvl="1"/>
            <a:r>
              <a:rPr lang="en-US" altLang="en-US" dirty="0"/>
              <a:t>Two or more wireless nodes communicating in ad hoc mode form </a:t>
            </a:r>
            <a:r>
              <a:rPr lang="en-GB" altLang="en-US" dirty="0"/>
              <a:t>an Independent Basic Service Set (IBSS).</a:t>
            </a:r>
            <a:endParaRPr lang="en-US" altLang="en-US" dirty="0"/>
          </a:p>
          <a:p>
            <a:pPr lvl="1"/>
            <a:r>
              <a:rPr lang="en-GB" altLang="en-US" dirty="0"/>
              <a:t>Ad hoc mode networks are good for:</a:t>
            </a:r>
          </a:p>
          <a:p>
            <a:pPr lvl="2"/>
            <a:r>
              <a:rPr lang="en-GB" altLang="en-US" dirty="0"/>
              <a:t>Small groups of computers</a:t>
            </a:r>
          </a:p>
          <a:p>
            <a:pPr lvl="2"/>
            <a:r>
              <a:rPr lang="en-GB" altLang="en-US" dirty="0"/>
              <a:t>Temporary networks such as a study groups or business meetings</a:t>
            </a:r>
            <a:endParaRPr lang="en-US" altLang="en-US" dirty="0"/>
          </a:p>
        </p:txBody>
      </p:sp>
    </p:spTree>
    <p:extLst>
      <p:ext uri="{BB962C8B-B14F-4D97-AF65-F5344CB8AC3E}">
        <p14:creationId xmlns:p14="http://schemas.microsoft.com/office/powerpoint/2010/main" val="3690675599"/>
      </p:ext>
    </p:extLst>
  </p:cSld>
  <p:clrMapOvr>
    <a:masterClrMapping/>
  </p:clrMapOvr>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ltLang="en-US" dirty="0"/>
              <a:t>Wireless Network Modes (</a:t>
            </a:r>
            <a:r>
              <a:rPr lang="en-GB" altLang="en-US" i="1" dirty="0"/>
              <a:t>continued</a:t>
            </a:r>
            <a:r>
              <a:rPr lang="en-GB" altLang="en-US" dirty="0"/>
              <a:t>)</a:t>
            </a:r>
            <a:endParaRPr lang="en-US" dirty="0"/>
          </a:p>
        </p:txBody>
      </p:sp>
      <p:pic>
        <p:nvPicPr>
          <p:cNvPr id="3" name="Picture 1" descr="F23-08.jpg"/>
          <p:cNvPicPr>
            <a:picLocks noChangeAspect="1"/>
          </p:cNvPicPr>
          <p:nvPr/>
        </p:nvPicPr>
        <p:blipFill>
          <a:blip r:embed="rId2" cstate="email">
            <a:extLst>
              <a:ext uri="{28A0092B-C50C-407E-A947-70E740481C1C}">
                <a14:useLocalDpi xmlns:a14="http://schemas.microsoft.com/office/drawing/2010/main"/>
              </a:ext>
            </a:extLst>
          </a:blip>
          <a:srcRect/>
          <a:stretch>
            <a:fillRect/>
          </a:stretch>
        </p:blipFill>
        <p:spPr bwMode="auto">
          <a:xfrm>
            <a:off x="2365375" y="1828800"/>
            <a:ext cx="4413250" cy="3217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4"/>
          <p:cNvSpPr txBox="1">
            <a:spLocks noChangeArrowheads="1"/>
          </p:cNvSpPr>
          <p:nvPr/>
        </p:nvSpPr>
        <p:spPr bwMode="auto">
          <a:xfrm>
            <a:off x="2254699" y="5288832"/>
            <a:ext cx="4634602" cy="3499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bg1"/>
                </a:solidFill>
                <a:latin typeface="Arial" panose="020B0604020202020204" pitchFamily="34" charset="0"/>
                <a:ea typeface="MS Gothic" pitchFamily="49" charset="-128"/>
              </a:defRPr>
            </a:lvl1pPr>
            <a:lvl2pPr marL="742950" indent="-285750" eaLnBrk="0" hangingPunct="0">
              <a:defRPr>
                <a:solidFill>
                  <a:schemeClr val="bg1"/>
                </a:solidFill>
                <a:latin typeface="Arial" panose="020B0604020202020204" pitchFamily="34" charset="0"/>
                <a:ea typeface="MS Gothic" pitchFamily="49" charset="-128"/>
              </a:defRPr>
            </a:lvl2pPr>
            <a:lvl3pPr marL="1143000" indent="-228600" eaLnBrk="0" hangingPunct="0">
              <a:defRPr>
                <a:solidFill>
                  <a:schemeClr val="bg1"/>
                </a:solidFill>
                <a:latin typeface="Arial" panose="020B0604020202020204" pitchFamily="34" charset="0"/>
                <a:ea typeface="MS Gothic" pitchFamily="49" charset="-128"/>
              </a:defRPr>
            </a:lvl3pPr>
            <a:lvl4pPr marL="1600200" indent="-228600" eaLnBrk="0" hangingPunct="0">
              <a:defRPr>
                <a:solidFill>
                  <a:schemeClr val="bg1"/>
                </a:solidFill>
                <a:latin typeface="Arial" panose="020B0604020202020204" pitchFamily="34" charset="0"/>
                <a:ea typeface="MS Gothic" pitchFamily="49" charset="-128"/>
              </a:defRPr>
            </a:lvl4pPr>
            <a:lvl5pPr marL="2057400" indent="-228600" eaLnBrk="0" hangingPunct="0">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9pPr>
          </a:lstStyle>
          <a:p>
            <a:pPr algn="ctr" eaLnBrk="1" hangingPunct="1"/>
            <a:r>
              <a:rPr lang="en-US" altLang="en-US" dirty="0">
                <a:solidFill>
                  <a:schemeClr val="tx1"/>
                </a:solidFill>
              </a:rPr>
              <a:t>Figure 22.8  Wireless ad hoc mode network</a:t>
            </a:r>
          </a:p>
        </p:txBody>
      </p:sp>
    </p:spTree>
    <p:extLst>
      <p:ext uri="{BB962C8B-B14F-4D97-AF65-F5344CB8AC3E}">
        <p14:creationId xmlns:p14="http://schemas.microsoft.com/office/powerpoint/2010/main" val="352392106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4"/>
          <p:cNvSpPr>
            <a:spLocks noGrp="1"/>
          </p:cNvSpPr>
          <p:nvPr>
            <p:ph type="title"/>
          </p:nvPr>
        </p:nvSpPr>
        <p:spPr/>
        <p:txBody>
          <a:bodyPr/>
          <a:lstStyle/>
          <a:p>
            <a:r>
              <a:rPr lang="en-GB" altLang="en-US" dirty="0"/>
              <a:t>Wireless Network Modes (</a:t>
            </a:r>
            <a:r>
              <a:rPr lang="en-GB" altLang="en-US" i="1" dirty="0"/>
              <a:t>continued</a:t>
            </a:r>
            <a:r>
              <a:rPr lang="en-GB" altLang="en-US" dirty="0"/>
              <a:t>)</a:t>
            </a:r>
            <a:endParaRPr lang="en-US" altLang="en-US" dirty="0"/>
          </a:p>
        </p:txBody>
      </p:sp>
      <p:sp>
        <p:nvSpPr>
          <p:cNvPr id="14339" name="Text Placeholder 6"/>
          <p:cNvSpPr>
            <a:spLocks noGrp="1"/>
          </p:cNvSpPr>
          <p:nvPr>
            <p:ph idx="1"/>
          </p:nvPr>
        </p:nvSpPr>
        <p:spPr/>
        <p:txBody>
          <a:bodyPr/>
          <a:lstStyle/>
          <a:p>
            <a:r>
              <a:rPr lang="en-GB" altLang="en-US" dirty="0"/>
              <a:t>Infrastructure mode</a:t>
            </a:r>
          </a:p>
          <a:p>
            <a:pPr lvl="1"/>
            <a:r>
              <a:rPr lang="en-GB" altLang="en-US" dirty="0"/>
              <a:t>This mode uses one or more WAPs to connect wireless nodes to a wired network segment.</a:t>
            </a:r>
          </a:p>
          <a:p>
            <a:pPr lvl="1"/>
            <a:r>
              <a:rPr lang="en-GB" altLang="en-US" dirty="0"/>
              <a:t>A single WAP servicing an area is called a Basic Service Set (BSS).</a:t>
            </a:r>
          </a:p>
          <a:p>
            <a:pPr lvl="2"/>
            <a:r>
              <a:rPr lang="en-GB" altLang="en-US" dirty="0"/>
              <a:t>Adding more WAPs creates an Extended Basic Service Set (EBSS).</a:t>
            </a:r>
          </a:p>
          <a:p>
            <a:pPr lvl="1"/>
            <a:r>
              <a:rPr lang="en-GB" altLang="en-US" dirty="0"/>
              <a:t>Infrastructure mode is suited to networks that need to share dedicated resources such as Internet connections and centralized databases.</a:t>
            </a:r>
            <a:endParaRPr lang="en-US" altLang="en-US" dirty="0"/>
          </a:p>
        </p:txBody>
      </p:sp>
    </p:spTree>
    <p:extLst>
      <p:ext uri="{BB962C8B-B14F-4D97-AF65-F5344CB8AC3E}">
        <p14:creationId xmlns:p14="http://schemas.microsoft.com/office/powerpoint/2010/main" val="347500794"/>
      </p:ext>
    </p:extLst>
  </p:cSld>
  <p:clrMapOvr>
    <a:masterClrMapping/>
  </p:clrMapOvr>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ltLang="en-US" dirty="0"/>
              <a:t>Wireless Network Modes (</a:t>
            </a:r>
            <a:r>
              <a:rPr lang="en-GB" altLang="en-US" i="1" dirty="0"/>
              <a:t>continued</a:t>
            </a:r>
            <a:r>
              <a:rPr lang="en-GB" altLang="en-US" dirty="0"/>
              <a:t>)</a:t>
            </a:r>
            <a:endParaRPr lang="en-US" dirty="0"/>
          </a:p>
        </p:txBody>
      </p:sp>
      <p:pic>
        <p:nvPicPr>
          <p:cNvPr id="5" name="Picture 1" descr="F23-09.jpg"/>
          <p:cNvPicPr>
            <a:picLocks noChangeAspect="1"/>
          </p:cNvPicPr>
          <p:nvPr/>
        </p:nvPicPr>
        <p:blipFill>
          <a:blip r:embed="rId2" cstate="email">
            <a:extLst>
              <a:ext uri="{28A0092B-C50C-407E-A947-70E740481C1C}">
                <a14:useLocalDpi xmlns:a14="http://schemas.microsoft.com/office/drawing/2010/main"/>
              </a:ext>
            </a:extLst>
          </a:blip>
          <a:srcRect/>
          <a:stretch>
            <a:fillRect/>
          </a:stretch>
        </p:blipFill>
        <p:spPr bwMode="auto">
          <a:xfrm>
            <a:off x="2417953" y="2088432"/>
            <a:ext cx="4308094" cy="2667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Box 4"/>
          <p:cNvSpPr txBox="1">
            <a:spLocks noChangeArrowheads="1"/>
          </p:cNvSpPr>
          <p:nvPr/>
        </p:nvSpPr>
        <p:spPr bwMode="auto">
          <a:xfrm>
            <a:off x="1927687" y="4984032"/>
            <a:ext cx="5288627" cy="3499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bg1"/>
                </a:solidFill>
                <a:latin typeface="Arial" panose="020B0604020202020204" pitchFamily="34" charset="0"/>
                <a:ea typeface="MS Gothic" pitchFamily="49" charset="-128"/>
              </a:defRPr>
            </a:lvl1pPr>
            <a:lvl2pPr marL="742950" indent="-285750" eaLnBrk="0" hangingPunct="0">
              <a:defRPr>
                <a:solidFill>
                  <a:schemeClr val="bg1"/>
                </a:solidFill>
                <a:latin typeface="Arial" panose="020B0604020202020204" pitchFamily="34" charset="0"/>
                <a:ea typeface="MS Gothic" pitchFamily="49" charset="-128"/>
              </a:defRPr>
            </a:lvl2pPr>
            <a:lvl3pPr marL="1143000" indent="-228600" eaLnBrk="0" hangingPunct="0">
              <a:defRPr>
                <a:solidFill>
                  <a:schemeClr val="bg1"/>
                </a:solidFill>
                <a:latin typeface="Arial" panose="020B0604020202020204" pitchFamily="34" charset="0"/>
                <a:ea typeface="MS Gothic" pitchFamily="49" charset="-128"/>
              </a:defRPr>
            </a:lvl3pPr>
            <a:lvl4pPr marL="1600200" indent="-228600" eaLnBrk="0" hangingPunct="0">
              <a:defRPr>
                <a:solidFill>
                  <a:schemeClr val="bg1"/>
                </a:solidFill>
                <a:latin typeface="Arial" panose="020B0604020202020204" pitchFamily="34" charset="0"/>
                <a:ea typeface="MS Gothic" pitchFamily="49" charset="-128"/>
              </a:defRPr>
            </a:lvl4pPr>
            <a:lvl5pPr marL="2057400" indent="-228600" eaLnBrk="0" hangingPunct="0">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9pPr>
          </a:lstStyle>
          <a:p>
            <a:pPr algn="ctr" eaLnBrk="1" hangingPunct="1"/>
            <a:r>
              <a:rPr lang="en-US" altLang="en-US" dirty="0">
                <a:solidFill>
                  <a:schemeClr val="tx1"/>
                </a:solidFill>
              </a:rPr>
              <a:t>Figure 22.9  Wireless infrastructure mode network</a:t>
            </a:r>
          </a:p>
        </p:txBody>
      </p:sp>
    </p:spTree>
    <p:extLst>
      <p:ext uri="{BB962C8B-B14F-4D97-AF65-F5344CB8AC3E}">
        <p14:creationId xmlns:p14="http://schemas.microsoft.com/office/powerpoint/2010/main" val="91348379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3"/>
          <p:cNvSpPr>
            <a:spLocks noGrp="1"/>
          </p:cNvSpPr>
          <p:nvPr>
            <p:ph type="title"/>
          </p:nvPr>
        </p:nvSpPr>
        <p:spPr/>
        <p:txBody>
          <a:bodyPr/>
          <a:lstStyle/>
          <a:p>
            <a:r>
              <a:rPr lang="en-GB" altLang="en-US" dirty="0"/>
              <a:t>Wireless Networking Security</a:t>
            </a:r>
            <a:endParaRPr lang="en-US" altLang="en-US" dirty="0"/>
          </a:p>
        </p:txBody>
      </p:sp>
      <p:sp>
        <p:nvSpPr>
          <p:cNvPr id="15363" name="Text Placeholder 4"/>
          <p:cNvSpPr>
            <a:spLocks noGrp="1"/>
          </p:cNvSpPr>
          <p:nvPr>
            <p:ph idx="1"/>
          </p:nvPr>
        </p:nvSpPr>
        <p:spPr/>
        <p:txBody>
          <a:bodyPr/>
          <a:lstStyle/>
          <a:p>
            <a:r>
              <a:rPr lang="en-GB" altLang="en-US" dirty="0"/>
              <a:t>Three methods used to secure access to the network:</a:t>
            </a:r>
          </a:p>
          <a:p>
            <a:pPr lvl="1"/>
            <a:r>
              <a:rPr lang="en-GB" altLang="en-US" dirty="0"/>
              <a:t>MAC address filtering</a:t>
            </a:r>
          </a:p>
          <a:p>
            <a:pPr lvl="1"/>
            <a:r>
              <a:rPr lang="en-US" altLang="en-US" dirty="0"/>
              <a:t>Authentication</a:t>
            </a:r>
            <a:endParaRPr lang="en-US" altLang="ja-JP" dirty="0"/>
          </a:p>
          <a:p>
            <a:pPr lvl="1"/>
            <a:r>
              <a:rPr lang="en-GB" altLang="en-US" dirty="0"/>
              <a:t>Data encryption</a:t>
            </a:r>
            <a:br>
              <a:rPr lang="en-GB" altLang="en-US" dirty="0"/>
            </a:br>
            <a:endParaRPr lang="en-GB" altLang="en-US" dirty="0"/>
          </a:p>
        </p:txBody>
      </p:sp>
    </p:spTree>
    <p:extLst>
      <p:ext uri="{BB962C8B-B14F-4D97-AF65-F5344CB8AC3E}">
        <p14:creationId xmlns:p14="http://schemas.microsoft.com/office/powerpoint/2010/main" val="2215941286"/>
      </p:ext>
    </p:extLst>
  </p:cSld>
  <p:clrMapOvr>
    <a:masterClrMapping/>
  </p:clrMapOvr>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3"/>
          <p:cNvSpPr>
            <a:spLocks noGrp="1"/>
          </p:cNvSpPr>
          <p:nvPr>
            <p:ph type="title"/>
          </p:nvPr>
        </p:nvSpPr>
        <p:spPr/>
        <p:txBody>
          <a:bodyPr/>
          <a:lstStyle/>
          <a:p>
            <a:r>
              <a:rPr lang="en-GB" altLang="en-US" dirty="0"/>
              <a:t>Wireless Networking Security (</a:t>
            </a:r>
            <a:r>
              <a:rPr lang="en-GB" altLang="en-US" i="1" dirty="0"/>
              <a:t>continued</a:t>
            </a:r>
            <a:r>
              <a:rPr lang="en-GB" altLang="en-US" dirty="0"/>
              <a:t>)</a:t>
            </a:r>
            <a:endParaRPr lang="en-US" altLang="en-US" dirty="0"/>
          </a:p>
        </p:txBody>
      </p:sp>
      <p:sp>
        <p:nvSpPr>
          <p:cNvPr id="16387" name="Text Placeholder 4"/>
          <p:cNvSpPr>
            <a:spLocks noGrp="1"/>
          </p:cNvSpPr>
          <p:nvPr>
            <p:ph idx="1"/>
          </p:nvPr>
        </p:nvSpPr>
        <p:spPr/>
        <p:txBody>
          <a:bodyPr/>
          <a:lstStyle/>
          <a:p>
            <a:r>
              <a:rPr lang="en-GB" altLang="en-US" dirty="0">
                <a:solidFill>
                  <a:srgbClr val="C00000"/>
                </a:solidFill>
              </a:rPr>
              <a:t>Service set identifier (SSID)</a:t>
            </a:r>
            <a:r>
              <a:rPr lang="en-GB" altLang="en-US" dirty="0"/>
              <a:t> parameter</a:t>
            </a:r>
            <a:endParaRPr lang="en-US" altLang="en-US" dirty="0"/>
          </a:p>
          <a:p>
            <a:pPr lvl="1"/>
            <a:r>
              <a:rPr lang="en-GB" altLang="en-US" dirty="0"/>
              <a:t>Configuring a unique SSID (or network name) and password is one security measure.</a:t>
            </a:r>
            <a:endParaRPr lang="en-US" altLang="en-US" dirty="0"/>
          </a:p>
          <a:p>
            <a:pPr lvl="2"/>
            <a:r>
              <a:rPr lang="en-GB" altLang="en-US" dirty="0"/>
              <a:t>Older default names</a:t>
            </a:r>
            <a:r>
              <a:rPr lang="en-US" altLang="en-US" dirty="0"/>
              <a:t> and passwords are </a:t>
            </a:r>
            <a:r>
              <a:rPr lang="en-GB" altLang="en-US" dirty="0"/>
              <a:t>widely known and available online.</a:t>
            </a:r>
          </a:p>
          <a:p>
            <a:pPr lvl="1"/>
            <a:r>
              <a:rPr lang="en-GB" altLang="en-US" dirty="0"/>
              <a:t>Each wireless network node and access point needs to have the same unique SSID.</a:t>
            </a:r>
            <a:endParaRPr lang="en-US" altLang="en-US" dirty="0"/>
          </a:p>
          <a:p>
            <a:pPr lvl="1"/>
            <a:r>
              <a:rPr lang="en-GB" altLang="en-US" dirty="0"/>
              <a:t>Turning off SSID broadcasting makes it harder for unauthorized people to determine your SSID.</a:t>
            </a:r>
          </a:p>
        </p:txBody>
      </p:sp>
    </p:spTree>
    <p:extLst>
      <p:ext uri="{BB962C8B-B14F-4D97-AF65-F5344CB8AC3E}">
        <p14:creationId xmlns:p14="http://schemas.microsoft.com/office/powerpoint/2010/main" val="3879316103"/>
      </p:ext>
    </p:extLst>
  </p:cSld>
  <p:clrMapOvr>
    <a:masterClrMapping/>
  </p:clrMapOvr>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ltLang="en-US" dirty="0"/>
              <a:t>Wireless Networking Security (</a:t>
            </a:r>
            <a:r>
              <a:rPr lang="en-GB" altLang="en-US" i="1" dirty="0"/>
              <a:t>continued</a:t>
            </a:r>
            <a:r>
              <a:rPr lang="en-GB" altLang="en-US" dirty="0"/>
              <a:t>)</a:t>
            </a:r>
            <a:endParaRPr lang="en-US" dirty="0"/>
          </a:p>
        </p:txBody>
      </p:sp>
      <p:sp>
        <p:nvSpPr>
          <p:cNvPr id="3" name="Content Placeholder 2"/>
          <p:cNvSpPr>
            <a:spLocks noGrp="1"/>
          </p:cNvSpPr>
          <p:nvPr>
            <p:ph idx="1"/>
          </p:nvPr>
        </p:nvSpPr>
        <p:spPr/>
        <p:txBody>
          <a:bodyPr/>
          <a:lstStyle/>
          <a:p>
            <a:r>
              <a:rPr lang="en-US" dirty="0"/>
              <a:t>Access point placement</a:t>
            </a:r>
          </a:p>
          <a:p>
            <a:pPr lvl="1"/>
            <a:r>
              <a:rPr lang="en-US" dirty="0"/>
              <a:t>Limit risk by hiding the network from outsiders.</a:t>
            </a:r>
          </a:p>
          <a:p>
            <a:pPr lvl="1"/>
            <a:r>
              <a:rPr lang="en-US" dirty="0"/>
              <a:t>Keep omni-directional antenna close to center of home or office.</a:t>
            </a:r>
          </a:p>
          <a:p>
            <a:r>
              <a:rPr lang="en-US" dirty="0"/>
              <a:t>Radio power adjustment</a:t>
            </a:r>
          </a:p>
          <a:p>
            <a:pPr lvl="1"/>
            <a:r>
              <a:rPr lang="en-US" dirty="0"/>
              <a:t>Decrease power until you get reception inside but not outside the target network space.</a:t>
            </a:r>
          </a:p>
        </p:txBody>
      </p:sp>
    </p:spTree>
    <p:extLst>
      <p:ext uri="{BB962C8B-B14F-4D97-AF65-F5344CB8AC3E}">
        <p14:creationId xmlns:p14="http://schemas.microsoft.com/office/powerpoint/2010/main" val="420796897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3"/>
          <p:cNvSpPr>
            <a:spLocks noGrp="1"/>
          </p:cNvSpPr>
          <p:nvPr>
            <p:ph type="title"/>
          </p:nvPr>
        </p:nvSpPr>
        <p:spPr/>
        <p:txBody>
          <a:bodyPr/>
          <a:lstStyle/>
          <a:p>
            <a:r>
              <a:rPr lang="en-GB" altLang="en-US" dirty="0"/>
              <a:t>Wireless Networking Security (</a:t>
            </a:r>
            <a:r>
              <a:rPr lang="en-GB" altLang="en-US" i="1" dirty="0"/>
              <a:t>continued</a:t>
            </a:r>
            <a:r>
              <a:rPr lang="en-GB" altLang="en-US" dirty="0"/>
              <a:t>)</a:t>
            </a:r>
            <a:endParaRPr lang="en-US" altLang="en-US" dirty="0"/>
          </a:p>
        </p:txBody>
      </p:sp>
      <p:sp>
        <p:nvSpPr>
          <p:cNvPr id="17411" name="Text Placeholder 4"/>
          <p:cNvSpPr>
            <a:spLocks noGrp="1"/>
          </p:cNvSpPr>
          <p:nvPr>
            <p:ph idx="1"/>
          </p:nvPr>
        </p:nvSpPr>
        <p:spPr/>
        <p:txBody>
          <a:bodyPr/>
          <a:lstStyle/>
          <a:p>
            <a:r>
              <a:rPr lang="en-GB" altLang="en-US" dirty="0">
                <a:solidFill>
                  <a:srgbClr val="C00000"/>
                </a:solidFill>
              </a:rPr>
              <a:t>MAC address filtering</a:t>
            </a:r>
            <a:endParaRPr lang="en-US" altLang="en-US" dirty="0">
              <a:solidFill>
                <a:srgbClr val="C00000"/>
              </a:solidFill>
            </a:endParaRPr>
          </a:p>
          <a:p>
            <a:pPr lvl="1"/>
            <a:r>
              <a:rPr lang="en-GB" altLang="en-US" dirty="0"/>
              <a:t>Filters based on each host</a:t>
            </a:r>
            <a:r>
              <a:rPr lang="en-US" altLang="en-US" dirty="0"/>
              <a:t>’</a:t>
            </a:r>
            <a:r>
              <a:rPr lang="en-GB" altLang="ja-JP" dirty="0"/>
              <a:t>s unique MAC address</a:t>
            </a:r>
            <a:endParaRPr lang="en-US" altLang="ja-JP" dirty="0"/>
          </a:p>
          <a:p>
            <a:pPr lvl="1"/>
            <a:r>
              <a:rPr lang="en-GB" altLang="en-US" dirty="0"/>
              <a:t>Creates a type of accepted user list</a:t>
            </a:r>
          </a:p>
          <a:p>
            <a:r>
              <a:rPr lang="en-GB" altLang="en-US" dirty="0">
                <a:solidFill>
                  <a:srgbClr val="C00000"/>
                </a:solidFill>
              </a:rPr>
              <a:t>Wired Equivalent Privacy (WEP)</a:t>
            </a:r>
          </a:p>
          <a:p>
            <a:pPr lvl="1"/>
            <a:r>
              <a:rPr lang="en-GB" altLang="en-US" dirty="0"/>
              <a:t>Encrypts data using 40-bit or 104-bit encryption</a:t>
            </a:r>
            <a:endParaRPr lang="en-US" altLang="en-US" dirty="0"/>
          </a:p>
          <a:p>
            <a:pPr lvl="1"/>
            <a:r>
              <a:rPr lang="en-US" altLang="en-US" dirty="0"/>
              <a:t>Includes a flaw that makes it extremely vulnerable to attack</a:t>
            </a:r>
          </a:p>
          <a:p>
            <a:endParaRPr lang="en-GB" altLang="en-US" dirty="0"/>
          </a:p>
        </p:txBody>
      </p:sp>
    </p:spTree>
    <p:extLst>
      <p:ext uri="{BB962C8B-B14F-4D97-AF65-F5344CB8AC3E}">
        <p14:creationId xmlns:p14="http://schemas.microsoft.com/office/powerpoint/2010/main" val="2523223427"/>
      </p:ext>
    </p:extLst>
  </p:cSld>
  <p:clrMapOvr>
    <a:masterClrMapping/>
  </p:clrMapOvr>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3"/>
          <p:cNvSpPr>
            <a:spLocks noGrp="1"/>
          </p:cNvSpPr>
          <p:nvPr>
            <p:ph type="title"/>
          </p:nvPr>
        </p:nvSpPr>
        <p:spPr/>
        <p:txBody>
          <a:bodyPr/>
          <a:lstStyle/>
          <a:p>
            <a:r>
              <a:rPr lang="en-GB" altLang="en-US" dirty="0"/>
              <a:t>Wireless Networking Security (</a:t>
            </a:r>
            <a:r>
              <a:rPr lang="en-GB" altLang="en-US" i="1" dirty="0"/>
              <a:t>continued</a:t>
            </a:r>
            <a:r>
              <a:rPr lang="en-GB" altLang="en-US" dirty="0"/>
              <a:t>)</a:t>
            </a:r>
            <a:endParaRPr lang="en-US" altLang="en-US" dirty="0"/>
          </a:p>
        </p:txBody>
      </p:sp>
      <p:sp>
        <p:nvSpPr>
          <p:cNvPr id="18435" name="Text Placeholder 4"/>
          <p:cNvSpPr>
            <a:spLocks noGrp="1"/>
          </p:cNvSpPr>
          <p:nvPr>
            <p:ph idx="1"/>
          </p:nvPr>
        </p:nvSpPr>
        <p:spPr/>
        <p:txBody>
          <a:bodyPr/>
          <a:lstStyle/>
          <a:p>
            <a:r>
              <a:rPr lang="en-GB" altLang="en-US" dirty="0">
                <a:solidFill>
                  <a:srgbClr val="C00000"/>
                </a:solidFill>
              </a:rPr>
              <a:t>Wi-Fi Protected Access (WPA)</a:t>
            </a:r>
            <a:endParaRPr lang="en-US" altLang="en-US" dirty="0">
              <a:solidFill>
                <a:srgbClr val="C00000"/>
              </a:solidFill>
            </a:endParaRPr>
          </a:p>
          <a:p>
            <a:pPr lvl="1"/>
            <a:r>
              <a:rPr lang="en-GB" altLang="en-US" dirty="0"/>
              <a:t>Acts as an interim security upgrade to WEP</a:t>
            </a:r>
            <a:endParaRPr lang="en-US" altLang="en-US" dirty="0"/>
          </a:p>
          <a:p>
            <a:pPr lvl="1"/>
            <a:r>
              <a:rPr lang="en-US" altLang="en-US" dirty="0"/>
              <a:t>Uses the </a:t>
            </a:r>
            <a:r>
              <a:rPr lang="en-US" altLang="en-US" dirty="0">
                <a:solidFill>
                  <a:srgbClr val="C00000"/>
                </a:solidFill>
              </a:rPr>
              <a:t>Temporal Key Integrity Protocol (TKIP)</a:t>
            </a:r>
          </a:p>
          <a:p>
            <a:pPr lvl="2"/>
            <a:r>
              <a:rPr lang="en-US" altLang="en-US" dirty="0"/>
              <a:t>Provides a new encryption key for every sent packet</a:t>
            </a:r>
          </a:p>
          <a:p>
            <a:pPr lvl="2"/>
            <a:r>
              <a:rPr lang="en-US" altLang="en-US" dirty="0"/>
              <a:t>Protects WPA from many of the attacks that make WEP vulnerable</a:t>
            </a:r>
          </a:p>
          <a:p>
            <a:pPr lvl="2"/>
            <a:r>
              <a:rPr lang="en-US" altLang="en-US" dirty="0"/>
              <a:t>Deprecated due to flaws of its own </a:t>
            </a:r>
          </a:p>
          <a:p>
            <a:pPr lvl="1"/>
            <a:r>
              <a:rPr lang="en-GB" altLang="en-US" dirty="0"/>
              <a:t>Uses encryption key integrity-checking through </a:t>
            </a:r>
            <a:r>
              <a:rPr lang="en-GB" altLang="en-US" dirty="0">
                <a:solidFill>
                  <a:srgbClr val="C00000"/>
                </a:solidFill>
              </a:rPr>
              <a:t>Extensible Authentication Protocol (EAP)</a:t>
            </a:r>
            <a:endParaRPr lang="en-US" altLang="en-US" dirty="0">
              <a:solidFill>
                <a:srgbClr val="C00000"/>
              </a:solidFill>
            </a:endParaRPr>
          </a:p>
          <a:p>
            <a:pPr lvl="2"/>
            <a:endParaRPr lang="en-US" altLang="en-US" dirty="0"/>
          </a:p>
        </p:txBody>
      </p:sp>
    </p:spTree>
    <p:extLst>
      <p:ext uri="{BB962C8B-B14F-4D97-AF65-F5344CB8AC3E}">
        <p14:creationId xmlns:p14="http://schemas.microsoft.com/office/powerpoint/2010/main" val="2548891389"/>
      </p:ext>
    </p:extLst>
  </p:cSld>
  <p:clrMapOvr>
    <a:masterClrMapping/>
  </p:clrMapOvr>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4"/>
          <p:cNvSpPr>
            <a:spLocks noGrp="1"/>
          </p:cNvSpPr>
          <p:nvPr>
            <p:ph type="title"/>
          </p:nvPr>
        </p:nvSpPr>
        <p:spPr/>
        <p:txBody>
          <a:bodyPr/>
          <a:lstStyle/>
          <a:p>
            <a:r>
              <a:rPr lang="en-US" altLang="en-US" dirty="0"/>
              <a:t>Overview</a:t>
            </a:r>
          </a:p>
        </p:txBody>
      </p:sp>
      <p:sp>
        <p:nvSpPr>
          <p:cNvPr id="3075" name="Text Placeholder 5"/>
          <p:cNvSpPr>
            <a:spLocks noGrp="1"/>
          </p:cNvSpPr>
          <p:nvPr>
            <p:ph idx="1"/>
          </p:nvPr>
        </p:nvSpPr>
        <p:spPr/>
        <p:txBody>
          <a:bodyPr/>
          <a:lstStyle/>
          <a:p>
            <a:r>
              <a:rPr lang="en-GB" altLang="en-US" dirty="0"/>
              <a:t>In this chapter, you will learn how to:</a:t>
            </a:r>
            <a:endParaRPr lang="en-US" altLang="en-US" dirty="0"/>
          </a:p>
          <a:p>
            <a:pPr lvl="1"/>
            <a:r>
              <a:rPr lang="en-GB" altLang="en-US" dirty="0"/>
              <a:t>Describe wireless networking components</a:t>
            </a:r>
          </a:p>
          <a:p>
            <a:pPr lvl="1"/>
            <a:r>
              <a:rPr lang="en-US" altLang="en-US" dirty="0"/>
              <a:t>Analyze</a:t>
            </a:r>
            <a:r>
              <a:rPr lang="en-GB" altLang="en-US" dirty="0"/>
              <a:t> and explain wireless networking standards</a:t>
            </a:r>
          </a:p>
          <a:p>
            <a:pPr lvl="1"/>
            <a:r>
              <a:rPr lang="en-GB" altLang="en-US" dirty="0"/>
              <a:t>Install and configure wireless networks</a:t>
            </a:r>
          </a:p>
          <a:p>
            <a:pPr lvl="1"/>
            <a:r>
              <a:rPr lang="en-GB" altLang="en-US" dirty="0"/>
              <a:t>Troubleshoot wireless networks</a:t>
            </a:r>
          </a:p>
        </p:txBody>
      </p:sp>
    </p:spTree>
    <p:extLst>
      <p:ext uri="{BB962C8B-B14F-4D97-AF65-F5344CB8AC3E}">
        <p14:creationId xmlns:p14="http://schemas.microsoft.com/office/powerpoint/2010/main" val="1394978124"/>
      </p:ext>
    </p:extLst>
  </p:cSld>
  <p:clrMapOvr>
    <a:masterClrMapping/>
  </p:clrMapOvr>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3"/>
          <p:cNvSpPr>
            <a:spLocks noGrp="1"/>
          </p:cNvSpPr>
          <p:nvPr>
            <p:ph type="title"/>
          </p:nvPr>
        </p:nvSpPr>
        <p:spPr/>
        <p:txBody>
          <a:bodyPr/>
          <a:lstStyle/>
          <a:p>
            <a:r>
              <a:rPr lang="en-GB" altLang="en-US" dirty="0"/>
              <a:t>Wireless Networking Security (</a:t>
            </a:r>
            <a:r>
              <a:rPr lang="en-GB" altLang="en-US" i="1" dirty="0"/>
              <a:t>continued</a:t>
            </a:r>
            <a:r>
              <a:rPr lang="en-GB" altLang="en-US" dirty="0"/>
              <a:t>)</a:t>
            </a:r>
            <a:endParaRPr lang="en-US" altLang="en-US" dirty="0"/>
          </a:p>
        </p:txBody>
      </p:sp>
      <p:sp>
        <p:nvSpPr>
          <p:cNvPr id="19459" name="Text Placeholder 4"/>
          <p:cNvSpPr>
            <a:spLocks noGrp="1"/>
          </p:cNvSpPr>
          <p:nvPr>
            <p:ph idx="1"/>
          </p:nvPr>
        </p:nvSpPr>
        <p:spPr/>
        <p:txBody>
          <a:bodyPr/>
          <a:lstStyle/>
          <a:p>
            <a:r>
              <a:rPr lang="en-GB" altLang="en-US" dirty="0">
                <a:solidFill>
                  <a:srgbClr val="C00000"/>
                </a:solidFill>
              </a:rPr>
              <a:t>Wi-Fi Protected Access 2 (WPA2)</a:t>
            </a:r>
          </a:p>
          <a:p>
            <a:pPr lvl="1"/>
            <a:r>
              <a:rPr lang="en-GB" altLang="en-US" dirty="0"/>
              <a:t>Based on the IEEE 802.11i standard</a:t>
            </a:r>
            <a:endParaRPr lang="en-US" altLang="en-US" dirty="0"/>
          </a:p>
          <a:p>
            <a:pPr lvl="1"/>
            <a:r>
              <a:rPr lang="en-GB" altLang="en-US" dirty="0"/>
              <a:t>Locks down wireless networks</a:t>
            </a:r>
          </a:p>
          <a:p>
            <a:pPr lvl="1"/>
            <a:r>
              <a:rPr lang="en-GB" altLang="en-US" dirty="0"/>
              <a:t>Uses </a:t>
            </a:r>
            <a:r>
              <a:rPr lang="en-GB" altLang="en-US" dirty="0">
                <a:solidFill>
                  <a:srgbClr val="C00000"/>
                </a:solidFill>
              </a:rPr>
              <a:t>Advanced Encryption Standard (AES)</a:t>
            </a:r>
            <a:endParaRPr lang="en-US" altLang="en-US" dirty="0">
              <a:solidFill>
                <a:srgbClr val="C00000"/>
              </a:solidFill>
            </a:endParaRPr>
          </a:p>
          <a:p>
            <a:pPr lvl="1"/>
            <a:r>
              <a:rPr lang="en-GB" altLang="en-US" dirty="0"/>
              <a:t>Upgrade to WPA2, if not already using it</a:t>
            </a:r>
            <a:endParaRPr lang="en-US" altLang="en-US" dirty="0"/>
          </a:p>
        </p:txBody>
      </p:sp>
    </p:spTree>
    <p:extLst>
      <p:ext uri="{BB962C8B-B14F-4D97-AF65-F5344CB8AC3E}">
        <p14:creationId xmlns:p14="http://schemas.microsoft.com/office/powerpoint/2010/main" val="2517649652"/>
      </p:ext>
    </p:extLst>
  </p:cSld>
  <p:clrMapOvr>
    <a:masterClrMapping/>
  </p:clrMapOvr>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p:cNvSpPr>
            <a:spLocks noGrp="1"/>
          </p:cNvSpPr>
          <p:nvPr>
            <p:ph type="title"/>
          </p:nvPr>
        </p:nvSpPr>
        <p:spPr/>
        <p:txBody>
          <a:bodyPr/>
          <a:lstStyle/>
          <a:p>
            <a:r>
              <a:rPr lang="en-GB" altLang="en-US" dirty="0"/>
              <a:t>Wireless Networking Security (</a:t>
            </a:r>
            <a:r>
              <a:rPr lang="en-GB" altLang="en-US" i="1" dirty="0"/>
              <a:t>continued</a:t>
            </a:r>
            <a:r>
              <a:rPr lang="en-GB" altLang="en-US" dirty="0"/>
              <a:t>)</a:t>
            </a:r>
            <a:endParaRPr lang="en-US" altLang="en-US" dirty="0"/>
          </a:p>
        </p:txBody>
      </p:sp>
      <p:sp>
        <p:nvSpPr>
          <p:cNvPr id="20483" name="Content Placeholder 2"/>
          <p:cNvSpPr>
            <a:spLocks noGrp="1"/>
          </p:cNvSpPr>
          <p:nvPr>
            <p:ph idx="1"/>
          </p:nvPr>
        </p:nvSpPr>
        <p:spPr/>
        <p:txBody>
          <a:bodyPr/>
          <a:lstStyle/>
          <a:p>
            <a:r>
              <a:rPr lang="en-US" altLang="en-US" dirty="0">
                <a:solidFill>
                  <a:srgbClr val="C00000"/>
                </a:solidFill>
              </a:rPr>
              <a:t>Wi-Fi Protected Setup (WPS)</a:t>
            </a:r>
          </a:p>
          <a:p>
            <a:pPr lvl="1"/>
            <a:r>
              <a:rPr lang="en-US" altLang="en-US" dirty="0"/>
              <a:t>Created to make it easier for users to configure secure connections</a:t>
            </a:r>
          </a:p>
          <a:p>
            <a:pPr lvl="1"/>
            <a:r>
              <a:rPr lang="en-US" altLang="en-US" dirty="0"/>
              <a:t>Works either by pushing a button or by entering an eight-digit code</a:t>
            </a:r>
          </a:p>
          <a:p>
            <a:pPr lvl="1"/>
            <a:r>
              <a:rPr lang="en-US" altLang="en-US" dirty="0"/>
              <a:t>Cracked easily by hackers</a:t>
            </a:r>
          </a:p>
          <a:p>
            <a:pPr lvl="2"/>
            <a:r>
              <a:rPr lang="en-US" altLang="en-US" dirty="0"/>
              <a:t>Shut down WPS to prevent</a:t>
            </a:r>
          </a:p>
          <a:p>
            <a:pPr lvl="2"/>
            <a:endParaRPr lang="en-US" altLang="en-US" dirty="0"/>
          </a:p>
        </p:txBody>
      </p:sp>
    </p:spTree>
    <p:extLst>
      <p:ext uri="{BB962C8B-B14F-4D97-AF65-F5344CB8AC3E}">
        <p14:creationId xmlns:p14="http://schemas.microsoft.com/office/powerpoint/2010/main" val="16543122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p:cNvSpPr>
            <a:spLocks noGrp="1"/>
          </p:cNvSpPr>
          <p:nvPr>
            <p:ph type="title"/>
          </p:nvPr>
        </p:nvSpPr>
        <p:spPr/>
        <p:txBody>
          <a:bodyPr/>
          <a:lstStyle/>
          <a:p>
            <a:r>
              <a:rPr lang="en-GB" altLang="en-US" dirty="0"/>
              <a:t>Wireless Networking Security (</a:t>
            </a:r>
            <a:r>
              <a:rPr lang="en-GB" altLang="en-US" i="1" dirty="0"/>
              <a:t>continued</a:t>
            </a:r>
            <a:r>
              <a:rPr lang="en-GB" altLang="en-US" dirty="0"/>
              <a:t>)</a:t>
            </a:r>
            <a:endParaRPr lang="en-US" altLang="en-US" dirty="0"/>
          </a:p>
        </p:txBody>
      </p:sp>
      <p:sp>
        <p:nvSpPr>
          <p:cNvPr id="21507" name="TextBox 4"/>
          <p:cNvSpPr txBox="1">
            <a:spLocks noChangeArrowheads="1"/>
          </p:cNvSpPr>
          <p:nvPr/>
        </p:nvSpPr>
        <p:spPr bwMode="auto">
          <a:xfrm>
            <a:off x="2100811" y="4191000"/>
            <a:ext cx="4942379" cy="3499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bg1"/>
                </a:solidFill>
                <a:latin typeface="Arial" panose="020B0604020202020204" pitchFamily="34" charset="0"/>
                <a:ea typeface="MS Gothic" pitchFamily="49" charset="-128"/>
              </a:defRPr>
            </a:lvl1pPr>
            <a:lvl2pPr marL="742950" indent="-285750" eaLnBrk="0" hangingPunct="0">
              <a:defRPr>
                <a:solidFill>
                  <a:schemeClr val="bg1"/>
                </a:solidFill>
                <a:latin typeface="Arial" panose="020B0604020202020204" pitchFamily="34" charset="0"/>
                <a:ea typeface="MS Gothic" pitchFamily="49" charset="-128"/>
              </a:defRPr>
            </a:lvl2pPr>
            <a:lvl3pPr marL="1143000" indent="-228600" eaLnBrk="0" hangingPunct="0">
              <a:defRPr>
                <a:solidFill>
                  <a:schemeClr val="bg1"/>
                </a:solidFill>
                <a:latin typeface="Arial" panose="020B0604020202020204" pitchFamily="34" charset="0"/>
                <a:ea typeface="MS Gothic" pitchFamily="49" charset="-128"/>
              </a:defRPr>
            </a:lvl3pPr>
            <a:lvl4pPr marL="1600200" indent="-228600" eaLnBrk="0" hangingPunct="0">
              <a:defRPr>
                <a:solidFill>
                  <a:schemeClr val="bg1"/>
                </a:solidFill>
                <a:latin typeface="Arial" panose="020B0604020202020204" pitchFamily="34" charset="0"/>
                <a:ea typeface="MS Gothic" pitchFamily="49" charset="-128"/>
              </a:defRPr>
            </a:lvl4pPr>
            <a:lvl5pPr marL="2057400" indent="-228600" eaLnBrk="0" hangingPunct="0">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9pPr>
          </a:lstStyle>
          <a:p>
            <a:pPr algn="ctr" eaLnBrk="1" hangingPunct="1"/>
            <a:r>
              <a:rPr lang="en-US" altLang="en-US" dirty="0">
                <a:solidFill>
                  <a:schemeClr val="tx1"/>
                </a:solidFill>
              </a:rPr>
              <a:t>Figure 22.10  WPS button on an e2500 Router</a:t>
            </a:r>
          </a:p>
        </p:txBody>
      </p:sp>
      <p:pic>
        <p:nvPicPr>
          <p:cNvPr id="3" name="Picture 2"/>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545336" y="2800022"/>
            <a:ext cx="6053328" cy="1296453"/>
          </a:xfrm>
          <a:prstGeom prst="rect">
            <a:avLst/>
          </a:prstGeom>
        </p:spPr>
      </p:pic>
    </p:spTree>
    <p:extLst>
      <p:ext uri="{BB962C8B-B14F-4D97-AF65-F5344CB8AC3E}">
        <p14:creationId xmlns:p14="http://schemas.microsoft.com/office/powerpoint/2010/main" val="241442451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le 3"/>
          <p:cNvSpPr>
            <a:spLocks noGrp="1"/>
          </p:cNvSpPr>
          <p:nvPr>
            <p:ph type="title"/>
          </p:nvPr>
        </p:nvSpPr>
        <p:spPr/>
        <p:txBody>
          <a:bodyPr/>
          <a:lstStyle/>
          <a:p>
            <a:r>
              <a:rPr lang="en-GB" altLang="en-US" dirty="0"/>
              <a:t>Speed and Range Issues</a:t>
            </a:r>
            <a:endParaRPr lang="en-US" altLang="en-US" dirty="0"/>
          </a:p>
        </p:txBody>
      </p:sp>
      <p:sp>
        <p:nvSpPr>
          <p:cNvPr id="24579" name="Text Placeholder 4"/>
          <p:cNvSpPr>
            <a:spLocks noGrp="1"/>
          </p:cNvSpPr>
          <p:nvPr>
            <p:ph idx="1"/>
          </p:nvPr>
        </p:nvSpPr>
        <p:spPr/>
        <p:txBody>
          <a:bodyPr/>
          <a:lstStyle/>
          <a:p>
            <a:r>
              <a:rPr lang="en-GB" altLang="en-US" dirty="0"/>
              <a:t>Wireless speeds range from 2 Mbps to </a:t>
            </a:r>
            <a:r>
              <a:rPr lang="en-US" altLang="en-US" dirty="0"/>
              <a:t>1+ Gbps.</a:t>
            </a:r>
          </a:p>
          <a:p>
            <a:r>
              <a:rPr lang="en-GB" altLang="en-US" dirty="0"/>
              <a:t>Speed is affected by </a:t>
            </a:r>
            <a:r>
              <a:rPr lang="en-US" altLang="en-US" dirty="0"/>
              <a:t>distance between wireless nodes.</a:t>
            </a:r>
          </a:p>
          <a:p>
            <a:pPr lvl="1"/>
            <a:r>
              <a:rPr lang="en-GB" altLang="en-US" dirty="0"/>
              <a:t>Speed is dynamically negotiated.</a:t>
            </a:r>
            <a:endParaRPr lang="en-US" altLang="en-US" dirty="0"/>
          </a:p>
          <a:p>
            <a:pPr lvl="1"/>
            <a:r>
              <a:rPr lang="en-GB" altLang="en-US" dirty="0"/>
              <a:t>Maximum throughput occurs at close range.</a:t>
            </a:r>
          </a:p>
          <a:p>
            <a:pPr lvl="2"/>
            <a:r>
              <a:rPr lang="en-GB" altLang="en-US" dirty="0"/>
              <a:t>Within about 25 feet</a:t>
            </a:r>
          </a:p>
          <a:p>
            <a:pPr lvl="1"/>
            <a:r>
              <a:rPr lang="en-GB" altLang="en-US" dirty="0"/>
              <a:t>At edge of range, throughput may fall to 1 Mbps.</a:t>
            </a:r>
            <a:endParaRPr lang="en-US" altLang="en-US" dirty="0"/>
          </a:p>
          <a:p>
            <a:r>
              <a:rPr lang="en-GB" altLang="en-US" dirty="0"/>
              <a:t>Dead spots and interfering devices can affect signal.</a:t>
            </a:r>
            <a:endParaRPr lang="en-US" altLang="en-US" dirty="0"/>
          </a:p>
        </p:txBody>
      </p:sp>
    </p:spTree>
    <p:extLst>
      <p:ext uri="{BB962C8B-B14F-4D97-AF65-F5344CB8AC3E}">
        <p14:creationId xmlns:p14="http://schemas.microsoft.com/office/powerpoint/2010/main" val="4025639747"/>
      </p:ext>
    </p:extLst>
  </p:cSld>
  <p:clrMapOvr>
    <a:masterClrMapping/>
  </p:clrMapOvr>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3"/>
          <p:cNvSpPr>
            <a:spLocks noGrp="1"/>
          </p:cNvSpPr>
          <p:nvPr>
            <p:ph type="title"/>
          </p:nvPr>
        </p:nvSpPr>
        <p:spPr/>
        <p:txBody>
          <a:bodyPr/>
          <a:lstStyle/>
          <a:p>
            <a:r>
              <a:rPr lang="en-GB" altLang="en-US" dirty="0"/>
              <a:t>Speed and Range Issues (</a:t>
            </a:r>
            <a:r>
              <a:rPr lang="en-GB" altLang="en-US" i="1" dirty="0"/>
              <a:t>continued</a:t>
            </a:r>
            <a:r>
              <a:rPr lang="en-GB" altLang="en-US" dirty="0"/>
              <a:t>)</a:t>
            </a:r>
            <a:endParaRPr lang="en-US" altLang="en-US" dirty="0"/>
          </a:p>
        </p:txBody>
      </p:sp>
      <p:sp>
        <p:nvSpPr>
          <p:cNvPr id="25603" name="Text Placeholder 4"/>
          <p:cNvSpPr>
            <a:spLocks noGrp="1"/>
          </p:cNvSpPr>
          <p:nvPr>
            <p:ph idx="1"/>
          </p:nvPr>
        </p:nvSpPr>
        <p:spPr/>
        <p:txBody>
          <a:bodyPr/>
          <a:lstStyle/>
          <a:p>
            <a:r>
              <a:rPr lang="en-US" altLang="en-US" dirty="0"/>
              <a:t>Ways to increase range</a:t>
            </a:r>
          </a:p>
          <a:p>
            <a:pPr lvl="1"/>
            <a:r>
              <a:rPr lang="en-US" altLang="en-US" dirty="0"/>
              <a:t>Install multiple WAPs to permit “roaming” between one WAP’s coverage area and another’s—an EBSS.</a:t>
            </a:r>
          </a:p>
          <a:p>
            <a:pPr lvl="1"/>
            <a:r>
              <a:rPr lang="en-US" altLang="en-US" dirty="0"/>
              <a:t>Install a replacement that increases a single WAP’s signal strength, thus increasing its range.</a:t>
            </a:r>
          </a:p>
          <a:p>
            <a:pPr lvl="1"/>
            <a:r>
              <a:rPr lang="en-US" altLang="en-US" dirty="0"/>
              <a:t>Signal boosters can give you even more power.</a:t>
            </a:r>
          </a:p>
          <a:p>
            <a:pPr lvl="1"/>
            <a:r>
              <a:rPr lang="en-US" altLang="en-US" dirty="0">
                <a:solidFill>
                  <a:srgbClr val="C00000"/>
                </a:solidFill>
              </a:rPr>
              <a:t>Wireless repeaters/extenders </a:t>
            </a:r>
            <a:r>
              <a:rPr lang="en-US" altLang="en-US" dirty="0"/>
              <a:t>can receive and rebroadcast a Wi-Fi signal.</a:t>
            </a:r>
          </a:p>
        </p:txBody>
      </p:sp>
    </p:spTree>
    <p:extLst>
      <p:ext uri="{BB962C8B-B14F-4D97-AF65-F5344CB8AC3E}">
        <p14:creationId xmlns:p14="http://schemas.microsoft.com/office/powerpoint/2010/main" val="2773069579"/>
      </p:ext>
    </p:extLst>
  </p:cSld>
  <p:clrMapOvr>
    <a:masterClrMapping/>
  </p:clrMapOvr>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ltLang="en-US" dirty="0"/>
              <a:t>Wireless Networking Standards</a:t>
            </a:r>
            <a:endParaRPr lang="en-US" dirty="0"/>
          </a:p>
        </p:txBody>
      </p:sp>
      <p:sp>
        <p:nvSpPr>
          <p:cNvPr id="3" name="Content Placeholder 2"/>
          <p:cNvSpPr>
            <a:spLocks noGrp="1"/>
          </p:cNvSpPr>
          <p:nvPr>
            <p:ph idx="1"/>
          </p:nvPr>
        </p:nvSpPr>
        <p:spPr/>
        <p:txBody>
          <a:bodyPr/>
          <a:lstStyle/>
          <a:p>
            <a:r>
              <a:rPr lang="en-US" dirty="0"/>
              <a:t>Today’s wireless world is dominated by </a:t>
            </a:r>
            <a:r>
              <a:rPr lang="en-US" dirty="0">
                <a:solidFill>
                  <a:srgbClr val="C00000"/>
                </a:solidFill>
              </a:rPr>
              <a:t>radio frequency (RF) </a:t>
            </a:r>
            <a:r>
              <a:rPr lang="en-US" dirty="0"/>
              <a:t>technologies:</a:t>
            </a:r>
          </a:p>
          <a:p>
            <a:pPr lvl="1"/>
            <a:r>
              <a:rPr lang="en-US" dirty="0"/>
              <a:t>802.11 (Wi-Fi)</a:t>
            </a:r>
          </a:p>
          <a:p>
            <a:pPr lvl="1"/>
            <a:r>
              <a:rPr lang="en-US" dirty="0"/>
              <a:t>Infrared</a:t>
            </a:r>
          </a:p>
          <a:p>
            <a:pPr lvl="1"/>
            <a:r>
              <a:rPr lang="en-US" dirty="0"/>
              <a:t>Bluetooth</a:t>
            </a:r>
          </a:p>
          <a:p>
            <a:pPr lvl="1"/>
            <a:r>
              <a:rPr lang="en-US" dirty="0"/>
              <a:t>Cellular</a:t>
            </a:r>
          </a:p>
        </p:txBody>
      </p:sp>
    </p:spTree>
    <p:extLst>
      <p:ext uri="{BB962C8B-B14F-4D97-AF65-F5344CB8AC3E}">
        <p14:creationId xmlns:p14="http://schemas.microsoft.com/office/powerpoint/2010/main" val="296555944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7" name="Title 8"/>
          <p:cNvSpPr>
            <a:spLocks noGrp="1"/>
          </p:cNvSpPr>
          <p:nvPr>
            <p:ph type="title"/>
          </p:nvPr>
        </p:nvSpPr>
        <p:spPr/>
        <p:txBody>
          <a:bodyPr/>
          <a:lstStyle/>
          <a:p>
            <a:r>
              <a:rPr lang="en-GB" altLang="en-US" dirty="0"/>
              <a:t>IEEE 802.11-Based Wireless Networking</a:t>
            </a:r>
            <a:endParaRPr lang="en-US" altLang="en-US" dirty="0"/>
          </a:p>
        </p:txBody>
      </p:sp>
      <p:sp>
        <p:nvSpPr>
          <p:cNvPr id="26626" name="Text Placeholder 7"/>
          <p:cNvSpPr>
            <a:spLocks noGrp="1"/>
          </p:cNvSpPr>
          <p:nvPr>
            <p:ph idx="1"/>
          </p:nvPr>
        </p:nvSpPr>
        <p:spPr/>
        <p:txBody>
          <a:bodyPr/>
          <a:lstStyle/>
          <a:p>
            <a:r>
              <a:rPr lang="en-GB" altLang="en-US" dirty="0"/>
              <a:t>802.11 wireless Ethernet standard (</a:t>
            </a:r>
            <a:r>
              <a:rPr lang="en-GB" altLang="en-US" dirty="0">
                <a:solidFill>
                  <a:srgbClr val="C00000"/>
                </a:solidFill>
              </a:rPr>
              <a:t>Wi-Fi</a:t>
            </a:r>
            <a:r>
              <a:rPr lang="en-GB" altLang="en-US" dirty="0"/>
              <a:t>)</a:t>
            </a:r>
          </a:p>
          <a:p>
            <a:pPr lvl="1"/>
            <a:r>
              <a:rPr lang="en-GB" altLang="en-US" dirty="0"/>
              <a:t>Defines methods devices may use to communicate via spread-spectrum radio waves</a:t>
            </a:r>
          </a:p>
          <a:p>
            <a:pPr lvl="1"/>
            <a:r>
              <a:rPr lang="en-GB" altLang="en-US" dirty="0"/>
              <a:t>Broadcasts in small, discrete chunks over available frequencies within certain range</a:t>
            </a:r>
          </a:p>
          <a:p>
            <a:pPr lvl="1"/>
            <a:r>
              <a:rPr lang="en-GB" altLang="en-US" dirty="0"/>
              <a:t>Uses one of two radio bands: 2.4 GHz and 5 GHz</a:t>
            </a:r>
          </a:p>
          <a:p>
            <a:pPr lvl="1"/>
            <a:r>
              <a:rPr lang="en-GB" altLang="en-US" dirty="0"/>
              <a:t>Extended to 802.11a, 802.11b, 802.11g, 802.11n, and 802.11ac variations</a:t>
            </a:r>
          </a:p>
          <a:p>
            <a:r>
              <a:rPr lang="en-GB" altLang="en-US" dirty="0"/>
              <a:t>Newer wireless devices provide backward compatibility with older wireless devices</a:t>
            </a:r>
          </a:p>
        </p:txBody>
      </p:sp>
    </p:spTree>
    <p:extLst>
      <p:ext uri="{BB962C8B-B14F-4D97-AF65-F5344CB8AC3E}">
        <p14:creationId xmlns:p14="http://schemas.microsoft.com/office/powerpoint/2010/main" val="2836191990"/>
      </p:ext>
    </p:extLst>
  </p:cSld>
  <p:clrMapOvr>
    <a:masterClrMapping/>
  </p:clrMapOvr>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ltLang="en-US" dirty="0"/>
              <a:t>IEEE 802.11-Based Wireless Networking (</a:t>
            </a:r>
            <a:r>
              <a:rPr lang="en-GB" altLang="en-US" i="1" dirty="0"/>
              <a:t>continued</a:t>
            </a:r>
            <a:r>
              <a:rPr lang="en-GB" altLang="en-US" dirty="0"/>
              <a:t>)</a:t>
            </a:r>
            <a:endParaRPr lang="en-US" dirty="0"/>
          </a:p>
        </p:txBody>
      </p:sp>
      <p:sp>
        <p:nvSpPr>
          <p:cNvPr id="3" name="Content Placeholder 2"/>
          <p:cNvSpPr>
            <a:spLocks noGrp="1"/>
          </p:cNvSpPr>
          <p:nvPr>
            <p:ph idx="1"/>
          </p:nvPr>
        </p:nvSpPr>
        <p:spPr/>
        <p:txBody>
          <a:bodyPr/>
          <a:lstStyle/>
          <a:p>
            <a:r>
              <a:rPr lang="en-US" dirty="0">
                <a:solidFill>
                  <a:srgbClr val="C00000"/>
                </a:solidFill>
              </a:rPr>
              <a:t>802.11a</a:t>
            </a:r>
          </a:p>
          <a:p>
            <a:pPr lvl="1"/>
            <a:r>
              <a:rPr lang="en-US" dirty="0"/>
              <a:t>802.11 standard on the market after 802.11b</a:t>
            </a:r>
          </a:p>
          <a:p>
            <a:pPr lvl="1"/>
            <a:r>
              <a:rPr lang="en-US" dirty="0"/>
              <a:t>Operates in the 5-GHz frequency range</a:t>
            </a:r>
          </a:p>
          <a:p>
            <a:pPr lvl="1"/>
            <a:r>
              <a:rPr lang="en-US" dirty="0"/>
              <a:t>Devices using 802.11a less prone to interference</a:t>
            </a:r>
          </a:p>
          <a:p>
            <a:pPr lvl="1"/>
            <a:r>
              <a:rPr lang="en-US" dirty="0"/>
              <a:t>Throughput greater than 802.11 and 802.11b</a:t>
            </a:r>
          </a:p>
          <a:p>
            <a:r>
              <a:rPr lang="en-US" dirty="0">
                <a:solidFill>
                  <a:srgbClr val="C00000"/>
                </a:solidFill>
              </a:rPr>
              <a:t>802.11b</a:t>
            </a:r>
          </a:p>
          <a:p>
            <a:pPr lvl="1"/>
            <a:r>
              <a:rPr lang="en-US" dirty="0"/>
              <a:t>The first standard to be widely adopted</a:t>
            </a:r>
          </a:p>
          <a:p>
            <a:pPr lvl="1"/>
            <a:r>
              <a:rPr lang="en-US" dirty="0"/>
              <a:t>Actual throughput of 4 to 6 Mbps on average</a:t>
            </a:r>
          </a:p>
          <a:p>
            <a:pPr lvl="1"/>
            <a:r>
              <a:rPr lang="en-US" dirty="0"/>
              <a:t>Maximum range of 300 ft under ideal conditions</a:t>
            </a:r>
          </a:p>
          <a:p>
            <a:pPr lvl="1"/>
            <a:r>
              <a:rPr lang="en-US" dirty="0"/>
              <a:t>Subject to interference from other devices</a:t>
            </a:r>
          </a:p>
        </p:txBody>
      </p:sp>
    </p:spTree>
    <p:extLst>
      <p:ext uri="{BB962C8B-B14F-4D97-AF65-F5344CB8AC3E}">
        <p14:creationId xmlns:p14="http://schemas.microsoft.com/office/powerpoint/2010/main" val="330047083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ltLang="en-US" dirty="0"/>
              <a:t>IEEE 802.11-Based Wireless Networking (</a:t>
            </a:r>
            <a:r>
              <a:rPr lang="en-GB" altLang="en-US" i="1" dirty="0"/>
              <a:t>continued</a:t>
            </a:r>
            <a:r>
              <a:rPr lang="en-GB" altLang="en-US" dirty="0"/>
              <a:t>)</a:t>
            </a:r>
            <a:endParaRPr lang="en-US" dirty="0"/>
          </a:p>
        </p:txBody>
      </p:sp>
      <p:sp>
        <p:nvSpPr>
          <p:cNvPr id="3" name="Content Placeholder 2"/>
          <p:cNvSpPr>
            <a:spLocks noGrp="1"/>
          </p:cNvSpPr>
          <p:nvPr>
            <p:ph idx="1"/>
          </p:nvPr>
        </p:nvSpPr>
        <p:spPr/>
        <p:txBody>
          <a:bodyPr/>
          <a:lstStyle/>
          <a:p>
            <a:r>
              <a:rPr lang="en-US" dirty="0">
                <a:solidFill>
                  <a:srgbClr val="C00000"/>
                </a:solidFill>
              </a:rPr>
              <a:t>802.11g</a:t>
            </a:r>
          </a:p>
          <a:p>
            <a:pPr lvl="1"/>
            <a:r>
              <a:rPr lang="en-US" dirty="0"/>
              <a:t>Introduced in 2003</a:t>
            </a:r>
          </a:p>
          <a:p>
            <a:pPr lvl="1"/>
            <a:r>
              <a:rPr lang="en-US" dirty="0"/>
              <a:t>Offers transfer speeds of 802.11a with the wider range of 802.11b</a:t>
            </a:r>
          </a:p>
          <a:p>
            <a:pPr lvl="1"/>
            <a:r>
              <a:rPr lang="en-US" dirty="0"/>
              <a:t>Runs in 2.4-GHz ISM band</a:t>
            </a:r>
          </a:p>
          <a:p>
            <a:pPr lvl="1"/>
            <a:endParaRPr lang="en-US" dirty="0"/>
          </a:p>
          <a:p>
            <a:pPr lvl="1"/>
            <a:endParaRPr lang="en-US" dirty="0"/>
          </a:p>
        </p:txBody>
      </p:sp>
    </p:spTree>
    <p:extLst>
      <p:ext uri="{BB962C8B-B14F-4D97-AF65-F5344CB8AC3E}">
        <p14:creationId xmlns:p14="http://schemas.microsoft.com/office/powerpoint/2010/main" val="221866826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ltLang="en-US" dirty="0"/>
              <a:t>Wireless Networking Standards (</a:t>
            </a:r>
            <a:r>
              <a:rPr lang="en-GB" altLang="en-US" i="1" dirty="0"/>
              <a:t>continued</a:t>
            </a:r>
            <a:r>
              <a:rPr lang="en-GB" altLang="en-US" dirty="0"/>
              <a:t>)</a:t>
            </a:r>
            <a:endParaRPr lang="en-US" dirty="0"/>
          </a:p>
        </p:txBody>
      </p:sp>
      <p:sp>
        <p:nvSpPr>
          <p:cNvPr id="3" name="Content Placeholder 2"/>
          <p:cNvSpPr>
            <a:spLocks noGrp="1"/>
          </p:cNvSpPr>
          <p:nvPr>
            <p:ph idx="1"/>
          </p:nvPr>
        </p:nvSpPr>
        <p:spPr/>
        <p:txBody>
          <a:bodyPr/>
          <a:lstStyle/>
          <a:p>
            <a:r>
              <a:rPr lang="en-US" dirty="0">
                <a:solidFill>
                  <a:srgbClr val="C00000"/>
                </a:solidFill>
              </a:rPr>
              <a:t>802.11n</a:t>
            </a:r>
          </a:p>
          <a:p>
            <a:pPr lvl="1"/>
            <a:r>
              <a:rPr lang="en-US" dirty="0"/>
              <a:t>Faster speeds</a:t>
            </a:r>
          </a:p>
          <a:p>
            <a:pPr lvl="1"/>
            <a:r>
              <a:rPr lang="en-US" dirty="0"/>
              <a:t>New antenna technology</a:t>
            </a:r>
          </a:p>
          <a:p>
            <a:pPr lvl="1"/>
            <a:r>
              <a:rPr lang="en-US" dirty="0">
                <a:solidFill>
                  <a:srgbClr val="C00000"/>
                </a:solidFill>
              </a:rPr>
              <a:t>Multiple in/multiple out (MIMO)</a:t>
            </a:r>
          </a:p>
          <a:p>
            <a:pPr lvl="2"/>
            <a:r>
              <a:rPr lang="en-US" dirty="0"/>
              <a:t>Enables devices to make multiple simultaneous connections</a:t>
            </a:r>
          </a:p>
          <a:p>
            <a:pPr lvl="1"/>
            <a:r>
              <a:rPr lang="en-US" dirty="0">
                <a:solidFill>
                  <a:srgbClr val="C00000"/>
                </a:solidFill>
              </a:rPr>
              <a:t>Transmit beamforming </a:t>
            </a:r>
          </a:p>
          <a:p>
            <a:pPr lvl="2"/>
            <a:r>
              <a:rPr lang="en-US" dirty="0"/>
              <a:t>Minimize dead spots with multiple-antenna technology</a:t>
            </a:r>
          </a:p>
          <a:p>
            <a:pPr lvl="1"/>
            <a:r>
              <a:rPr lang="en-US" dirty="0"/>
              <a:t>Dual-band operation support</a:t>
            </a:r>
          </a:p>
        </p:txBody>
      </p:sp>
    </p:spTree>
    <p:extLst>
      <p:ext uri="{BB962C8B-B14F-4D97-AF65-F5344CB8AC3E}">
        <p14:creationId xmlns:p14="http://schemas.microsoft.com/office/powerpoint/2010/main" val="301598567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4"/>
          <p:cNvSpPr>
            <a:spLocks noGrp="1"/>
          </p:cNvSpPr>
          <p:nvPr>
            <p:ph type="title"/>
          </p:nvPr>
        </p:nvSpPr>
        <p:spPr/>
        <p:txBody>
          <a:bodyPr/>
          <a:lstStyle/>
          <a:p>
            <a:r>
              <a:rPr lang="en-US" altLang="en-US" dirty="0"/>
              <a:t>Wireless Networking Components</a:t>
            </a:r>
          </a:p>
        </p:txBody>
      </p:sp>
      <p:sp>
        <p:nvSpPr>
          <p:cNvPr id="4099" name="Text Placeholder 5"/>
          <p:cNvSpPr>
            <a:spLocks noGrp="1"/>
          </p:cNvSpPr>
          <p:nvPr>
            <p:ph idx="1"/>
          </p:nvPr>
        </p:nvSpPr>
        <p:spPr/>
        <p:txBody>
          <a:bodyPr/>
          <a:lstStyle/>
          <a:p>
            <a:r>
              <a:rPr lang="en-US" altLang="en-US" dirty="0"/>
              <a:t>Users who want to go wireless have these options today:</a:t>
            </a:r>
          </a:p>
          <a:p>
            <a:pPr lvl="1"/>
            <a:r>
              <a:rPr lang="en-US" altLang="en-US" dirty="0"/>
              <a:t>Wireless radio wave networks based on </a:t>
            </a:r>
            <a:r>
              <a:rPr lang="en-US" altLang="en-US" dirty="0">
                <a:solidFill>
                  <a:srgbClr val="C00000"/>
                </a:solidFill>
              </a:rPr>
              <a:t>IEEE 802.11 </a:t>
            </a:r>
            <a:r>
              <a:rPr lang="en-US" altLang="en-US" dirty="0"/>
              <a:t>(Wi-Fi) and on Bluetooth</a:t>
            </a:r>
          </a:p>
          <a:p>
            <a:pPr lvl="1"/>
            <a:r>
              <a:rPr lang="en-US" altLang="en-US" dirty="0"/>
              <a:t>Wireless networks using infrared light</a:t>
            </a:r>
          </a:p>
          <a:p>
            <a:pPr lvl="2"/>
            <a:r>
              <a:rPr lang="en-US" altLang="en-US" dirty="0"/>
              <a:t>Must use the Infrared Data Association (IrDA) protocol</a:t>
            </a:r>
          </a:p>
          <a:p>
            <a:pPr lvl="1"/>
            <a:r>
              <a:rPr lang="en-US" altLang="en-US" dirty="0"/>
              <a:t>Cell phone companies offering Internet connectivity through cellular phone networks</a:t>
            </a:r>
            <a:endParaRPr lang="en-GB" altLang="en-US" dirty="0"/>
          </a:p>
        </p:txBody>
      </p:sp>
    </p:spTree>
    <p:extLst>
      <p:ext uri="{BB962C8B-B14F-4D97-AF65-F5344CB8AC3E}">
        <p14:creationId xmlns:p14="http://schemas.microsoft.com/office/powerpoint/2010/main" val="641775421"/>
      </p:ext>
    </p:extLst>
  </p:cSld>
  <p:clrMapOvr>
    <a:masterClrMapping/>
  </p:clrMapOvr>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ltLang="en-US" dirty="0"/>
              <a:t>Wireless Networking Standards (</a:t>
            </a:r>
            <a:r>
              <a:rPr lang="en-GB" altLang="en-US" i="1" dirty="0"/>
              <a:t>continued</a:t>
            </a:r>
            <a:r>
              <a:rPr lang="en-GB" altLang="en-US" dirty="0"/>
              <a:t>)</a:t>
            </a:r>
            <a:endParaRPr lang="en-US" dirty="0"/>
          </a:p>
        </p:txBody>
      </p:sp>
      <p:sp>
        <p:nvSpPr>
          <p:cNvPr id="3" name="Content Placeholder 2"/>
          <p:cNvSpPr>
            <a:spLocks noGrp="1"/>
          </p:cNvSpPr>
          <p:nvPr>
            <p:ph idx="1"/>
          </p:nvPr>
        </p:nvSpPr>
        <p:spPr/>
        <p:txBody>
          <a:bodyPr/>
          <a:lstStyle/>
          <a:p>
            <a:r>
              <a:rPr lang="en-US" dirty="0"/>
              <a:t>802.11ac</a:t>
            </a:r>
          </a:p>
          <a:p>
            <a:pPr lvl="1"/>
            <a:r>
              <a:rPr lang="en-US" dirty="0"/>
              <a:t>This standard uses only the 5-GHz band.</a:t>
            </a:r>
          </a:p>
          <a:p>
            <a:pPr lvl="1"/>
            <a:r>
              <a:rPr lang="en-US" dirty="0"/>
              <a:t>New version of MIMO called </a:t>
            </a:r>
            <a:r>
              <a:rPr lang="en-US" dirty="0">
                <a:solidFill>
                  <a:srgbClr val="C00000"/>
                </a:solidFill>
              </a:rPr>
              <a:t>Multiuser MIMO (MU-MIMO)</a:t>
            </a:r>
            <a:r>
              <a:rPr lang="en-US" dirty="0"/>
              <a:t> gives WAP ability to transmit to multiple users simultaneously.</a:t>
            </a:r>
          </a:p>
        </p:txBody>
      </p:sp>
    </p:spTree>
    <p:extLst>
      <p:ext uri="{BB962C8B-B14F-4D97-AF65-F5344CB8AC3E}">
        <p14:creationId xmlns:p14="http://schemas.microsoft.com/office/powerpoint/2010/main" val="253145515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706" name="Title 8"/>
          <p:cNvSpPr>
            <a:spLocks noGrp="1"/>
          </p:cNvSpPr>
          <p:nvPr>
            <p:ph type="title"/>
          </p:nvPr>
        </p:nvSpPr>
        <p:spPr/>
        <p:txBody>
          <a:bodyPr/>
          <a:lstStyle/>
          <a:p>
            <a:r>
              <a:rPr lang="en-GB" altLang="en-US" dirty="0"/>
              <a:t>Wireless Networking Standards (</a:t>
            </a:r>
            <a:r>
              <a:rPr lang="en-GB" altLang="en-US" i="1" dirty="0"/>
              <a:t>continued</a:t>
            </a:r>
            <a:r>
              <a:rPr lang="en-GB" altLang="en-US" dirty="0"/>
              <a:t>)</a:t>
            </a:r>
            <a:endParaRPr lang="en-US" altLang="en-US" dirty="0"/>
          </a:p>
        </p:txBody>
      </p:sp>
      <p:graphicFrame>
        <p:nvGraphicFramePr>
          <p:cNvPr id="5" name="Table 4"/>
          <p:cNvGraphicFramePr>
            <a:graphicFrameLocks noGrp="1"/>
          </p:cNvGraphicFramePr>
          <p:nvPr>
            <p:extLst>
              <p:ext uri="{D42A27DB-BD31-4B8C-83A1-F6EECF244321}">
                <p14:modId xmlns:p14="http://schemas.microsoft.com/office/powerpoint/2010/main" val="3149734729"/>
              </p:ext>
            </p:extLst>
          </p:nvPr>
        </p:nvGraphicFramePr>
        <p:xfrm>
          <a:off x="150876" y="1240536"/>
          <a:ext cx="8874352" cy="5132832"/>
        </p:xfrm>
        <a:graphic>
          <a:graphicData uri="http://schemas.openxmlformats.org/drawingml/2006/table">
            <a:tbl>
              <a:tblPr firstRow="1" firstCol="1" bandRow="1">
                <a:solidFill>
                  <a:srgbClr val="F4EFC1"/>
                </a:solidFill>
              </a:tblPr>
              <a:tblGrid>
                <a:gridCol w="1371600">
                  <a:extLst>
                    <a:ext uri="{9D8B030D-6E8A-4147-A177-3AD203B41FA5}">
                      <a16:colId xmlns="" xmlns:a16="http://schemas.microsoft.com/office/drawing/2014/main" val="20000"/>
                    </a:ext>
                  </a:extLst>
                </a:gridCol>
                <a:gridCol w="1497083">
                  <a:extLst>
                    <a:ext uri="{9D8B030D-6E8A-4147-A177-3AD203B41FA5}">
                      <a16:colId xmlns="" xmlns:a16="http://schemas.microsoft.com/office/drawing/2014/main" val="20001"/>
                    </a:ext>
                  </a:extLst>
                </a:gridCol>
                <a:gridCol w="1598570">
                  <a:extLst>
                    <a:ext uri="{9D8B030D-6E8A-4147-A177-3AD203B41FA5}">
                      <a16:colId xmlns="" xmlns:a16="http://schemas.microsoft.com/office/drawing/2014/main" val="20002"/>
                    </a:ext>
                  </a:extLst>
                </a:gridCol>
                <a:gridCol w="1469033">
                  <a:extLst>
                    <a:ext uri="{9D8B030D-6E8A-4147-A177-3AD203B41FA5}">
                      <a16:colId xmlns="" xmlns:a16="http://schemas.microsoft.com/office/drawing/2014/main" val="20003"/>
                    </a:ext>
                  </a:extLst>
                </a:gridCol>
                <a:gridCol w="1469033">
                  <a:extLst>
                    <a:ext uri="{9D8B030D-6E8A-4147-A177-3AD203B41FA5}">
                      <a16:colId xmlns="" xmlns:a16="http://schemas.microsoft.com/office/drawing/2014/main" val="20004"/>
                    </a:ext>
                  </a:extLst>
                </a:gridCol>
                <a:gridCol w="1469033">
                  <a:extLst>
                    <a:ext uri="{9D8B030D-6E8A-4147-A177-3AD203B41FA5}">
                      <a16:colId xmlns="" xmlns:a16="http://schemas.microsoft.com/office/drawing/2014/main" val="20005"/>
                    </a:ext>
                  </a:extLst>
                </a:gridCol>
              </a:tblGrid>
              <a:tr h="328722">
                <a:tc>
                  <a:txBody>
                    <a:bodyPr/>
                    <a:lstStyle/>
                    <a:p>
                      <a:pPr marL="3175" marR="0" indent="0">
                        <a:lnSpc>
                          <a:spcPct val="115000"/>
                        </a:lnSpc>
                        <a:spcBef>
                          <a:spcPts val="0"/>
                        </a:spcBef>
                        <a:spcAft>
                          <a:spcPts val="600"/>
                        </a:spcAft>
                      </a:pPr>
                      <a:r>
                        <a:rPr lang="en-US" sz="2000" b="1" kern="1200" dirty="0">
                          <a:solidFill>
                            <a:schemeClr val="bg1"/>
                          </a:solidFill>
                          <a:latin typeface="Calibri" panose="020F0502020204030204" pitchFamily="34" charset="0"/>
                          <a:ea typeface="+mn-ea"/>
                          <a:cs typeface="+mn-cs"/>
                        </a:rPr>
                        <a:t>Table 22.1</a:t>
                      </a:r>
                    </a:p>
                  </a:txBody>
                  <a:tcPr marL="68580" marR="68580" marT="0" marB="0" anchor="ctr">
                    <a:lnL w="12700" cap="flat" cmpd="sng" algn="ctr">
                      <a:noFill/>
                      <a:prstDash val="solid"/>
                      <a:round/>
                      <a:headEnd type="none" w="med" len="med"/>
                      <a:tailEnd type="none" w="med" len="med"/>
                    </a:lnL>
                    <a:lnR w="3175" cap="flat" cmpd="sng" algn="ctr">
                      <a:solidFill>
                        <a:schemeClr val="tx1"/>
                      </a:solidFill>
                      <a:prstDash val="solid"/>
                      <a:round/>
                      <a:headEnd type="none" w="med" len="med"/>
                      <a:tailEnd type="none" w="med" len="med"/>
                    </a:lnR>
                    <a:lnT w="635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2"/>
                    </a:solidFill>
                  </a:tcPr>
                </a:tc>
                <a:tc gridSpan="5">
                  <a:txBody>
                    <a:bodyPr/>
                    <a:lstStyle/>
                    <a:p>
                      <a:pPr marL="0" marR="0" indent="0">
                        <a:lnSpc>
                          <a:spcPct val="115000"/>
                        </a:lnSpc>
                        <a:spcBef>
                          <a:spcPts val="0"/>
                        </a:spcBef>
                        <a:spcAft>
                          <a:spcPts val="600"/>
                        </a:spcAft>
                      </a:pPr>
                      <a:r>
                        <a:rPr lang="en-US" altLang="en-US" sz="2000" b="1" dirty="0">
                          <a:latin typeface="Calibri" panose="020F0502020204030204" pitchFamily="34" charset="0"/>
                        </a:rPr>
                        <a:t>Comparison of 802.11 Standards</a:t>
                      </a:r>
                      <a:endParaRPr lang="en-US" sz="2000" b="1" dirty="0">
                        <a:effectLst/>
                        <a:latin typeface="Calibri" panose="020F0502020204030204" pitchFamily="34" charset="0"/>
                        <a:ea typeface="Times New Roman"/>
                      </a:endParaRPr>
                    </a:p>
                  </a:txBody>
                  <a:tcPr marL="68580" marR="68580" marT="0" marB="0" anchor="ctr">
                    <a:lnL w="3175"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635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AA420"/>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 xmlns:a16="http://schemas.microsoft.com/office/drawing/2014/main" val="10000"/>
                  </a:ext>
                </a:extLst>
              </a:tr>
              <a:tr h="411480">
                <a:tc>
                  <a:txBody>
                    <a:bodyPr/>
                    <a:lstStyle/>
                    <a:p>
                      <a:pPr marL="0" marR="0">
                        <a:lnSpc>
                          <a:spcPct val="115000"/>
                        </a:lnSpc>
                        <a:spcBef>
                          <a:spcPts val="0"/>
                        </a:spcBef>
                        <a:spcAft>
                          <a:spcPts val="600"/>
                        </a:spcAft>
                      </a:pPr>
                      <a:r>
                        <a:rPr lang="en-US" sz="1800" b="1" dirty="0">
                          <a:effectLst/>
                          <a:latin typeface="Calibri" panose="020F0502020204030204" pitchFamily="34" charset="0"/>
                          <a:ea typeface="Times New Roman"/>
                        </a:rPr>
                        <a:t> Standard</a:t>
                      </a: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28575"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nSpc>
                          <a:spcPct val="115000"/>
                        </a:lnSpc>
                        <a:spcBef>
                          <a:spcPts val="0"/>
                        </a:spcBef>
                        <a:spcAft>
                          <a:spcPts val="600"/>
                        </a:spcAft>
                      </a:pPr>
                      <a:r>
                        <a:rPr lang="en-US" sz="1800" b="1" dirty="0">
                          <a:effectLst/>
                          <a:latin typeface="Calibri" panose="020F0502020204030204" pitchFamily="34" charset="0"/>
                          <a:ea typeface="Times New Roman"/>
                        </a:rPr>
                        <a:t>802.11a</a:t>
                      </a:r>
                    </a:p>
                  </a:txBody>
                  <a:tcPr marL="68580" marR="68580" marT="0" marB="0">
                    <a:lnL w="12700" cap="flat" cmpd="sng" algn="ctr">
                      <a:noFill/>
                      <a:prstDash val="solid"/>
                      <a:round/>
                      <a:headEnd type="none" w="med" len="med"/>
                      <a:tailEnd type="none" w="med" len="med"/>
                    </a:lnL>
                    <a:lnR w="6350" cap="flat" cmpd="sng" algn="ctr">
                      <a:noFill/>
                      <a:prstDash val="solid"/>
                      <a:round/>
                      <a:headEnd type="none" w="med" len="med"/>
                      <a:tailEnd type="none" w="med" len="med"/>
                    </a:lnR>
                    <a:lnT w="28575"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indent="0" algn="l" defTabSz="914400" rtl="0" eaLnBrk="1" fontAlgn="auto" latinLnBrk="0" hangingPunct="1">
                        <a:lnSpc>
                          <a:spcPct val="115000"/>
                        </a:lnSpc>
                        <a:spcBef>
                          <a:spcPts val="0"/>
                        </a:spcBef>
                        <a:spcAft>
                          <a:spcPts val="600"/>
                        </a:spcAft>
                        <a:buClrTx/>
                        <a:buSzTx/>
                        <a:buFontTx/>
                        <a:buNone/>
                        <a:tabLst/>
                        <a:defRPr/>
                      </a:pPr>
                      <a:r>
                        <a:rPr lang="en-US" sz="1800" b="1" dirty="0">
                          <a:effectLst/>
                          <a:latin typeface="Calibri" panose="020F0502020204030204" pitchFamily="34" charset="0"/>
                          <a:ea typeface="Times New Roman"/>
                        </a:rPr>
                        <a:t>802.11b</a:t>
                      </a:r>
                    </a:p>
                  </a:txBody>
                  <a:tcPr marL="68580" marR="68580" marT="0" marB="0">
                    <a:lnL w="6350" cap="flat" cmpd="sng" algn="ctr">
                      <a:noFill/>
                      <a:prstDash val="solid"/>
                      <a:round/>
                      <a:headEnd type="none" w="med" len="med"/>
                      <a:tailEnd type="none" w="med" len="med"/>
                    </a:lnL>
                    <a:lnR w="3175" cap="flat" cmpd="sng" algn="ctr">
                      <a:noFill/>
                      <a:prstDash val="solid"/>
                      <a:round/>
                      <a:headEnd type="none" w="med" len="med"/>
                      <a:tailEnd type="none" w="med" len="med"/>
                    </a:lnR>
                    <a:lnT w="285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indent="0" algn="l" defTabSz="914400" rtl="0" eaLnBrk="1" fontAlgn="auto" latinLnBrk="0" hangingPunct="1">
                        <a:lnSpc>
                          <a:spcPct val="115000"/>
                        </a:lnSpc>
                        <a:spcBef>
                          <a:spcPts val="0"/>
                        </a:spcBef>
                        <a:spcAft>
                          <a:spcPts val="600"/>
                        </a:spcAft>
                        <a:buClrTx/>
                        <a:buSzTx/>
                        <a:buFontTx/>
                        <a:buNone/>
                        <a:tabLst/>
                        <a:defRPr/>
                      </a:pPr>
                      <a:r>
                        <a:rPr lang="en-US" sz="1800" b="1" dirty="0">
                          <a:effectLst/>
                          <a:latin typeface="Calibri" panose="020F0502020204030204" pitchFamily="34" charset="0"/>
                          <a:ea typeface="Times New Roman"/>
                        </a:rPr>
                        <a:t> 802.11g</a:t>
                      </a:r>
                    </a:p>
                  </a:txBody>
                  <a:tcPr marL="68580" marR="68580" marT="0" marB="0">
                    <a:lnL w="3175" cap="flat" cmpd="sng" algn="ctr">
                      <a:noFill/>
                      <a:prstDash val="solid"/>
                      <a:round/>
                      <a:headEnd type="none" w="med" len="med"/>
                      <a:tailEnd type="none" w="med" len="med"/>
                    </a:lnL>
                    <a:lnR w="3175" cap="flat" cmpd="sng" algn="ctr">
                      <a:noFill/>
                      <a:prstDash val="solid"/>
                      <a:round/>
                      <a:headEnd type="none" w="med" len="med"/>
                      <a:tailEnd type="none" w="med" len="med"/>
                    </a:lnR>
                    <a:lnT w="285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indent="0" algn="l" defTabSz="914400" rtl="0" eaLnBrk="1" fontAlgn="auto" latinLnBrk="0" hangingPunct="1">
                        <a:lnSpc>
                          <a:spcPct val="115000"/>
                        </a:lnSpc>
                        <a:spcBef>
                          <a:spcPts val="0"/>
                        </a:spcBef>
                        <a:spcAft>
                          <a:spcPts val="600"/>
                        </a:spcAft>
                        <a:buClrTx/>
                        <a:buSzTx/>
                        <a:buFontTx/>
                        <a:buNone/>
                        <a:tabLst/>
                        <a:defRPr/>
                      </a:pPr>
                      <a:r>
                        <a:rPr lang="en-US" sz="1800" b="1" dirty="0">
                          <a:effectLst/>
                          <a:latin typeface="Calibri" panose="020F0502020204030204" pitchFamily="34" charset="0"/>
                          <a:ea typeface="Times New Roman"/>
                        </a:rPr>
                        <a:t>802.11n</a:t>
                      </a:r>
                    </a:p>
                  </a:txBody>
                  <a:tcPr marL="68580" marR="68580" marT="0" marB="0">
                    <a:lnL w="3175" cap="flat" cmpd="sng" algn="ctr">
                      <a:noFill/>
                      <a:prstDash val="solid"/>
                      <a:round/>
                      <a:headEnd type="none" w="med" len="med"/>
                      <a:tailEnd type="none" w="med" len="med"/>
                    </a:lnL>
                    <a:lnR w="3175" cap="flat" cmpd="sng" algn="ctr">
                      <a:noFill/>
                      <a:prstDash val="solid"/>
                      <a:round/>
                      <a:headEnd type="none" w="med" len="med"/>
                      <a:tailEnd type="none" w="med" len="med"/>
                    </a:lnR>
                    <a:lnT w="285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indent="0" algn="l" defTabSz="914400" rtl="0" eaLnBrk="1" fontAlgn="auto" latinLnBrk="0" hangingPunct="1">
                        <a:lnSpc>
                          <a:spcPct val="115000"/>
                        </a:lnSpc>
                        <a:spcBef>
                          <a:spcPts val="0"/>
                        </a:spcBef>
                        <a:spcAft>
                          <a:spcPts val="600"/>
                        </a:spcAft>
                        <a:buClrTx/>
                        <a:buSzTx/>
                        <a:buFontTx/>
                        <a:buNone/>
                        <a:tabLst/>
                        <a:defRPr/>
                      </a:pPr>
                      <a:r>
                        <a:rPr lang="en-US" sz="1800" b="1" dirty="0">
                          <a:effectLst/>
                          <a:latin typeface="Calibri" panose="020F0502020204030204" pitchFamily="34" charset="0"/>
                          <a:ea typeface="Times New Roman"/>
                        </a:rPr>
                        <a:t>802.11ac</a:t>
                      </a:r>
                    </a:p>
                  </a:txBody>
                  <a:tcPr marL="68580" marR="68580" marT="0" marB="0">
                    <a:lnL w="3175" cap="flat" cmpd="sng" algn="ctr">
                      <a:noFill/>
                      <a:prstDash val="solid"/>
                      <a:round/>
                      <a:headEnd type="none" w="med" len="med"/>
                      <a:tailEnd type="none" w="med" len="med"/>
                    </a:lnL>
                    <a:lnR w="12700" cap="flat" cmpd="sng" algn="ctr">
                      <a:noFill/>
                      <a:prstDash val="solid"/>
                      <a:round/>
                      <a:headEnd type="none" w="med" len="med"/>
                      <a:tailEnd type="none" w="med" len="med"/>
                    </a:lnR>
                    <a:lnT w="285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 xmlns:a16="http://schemas.microsoft.com/office/drawing/2014/main" val="10001"/>
                  </a:ext>
                </a:extLst>
              </a:tr>
              <a:tr h="560832">
                <a:tc>
                  <a:txBody>
                    <a:bodyPr/>
                    <a:lstStyle/>
                    <a:p>
                      <a:pPr marL="0" marR="0" algn="l" defTabSz="914400" rtl="0" eaLnBrk="1" latinLnBrk="0" hangingPunct="1">
                        <a:lnSpc>
                          <a:spcPct val="100000"/>
                        </a:lnSpc>
                        <a:spcBef>
                          <a:spcPts val="0"/>
                        </a:spcBef>
                        <a:spcAft>
                          <a:spcPts val="600"/>
                        </a:spcAft>
                      </a:pPr>
                      <a:r>
                        <a:rPr lang="en-US" sz="1600" kern="1200" baseline="0" dirty="0">
                          <a:solidFill>
                            <a:schemeClr val="tx1"/>
                          </a:solidFill>
                          <a:effectLst/>
                          <a:latin typeface="Calibri" panose="020F0502020204030204" pitchFamily="34" charset="0"/>
                          <a:ea typeface="+mn-ea"/>
                          <a:cs typeface="+mn-cs"/>
                        </a:rPr>
                        <a:t>Max. throughput</a:t>
                      </a: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l" defTabSz="914400" rtl="0" eaLnBrk="1" latinLnBrk="0" hangingPunct="1">
                        <a:lnSpc>
                          <a:spcPct val="100000"/>
                        </a:lnSpc>
                        <a:spcBef>
                          <a:spcPts val="0"/>
                        </a:spcBef>
                        <a:spcAft>
                          <a:spcPts val="600"/>
                        </a:spcAft>
                      </a:pPr>
                      <a:r>
                        <a:rPr lang="en-US" sz="1600" kern="1200" baseline="0" dirty="0">
                          <a:solidFill>
                            <a:schemeClr val="tx1"/>
                          </a:solidFill>
                          <a:effectLst/>
                          <a:latin typeface="Calibri" panose="020F0502020204030204" pitchFamily="34" charset="0"/>
                          <a:ea typeface="+mn-ea"/>
                          <a:cs typeface="+mn-cs"/>
                        </a:rPr>
                        <a:t>54 Mbps</a:t>
                      </a:r>
                    </a:p>
                  </a:txBody>
                  <a:tcPr marL="68580" marR="68580" marT="0" marB="0">
                    <a:lnL w="12700" cap="flat" cmpd="sng" algn="ctr">
                      <a:noFill/>
                      <a:prstDash val="solid"/>
                      <a:round/>
                      <a:headEnd type="none" w="med" len="med"/>
                      <a:tailEnd type="none" w="med" len="med"/>
                    </a:lnL>
                    <a:lnR w="635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l" defTabSz="914400" rtl="0" eaLnBrk="1" latinLnBrk="0" hangingPunct="1">
                        <a:lnSpc>
                          <a:spcPct val="100000"/>
                        </a:lnSpc>
                        <a:spcBef>
                          <a:spcPts val="0"/>
                        </a:spcBef>
                        <a:spcAft>
                          <a:spcPts val="600"/>
                        </a:spcAft>
                      </a:pPr>
                      <a:r>
                        <a:rPr lang="en-US" sz="1600" kern="1200" baseline="0" dirty="0">
                          <a:solidFill>
                            <a:schemeClr val="tx1"/>
                          </a:solidFill>
                          <a:effectLst/>
                          <a:latin typeface="Calibri" panose="020F0502020204030204" pitchFamily="34" charset="0"/>
                          <a:ea typeface="+mn-ea"/>
                          <a:cs typeface="+mn-cs"/>
                        </a:rPr>
                        <a:t>11 Mbps</a:t>
                      </a:r>
                    </a:p>
                  </a:txBody>
                  <a:tcPr marL="68580" marR="68580" marT="0" marB="0">
                    <a:lnL w="6350"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l" defTabSz="914400" rtl="0" eaLnBrk="1" latinLnBrk="0" hangingPunct="1">
                        <a:lnSpc>
                          <a:spcPct val="100000"/>
                        </a:lnSpc>
                        <a:spcBef>
                          <a:spcPts val="0"/>
                        </a:spcBef>
                        <a:spcAft>
                          <a:spcPts val="600"/>
                        </a:spcAft>
                      </a:pPr>
                      <a:r>
                        <a:rPr lang="en-US" sz="1600" kern="1200" baseline="0" dirty="0">
                          <a:solidFill>
                            <a:schemeClr val="tx1"/>
                          </a:solidFill>
                          <a:effectLst/>
                          <a:latin typeface="Calibri" panose="020F0502020204030204" pitchFamily="34" charset="0"/>
                          <a:ea typeface="+mn-ea"/>
                          <a:cs typeface="+mn-cs"/>
                        </a:rPr>
                        <a:t>54 Mbps</a:t>
                      </a:r>
                    </a:p>
                  </a:txBody>
                  <a:tcPr marL="68580" marR="68580" marT="0" marB="0">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l" defTabSz="914400" rtl="0" eaLnBrk="1" latinLnBrk="0" hangingPunct="1">
                        <a:lnSpc>
                          <a:spcPct val="100000"/>
                        </a:lnSpc>
                        <a:spcBef>
                          <a:spcPts val="0"/>
                        </a:spcBef>
                        <a:spcAft>
                          <a:spcPts val="600"/>
                        </a:spcAft>
                      </a:pPr>
                      <a:r>
                        <a:rPr lang="en-US" sz="1600" kern="1200" baseline="0" dirty="0">
                          <a:solidFill>
                            <a:schemeClr val="tx1"/>
                          </a:solidFill>
                          <a:effectLst/>
                          <a:latin typeface="Calibri" panose="020F0502020204030204" pitchFamily="34" charset="0"/>
                          <a:ea typeface="+mn-ea"/>
                          <a:cs typeface="+mn-cs"/>
                        </a:rPr>
                        <a:t>100+ Mbps</a:t>
                      </a:r>
                    </a:p>
                  </a:txBody>
                  <a:tcPr marL="68580" marR="68580" marT="0" marB="0">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l" defTabSz="914400" rtl="0" eaLnBrk="1" latinLnBrk="0" hangingPunct="1">
                        <a:lnSpc>
                          <a:spcPct val="100000"/>
                        </a:lnSpc>
                        <a:spcBef>
                          <a:spcPts val="0"/>
                        </a:spcBef>
                        <a:spcAft>
                          <a:spcPts val="600"/>
                        </a:spcAft>
                      </a:pPr>
                      <a:r>
                        <a:rPr lang="en-US" sz="1600" kern="1200" baseline="0" dirty="0">
                          <a:solidFill>
                            <a:schemeClr val="tx1"/>
                          </a:solidFill>
                          <a:effectLst/>
                          <a:latin typeface="Calibri" panose="020F0502020204030204" pitchFamily="34" charset="0"/>
                          <a:ea typeface="+mn-ea"/>
                          <a:cs typeface="+mn-cs"/>
                        </a:rPr>
                        <a:t>1+ Gbps</a:t>
                      </a:r>
                    </a:p>
                  </a:txBody>
                  <a:tcPr marL="68580" marR="68580" marT="0" marB="0">
                    <a:lnL w="3175"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 xmlns:a16="http://schemas.microsoft.com/office/drawing/2014/main" val="10002"/>
                  </a:ext>
                </a:extLst>
              </a:tr>
              <a:tr h="533400">
                <a:tc>
                  <a:txBody>
                    <a:bodyPr/>
                    <a:lstStyle/>
                    <a:p>
                      <a:pPr marL="0" marR="0" algn="l" defTabSz="914400" rtl="0" eaLnBrk="1" latinLnBrk="0" hangingPunct="1">
                        <a:lnSpc>
                          <a:spcPct val="100000"/>
                        </a:lnSpc>
                        <a:spcBef>
                          <a:spcPts val="0"/>
                        </a:spcBef>
                        <a:spcAft>
                          <a:spcPts val="600"/>
                        </a:spcAft>
                      </a:pPr>
                      <a:r>
                        <a:rPr lang="en-US" sz="1600" kern="1200" baseline="0" dirty="0">
                          <a:solidFill>
                            <a:schemeClr val="tx1"/>
                          </a:solidFill>
                          <a:effectLst/>
                          <a:latin typeface="Calibri" panose="020F0502020204030204" pitchFamily="34" charset="0"/>
                          <a:ea typeface="+mn-ea"/>
                          <a:cs typeface="+mn-cs"/>
                        </a:rPr>
                        <a:t>Max. range</a:t>
                      </a: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r>
                        <a:rPr lang="en-US" sz="1600" kern="1200" baseline="0" dirty="0">
                          <a:solidFill>
                            <a:schemeClr val="tx1"/>
                          </a:solidFill>
                          <a:effectLst/>
                          <a:latin typeface="Calibri" panose="020F0502020204030204" pitchFamily="34" charset="0"/>
                          <a:ea typeface="+mn-ea"/>
                          <a:cs typeface="+mn-cs"/>
                        </a:rPr>
                        <a:t>150 feet</a:t>
                      </a:r>
                    </a:p>
                  </a:txBody>
                  <a:tcPr marL="68580" marR="68580" marT="0" marB="0">
                    <a:lnL w="12700" cap="flat" cmpd="sng" algn="ctr">
                      <a:noFill/>
                      <a:prstDash val="solid"/>
                      <a:round/>
                      <a:headEnd type="none" w="med" len="med"/>
                      <a:tailEnd type="none" w="med" len="med"/>
                    </a:lnL>
                    <a:lnR w="635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l" defTabSz="914400" rtl="0" eaLnBrk="1" latinLnBrk="0" hangingPunct="1">
                        <a:lnSpc>
                          <a:spcPct val="100000"/>
                        </a:lnSpc>
                        <a:spcBef>
                          <a:spcPts val="0"/>
                        </a:spcBef>
                        <a:spcAft>
                          <a:spcPts val="600"/>
                        </a:spcAft>
                      </a:pPr>
                      <a:r>
                        <a:rPr lang="en-US" sz="1600" kern="1200" baseline="0" dirty="0">
                          <a:solidFill>
                            <a:schemeClr val="tx1"/>
                          </a:solidFill>
                          <a:effectLst/>
                          <a:latin typeface="Calibri" panose="020F0502020204030204" pitchFamily="34" charset="0"/>
                          <a:ea typeface="+mn-ea"/>
                          <a:cs typeface="+mn-cs"/>
                        </a:rPr>
                        <a:t>300 feet</a:t>
                      </a:r>
                    </a:p>
                  </a:txBody>
                  <a:tcPr marL="68580" marR="68580" marT="0" marB="0">
                    <a:lnL w="6350"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l" defTabSz="914400" rtl="0" eaLnBrk="1" latinLnBrk="0" hangingPunct="1">
                        <a:lnSpc>
                          <a:spcPct val="100000"/>
                        </a:lnSpc>
                        <a:spcBef>
                          <a:spcPts val="0"/>
                        </a:spcBef>
                        <a:spcAft>
                          <a:spcPts val="600"/>
                        </a:spcAft>
                      </a:pPr>
                      <a:r>
                        <a:rPr lang="en-US" sz="1600" kern="1200" baseline="0" dirty="0">
                          <a:solidFill>
                            <a:schemeClr val="tx1"/>
                          </a:solidFill>
                          <a:effectLst/>
                          <a:latin typeface="Calibri" panose="020F0502020204030204" pitchFamily="34" charset="0"/>
                          <a:ea typeface="+mn-ea"/>
                          <a:cs typeface="+mn-cs"/>
                        </a:rPr>
                        <a:t>300 feet</a:t>
                      </a:r>
                    </a:p>
                  </a:txBody>
                  <a:tcPr marL="68580" marR="68580" marT="0" marB="0">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l" defTabSz="914400" rtl="0" eaLnBrk="1" latinLnBrk="0" hangingPunct="1">
                        <a:lnSpc>
                          <a:spcPct val="100000"/>
                        </a:lnSpc>
                        <a:spcBef>
                          <a:spcPts val="0"/>
                        </a:spcBef>
                        <a:spcAft>
                          <a:spcPts val="600"/>
                        </a:spcAft>
                      </a:pPr>
                      <a:r>
                        <a:rPr lang="en-US" sz="1600" kern="1200" baseline="0" dirty="0">
                          <a:solidFill>
                            <a:schemeClr val="tx1"/>
                          </a:solidFill>
                          <a:effectLst/>
                          <a:latin typeface="Calibri" panose="020F0502020204030204" pitchFamily="34" charset="0"/>
                          <a:ea typeface="+mn-ea"/>
                          <a:cs typeface="+mn-cs"/>
                        </a:rPr>
                        <a:t>300+ feet</a:t>
                      </a:r>
                    </a:p>
                  </a:txBody>
                  <a:tcPr marL="68580" marR="68580" marT="0" marB="0">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l" defTabSz="914400" rtl="0" eaLnBrk="1" latinLnBrk="0" hangingPunct="1">
                        <a:lnSpc>
                          <a:spcPct val="100000"/>
                        </a:lnSpc>
                        <a:spcBef>
                          <a:spcPts val="0"/>
                        </a:spcBef>
                        <a:spcAft>
                          <a:spcPts val="600"/>
                        </a:spcAft>
                      </a:pPr>
                      <a:r>
                        <a:rPr lang="en-US" sz="1600" kern="1200" baseline="0" dirty="0">
                          <a:solidFill>
                            <a:schemeClr val="tx1"/>
                          </a:solidFill>
                          <a:effectLst/>
                          <a:latin typeface="Calibri" panose="020F0502020204030204" pitchFamily="34" charset="0"/>
                          <a:ea typeface="+mn-ea"/>
                          <a:cs typeface="+mn-cs"/>
                        </a:rPr>
                        <a:t>300+ feet</a:t>
                      </a:r>
                    </a:p>
                  </a:txBody>
                  <a:tcPr marL="68580" marR="68580" marT="0" marB="0">
                    <a:lnL w="3175"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 xmlns:a16="http://schemas.microsoft.com/office/drawing/2014/main" val="10003"/>
                  </a:ext>
                </a:extLst>
              </a:tr>
              <a:tr h="533400">
                <a:tc>
                  <a:txBody>
                    <a:bodyPr/>
                    <a:lstStyle/>
                    <a:p>
                      <a:pPr marL="0" marR="0" algn="l" defTabSz="914400" rtl="0" eaLnBrk="1" latinLnBrk="0" hangingPunct="1">
                        <a:lnSpc>
                          <a:spcPct val="100000"/>
                        </a:lnSpc>
                        <a:spcBef>
                          <a:spcPts val="0"/>
                        </a:spcBef>
                        <a:spcAft>
                          <a:spcPts val="600"/>
                        </a:spcAft>
                      </a:pPr>
                      <a:r>
                        <a:rPr lang="en-US" sz="1600" kern="1200" baseline="0" dirty="0">
                          <a:solidFill>
                            <a:schemeClr val="tx1"/>
                          </a:solidFill>
                          <a:effectLst/>
                          <a:latin typeface="Calibri" panose="020F0502020204030204" pitchFamily="34" charset="0"/>
                          <a:ea typeface="+mn-ea"/>
                          <a:cs typeface="+mn-cs"/>
                        </a:rPr>
                        <a:t>Frequency</a:t>
                      </a: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r>
                        <a:rPr lang="en-US" sz="1600" kern="1200" baseline="0" dirty="0">
                          <a:solidFill>
                            <a:schemeClr val="tx1"/>
                          </a:solidFill>
                          <a:effectLst/>
                          <a:latin typeface="Calibri" panose="020F0502020204030204" pitchFamily="34" charset="0"/>
                          <a:ea typeface="+mn-ea"/>
                          <a:cs typeface="+mn-cs"/>
                        </a:rPr>
                        <a:t>5 GHz</a:t>
                      </a:r>
                    </a:p>
                  </a:txBody>
                  <a:tcPr marL="68580" marR="68580" marT="0" marB="0">
                    <a:lnL w="12700" cap="flat" cmpd="sng" algn="ctr">
                      <a:noFill/>
                      <a:prstDash val="solid"/>
                      <a:round/>
                      <a:headEnd type="none" w="med" len="med"/>
                      <a:tailEnd type="none" w="med" len="med"/>
                    </a:lnL>
                    <a:lnR w="635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l" defTabSz="914400" rtl="0" eaLnBrk="1" latinLnBrk="0" hangingPunct="1">
                        <a:lnSpc>
                          <a:spcPct val="100000"/>
                        </a:lnSpc>
                        <a:spcBef>
                          <a:spcPts val="0"/>
                        </a:spcBef>
                        <a:spcAft>
                          <a:spcPts val="600"/>
                        </a:spcAft>
                      </a:pPr>
                      <a:r>
                        <a:rPr lang="en-US" sz="1600" kern="1200" baseline="0" dirty="0">
                          <a:solidFill>
                            <a:schemeClr val="tx1"/>
                          </a:solidFill>
                          <a:effectLst/>
                          <a:latin typeface="Calibri" panose="020F0502020204030204" pitchFamily="34" charset="0"/>
                          <a:ea typeface="+mn-ea"/>
                          <a:cs typeface="+mn-cs"/>
                        </a:rPr>
                        <a:t>2.4 GHz</a:t>
                      </a:r>
                    </a:p>
                  </a:txBody>
                  <a:tcPr marL="68580" marR="68580" marT="0" marB="0">
                    <a:lnL w="6350"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l" defTabSz="914400" rtl="0" eaLnBrk="1" latinLnBrk="0" hangingPunct="1">
                        <a:lnSpc>
                          <a:spcPct val="100000"/>
                        </a:lnSpc>
                        <a:spcBef>
                          <a:spcPts val="0"/>
                        </a:spcBef>
                        <a:spcAft>
                          <a:spcPts val="600"/>
                        </a:spcAft>
                      </a:pPr>
                      <a:r>
                        <a:rPr lang="en-US" sz="1600" kern="1200" baseline="0" dirty="0">
                          <a:solidFill>
                            <a:schemeClr val="tx1"/>
                          </a:solidFill>
                          <a:effectLst/>
                          <a:latin typeface="Calibri" panose="020F0502020204030204" pitchFamily="34" charset="0"/>
                          <a:ea typeface="+mn-ea"/>
                          <a:cs typeface="+mn-cs"/>
                        </a:rPr>
                        <a:t>2.4 GHz</a:t>
                      </a:r>
                    </a:p>
                  </a:txBody>
                  <a:tcPr marL="68580" marR="68580" marT="0" marB="0">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l" defTabSz="914400" rtl="0" eaLnBrk="1" latinLnBrk="0" hangingPunct="1">
                        <a:lnSpc>
                          <a:spcPct val="100000"/>
                        </a:lnSpc>
                        <a:spcBef>
                          <a:spcPts val="0"/>
                        </a:spcBef>
                        <a:spcAft>
                          <a:spcPts val="600"/>
                        </a:spcAft>
                      </a:pPr>
                      <a:r>
                        <a:rPr lang="en-US" sz="1600" kern="1200" baseline="0" dirty="0">
                          <a:solidFill>
                            <a:schemeClr val="tx1"/>
                          </a:solidFill>
                          <a:effectLst/>
                          <a:latin typeface="Calibri" panose="020F0502020204030204" pitchFamily="34" charset="0"/>
                          <a:ea typeface="+mn-ea"/>
                          <a:cs typeface="+mn-cs"/>
                        </a:rPr>
                        <a:t>2.4 GHz and 5 GHz</a:t>
                      </a:r>
                    </a:p>
                  </a:txBody>
                  <a:tcPr marL="68580" marR="68580" marT="0" marB="0">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l" defTabSz="914400" rtl="0" eaLnBrk="1" latinLnBrk="0" hangingPunct="1">
                        <a:lnSpc>
                          <a:spcPct val="100000"/>
                        </a:lnSpc>
                        <a:spcBef>
                          <a:spcPts val="0"/>
                        </a:spcBef>
                        <a:spcAft>
                          <a:spcPts val="600"/>
                        </a:spcAft>
                      </a:pPr>
                      <a:r>
                        <a:rPr lang="en-US" sz="1600" kern="1200" baseline="0" dirty="0">
                          <a:solidFill>
                            <a:schemeClr val="tx1"/>
                          </a:solidFill>
                          <a:effectLst/>
                          <a:latin typeface="Calibri" panose="020F0502020204030204" pitchFamily="34" charset="0"/>
                          <a:ea typeface="+mn-ea"/>
                          <a:cs typeface="+mn-cs"/>
                        </a:rPr>
                        <a:t>5 GHz</a:t>
                      </a:r>
                    </a:p>
                  </a:txBody>
                  <a:tcPr marL="68580" marR="68580" marT="0" marB="0">
                    <a:lnL w="3175"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 xmlns:a16="http://schemas.microsoft.com/office/drawing/2014/main" val="10004"/>
                  </a:ext>
                </a:extLst>
              </a:tr>
              <a:tr h="1524000">
                <a:tc>
                  <a:txBody>
                    <a:bodyPr/>
                    <a:lstStyle/>
                    <a:p>
                      <a:pPr marL="0" marR="0" algn="l" defTabSz="914400" rtl="0" eaLnBrk="1" latinLnBrk="0" hangingPunct="1">
                        <a:lnSpc>
                          <a:spcPct val="100000"/>
                        </a:lnSpc>
                        <a:spcBef>
                          <a:spcPts val="0"/>
                        </a:spcBef>
                        <a:spcAft>
                          <a:spcPts val="600"/>
                        </a:spcAft>
                      </a:pPr>
                      <a:r>
                        <a:rPr lang="en-US" sz="1600" kern="1200" baseline="0" dirty="0">
                          <a:solidFill>
                            <a:schemeClr val="tx1"/>
                          </a:solidFill>
                          <a:effectLst/>
                          <a:latin typeface="Calibri" panose="020F0502020204030204" pitchFamily="34" charset="0"/>
                          <a:ea typeface="+mn-ea"/>
                          <a:cs typeface="+mn-cs"/>
                        </a:rPr>
                        <a:t>Security</a:t>
                      </a: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381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r>
                        <a:rPr lang="en-US" sz="1600" kern="1200" baseline="0" dirty="0">
                          <a:solidFill>
                            <a:schemeClr val="tx1"/>
                          </a:solidFill>
                          <a:effectLst/>
                          <a:latin typeface="Calibri" panose="020F0502020204030204" pitchFamily="34" charset="0"/>
                          <a:ea typeface="+mn-ea"/>
                          <a:cs typeface="+mn-cs"/>
                        </a:rPr>
                        <a:t>SSID, MAC filtering, industry-standard WEP, WPA, WPA2</a:t>
                      </a:r>
                    </a:p>
                  </a:txBody>
                  <a:tcPr marL="68580" marR="68580" marT="0" marB="0">
                    <a:lnL w="12700" cap="flat" cmpd="sng" algn="ctr">
                      <a:noFill/>
                      <a:prstDash val="solid"/>
                      <a:round/>
                      <a:headEnd type="none" w="med" len="med"/>
                      <a:tailEnd type="none" w="med" len="med"/>
                    </a:lnL>
                    <a:lnR w="6350" cap="flat" cmpd="sng" algn="ctr">
                      <a:noFill/>
                      <a:prstDash val="solid"/>
                      <a:round/>
                      <a:headEnd type="none" w="med" len="med"/>
                      <a:tailEnd type="none" w="med" len="med"/>
                    </a:lnR>
                    <a:lnT w="12700" cap="flat" cmpd="sng" algn="ctr">
                      <a:noFill/>
                      <a:prstDash val="solid"/>
                      <a:round/>
                      <a:headEnd type="none" w="med" len="med"/>
                      <a:tailEnd type="none" w="med" len="med"/>
                    </a:lnT>
                    <a:lnB w="381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l" defTabSz="914400" rtl="0" eaLnBrk="1" latinLnBrk="0" hangingPunct="1">
                        <a:lnSpc>
                          <a:spcPct val="100000"/>
                        </a:lnSpc>
                        <a:spcBef>
                          <a:spcPts val="0"/>
                        </a:spcBef>
                        <a:spcAft>
                          <a:spcPts val="600"/>
                        </a:spcAft>
                      </a:pPr>
                      <a:r>
                        <a:rPr lang="en-US" sz="1600" kern="1200" baseline="0" dirty="0">
                          <a:solidFill>
                            <a:schemeClr val="tx1"/>
                          </a:solidFill>
                          <a:effectLst/>
                          <a:latin typeface="Calibri" panose="020F0502020204030204" pitchFamily="34" charset="0"/>
                          <a:ea typeface="+mn-ea"/>
                          <a:cs typeface="+mn-cs"/>
                        </a:rPr>
                        <a:t>SSID, MAC filtering,  industry-standard WEP, WPA, WPA2 (later hardware)</a:t>
                      </a:r>
                    </a:p>
                  </a:txBody>
                  <a:tcPr marL="68580" marR="68580" marT="0" marB="0">
                    <a:lnL w="6350"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81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l" defTabSz="914400" rtl="0" eaLnBrk="1" latinLnBrk="0" hangingPunct="1">
                        <a:lnSpc>
                          <a:spcPct val="100000"/>
                        </a:lnSpc>
                        <a:spcBef>
                          <a:spcPts val="0"/>
                        </a:spcBef>
                        <a:spcAft>
                          <a:spcPts val="600"/>
                        </a:spcAft>
                      </a:pPr>
                      <a:r>
                        <a:rPr lang="en-US" sz="1600" kern="1200" baseline="0" dirty="0">
                          <a:solidFill>
                            <a:schemeClr val="tx1"/>
                          </a:solidFill>
                          <a:effectLst/>
                          <a:latin typeface="Calibri" panose="020F0502020204030204" pitchFamily="34" charset="0"/>
                          <a:ea typeface="+mn-ea"/>
                          <a:cs typeface="+mn-cs"/>
                        </a:rPr>
                        <a:t>SSID, MAC filtering, industry-standard WEP, WPA, WPA2</a:t>
                      </a:r>
                    </a:p>
                  </a:txBody>
                  <a:tcPr marL="68580" marR="68580" marT="0" marB="0">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81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l" defTabSz="914400" rtl="0" eaLnBrk="1" latinLnBrk="0" hangingPunct="1">
                        <a:lnSpc>
                          <a:spcPct val="100000"/>
                        </a:lnSpc>
                        <a:spcBef>
                          <a:spcPts val="0"/>
                        </a:spcBef>
                        <a:spcAft>
                          <a:spcPts val="600"/>
                        </a:spcAft>
                      </a:pPr>
                      <a:r>
                        <a:rPr lang="en-US" sz="1600" kern="1200" baseline="0" dirty="0">
                          <a:solidFill>
                            <a:schemeClr val="tx1"/>
                          </a:solidFill>
                          <a:effectLst/>
                          <a:latin typeface="Calibri" panose="020F0502020204030204" pitchFamily="34" charset="0"/>
                          <a:ea typeface="+mn-ea"/>
                          <a:cs typeface="+mn-cs"/>
                        </a:rPr>
                        <a:t>SSID, MAC filtering, industry-standard WEP, WPA, WPA2</a:t>
                      </a:r>
                    </a:p>
                  </a:txBody>
                  <a:tcPr marL="68580" marR="68580" marT="0" marB="0">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81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l" defTabSz="914400" rtl="0" eaLnBrk="1" latinLnBrk="0" hangingPunct="1">
                        <a:lnSpc>
                          <a:spcPct val="100000"/>
                        </a:lnSpc>
                        <a:spcBef>
                          <a:spcPts val="0"/>
                        </a:spcBef>
                        <a:spcAft>
                          <a:spcPts val="600"/>
                        </a:spcAft>
                      </a:pPr>
                      <a:r>
                        <a:rPr lang="en-US" sz="1600" kern="1200" baseline="0" dirty="0">
                          <a:solidFill>
                            <a:schemeClr val="tx1"/>
                          </a:solidFill>
                          <a:effectLst/>
                          <a:latin typeface="Calibri" panose="020F0502020204030204" pitchFamily="34" charset="0"/>
                          <a:ea typeface="+mn-ea"/>
                          <a:cs typeface="+mn-cs"/>
                        </a:rPr>
                        <a:t>SSID, MAC filtering, industry-standard WEP, WPA, WPA2</a:t>
                      </a:r>
                    </a:p>
                  </a:txBody>
                  <a:tcPr marL="68580" marR="68580" marT="0" marB="0">
                    <a:lnL w="3175"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noFill/>
                      <a:prstDash val="solid"/>
                      <a:round/>
                      <a:headEnd type="none" w="med" len="med"/>
                      <a:tailEnd type="none" w="med" len="med"/>
                    </a:lnT>
                    <a:lnB w="381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 xmlns:a16="http://schemas.microsoft.com/office/drawing/2014/main" val="10008"/>
                  </a:ext>
                </a:extLst>
              </a:tr>
              <a:tr h="484632">
                <a:tc>
                  <a:txBody>
                    <a:bodyPr/>
                    <a:lstStyle/>
                    <a:p>
                      <a:pPr marL="0" marR="0" algn="l" defTabSz="914400" rtl="0" eaLnBrk="1" latinLnBrk="0" hangingPunct="1">
                        <a:lnSpc>
                          <a:spcPct val="100000"/>
                        </a:lnSpc>
                        <a:spcBef>
                          <a:spcPts val="0"/>
                        </a:spcBef>
                        <a:spcAft>
                          <a:spcPts val="600"/>
                        </a:spcAft>
                      </a:pPr>
                      <a:r>
                        <a:rPr lang="en-US" sz="1600" kern="1200" baseline="0" dirty="0">
                          <a:solidFill>
                            <a:schemeClr val="tx1"/>
                          </a:solidFill>
                          <a:effectLst/>
                          <a:latin typeface="Calibri" panose="020F0502020204030204" pitchFamily="34" charset="0"/>
                          <a:ea typeface="+mn-ea"/>
                          <a:cs typeface="+mn-cs"/>
                        </a:rPr>
                        <a:t>Compatibility</a:t>
                      </a: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381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r>
                        <a:rPr lang="en-US" sz="1600" kern="1200" baseline="0" dirty="0">
                          <a:solidFill>
                            <a:schemeClr val="tx1"/>
                          </a:solidFill>
                          <a:effectLst/>
                          <a:latin typeface="Calibri" panose="020F0502020204030204" pitchFamily="34" charset="0"/>
                          <a:ea typeface="+mn-ea"/>
                          <a:cs typeface="+mn-cs"/>
                        </a:rPr>
                        <a:t>802.11a</a:t>
                      </a:r>
                    </a:p>
                  </a:txBody>
                  <a:tcPr marL="68580" marR="68580" marT="0" marB="0">
                    <a:lnL w="12700" cap="flat" cmpd="sng" algn="ctr">
                      <a:noFill/>
                      <a:prstDash val="solid"/>
                      <a:round/>
                      <a:headEnd type="none" w="med" len="med"/>
                      <a:tailEnd type="none" w="med" len="med"/>
                    </a:lnL>
                    <a:lnR w="6350" cap="flat" cmpd="sng" algn="ctr">
                      <a:noFill/>
                      <a:prstDash val="solid"/>
                      <a:round/>
                      <a:headEnd type="none" w="med" len="med"/>
                      <a:tailEnd type="none" w="med" len="med"/>
                    </a:lnR>
                    <a:lnT w="12700" cap="flat" cmpd="sng" algn="ctr">
                      <a:noFill/>
                      <a:prstDash val="solid"/>
                      <a:round/>
                      <a:headEnd type="none" w="med" len="med"/>
                      <a:tailEnd type="none" w="med" len="med"/>
                    </a:lnT>
                    <a:lnB w="381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l" defTabSz="914400" rtl="0" eaLnBrk="1" latinLnBrk="0" hangingPunct="1">
                        <a:lnSpc>
                          <a:spcPct val="100000"/>
                        </a:lnSpc>
                        <a:spcBef>
                          <a:spcPts val="0"/>
                        </a:spcBef>
                        <a:spcAft>
                          <a:spcPts val="600"/>
                        </a:spcAft>
                      </a:pPr>
                      <a:r>
                        <a:rPr lang="en-US" sz="1600" kern="1200" baseline="0" dirty="0">
                          <a:solidFill>
                            <a:schemeClr val="tx1"/>
                          </a:solidFill>
                          <a:effectLst/>
                          <a:latin typeface="Calibri" panose="020F0502020204030204" pitchFamily="34" charset="0"/>
                          <a:ea typeface="+mn-ea"/>
                          <a:cs typeface="+mn-cs"/>
                        </a:rPr>
                        <a:t>802.11b</a:t>
                      </a:r>
                    </a:p>
                  </a:txBody>
                  <a:tcPr marL="68580" marR="68580" marT="0" marB="0">
                    <a:lnL w="6350"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81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l" defTabSz="914400" rtl="0" eaLnBrk="1" latinLnBrk="0" hangingPunct="1">
                        <a:lnSpc>
                          <a:spcPct val="100000"/>
                        </a:lnSpc>
                        <a:spcBef>
                          <a:spcPts val="0"/>
                        </a:spcBef>
                        <a:spcAft>
                          <a:spcPts val="600"/>
                        </a:spcAft>
                      </a:pPr>
                      <a:r>
                        <a:rPr lang="en-US" sz="1600" kern="1200" baseline="0" dirty="0">
                          <a:solidFill>
                            <a:schemeClr val="tx1"/>
                          </a:solidFill>
                          <a:effectLst/>
                          <a:latin typeface="Calibri" panose="020F0502020204030204" pitchFamily="34" charset="0"/>
                          <a:ea typeface="+mn-ea"/>
                          <a:cs typeface="+mn-cs"/>
                        </a:rPr>
                        <a:t>802.11b, 802.11g</a:t>
                      </a:r>
                    </a:p>
                  </a:txBody>
                  <a:tcPr marL="68580" marR="68580" marT="0" marB="0">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81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l" defTabSz="914400" rtl="0" eaLnBrk="1" latinLnBrk="0" hangingPunct="1">
                        <a:lnSpc>
                          <a:spcPct val="100000"/>
                        </a:lnSpc>
                        <a:spcBef>
                          <a:spcPts val="0"/>
                        </a:spcBef>
                        <a:spcAft>
                          <a:spcPts val="600"/>
                        </a:spcAft>
                      </a:pPr>
                      <a:r>
                        <a:rPr lang="en-US" sz="1600" kern="1200" baseline="0" dirty="0">
                          <a:solidFill>
                            <a:schemeClr val="tx1"/>
                          </a:solidFill>
                          <a:effectLst/>
                          <a:latin typeface="Calibri" panose="020F0502020204030204" pitchFamily="34" charset="0"/>
                          <a:ea typeface="+mn-ea"/>
                          <a:cs typeface="+mn-cs"/>
                        </a:rPr>
                        <a:t>802.11b, 802.11g, 802.11n, (802.11a in some cases)</a:t>
                      </a:r>
                    </a:p>
                  </a:txBody>
                  <a:tcPr marL="68580" marR="68580" marT="0" marB="0">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81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l" defTabSz="914400" rtl="0" eaLnBrk="1" latinLnBrk="0" hangingPunct="1">
                        <a:lnSpc>
                          <a:spcPct val="100000"/>
                        </a:lnSpc>
                        <a:spcBef>
                          <a:spcPts val="0"/>
                        </a:spcBef>
                        <a:spcAft>
                          <a:spcPts val="600"/>
                        </a:spcAft>
                      </a:pPr>
                      <a:r>
                        <a:rPr lang="en-US" sz="1600" kern="1200" baseline="0" dirty="0">
                          <a:solidFill>
                            <a:schemeClr val="tx1"/>
                          </a:solidFill>
                          <a:effectLst/>
                          <a:latin typeface="Calibri" panose="020F0502020204030204" pitchFamily="34" charset="0"/>
                          <a:ea typeface="+mn-ea"/>
                          <a:cs typeface="+mn-cs"/>
                        </a:rPr>
                        <a:t>802.11a, 802.11b,</a:t>
                      </a:r>
                    </a:p>
                    <a:p>
                      <a:pPr marL="0" marR="0" algn="l" defTabSz="914400" rtl="0" eaLnBrk="1" latinLnBrk="0" hangingPunct="1">
                        <a:lnSpc>
                          <a:spcPct val="100000"/>
                        </a:lnSpc>
                        <a:spcBef>
                          <a:spcPts val="0"/>
                        </a:spcBef>
                        <a:spcAft>
                          <a:spcPts val="600"/>
                        </a:spcAft>
                      </a:pPr>
                      <a:r>
                        <a:rPr lang="en-US" sz="1600" kern="1200" baseline="0" dirty="0">
                          <a:solidFill>
                            <a:schemeClr val="tx1"/>
                          </a:solidFill>
                          <a:effectLst/>
                          <a:latin typeface="Calibri" panose="020F0502020204030204" pitchFamily="34" charset="0"/>
                          <a:ea typeface="+mn-ea"/>
                          <a:cs typeface="+mn-cs"/>
                        </a:rPr>
                        <a:t>802.11g, 802.11n</a:t>
                      </a:r>
                    </a:p>
                  </a:txBody>
                  <a:tcPr marL="68580" marR="68580" marT="0" marB="0">
                    <a:lnL w="3175"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noFill/>
                      <a:prstDash val="solid"/>
                      <a:round/>
                      <a:headEnd type="none" w="med" len="med"/>
                      <a:tailEnd type="none" w="med" len="med"/>
                    </a:lnT>
                    <a:lnB w="381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 xmlns:a16="http://schemas.microsoft.com/office/drawing/2014/main" val="10006"/>
                  </a:ext>
                </a:extLst>
              </a:tr>
            </a:tbl>
          </a:graphicData>
        </a:graphic>
      </p:graphicFrame>
    </p:spTree>
    <p:extLst>
      <p:ext uri="{BB962C8B-B14F-4D97-AF65-F5344CB8AC3E}">
        <p14:creationId xmlns:p14="http://schemas.microsoft.com/office/powerpoint/2010/main" val="977372694"/>
      </p:ext>
    </p:extLst>
  </p:cSld>
  <p:clrMapOvr>
    <a:masterClrMapping/>
  </p:clrMapOvr>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706" name="Title 8"/>
          <p:cNvSpPr>
            <a:spLocks noGrp="1"/>
          </p:cNvSpPr>
          <p:nvPr>
            <p:ph type="title"/>
          </p:nvPr>
        </p:nvSpPr>
        <p:spPr/>
        <p:txBody>
          <a:bodyPr/>
          <a:lstStyle/>
          <a:p>
            <a:r>
              <a:rPr lang="en-GB" altLang="en-US" dirty="0"/>
              <a:t>Wireless Networking Standards (</a:t>
            </a:r>
            <a:r>
              <a:rPr lang="en-GB" altLang="en-US" i="1" dirty="0"/>
              <a:t>continued</a:t>
            </a:r>
            <a:r>
              <a:rPr lang="en-GB" altLang="en-US" dirty="0"/>
              <a:t>)</a:t>
            </a:r>
            <a:endParaRPr lang="en-US" altLang="en-US" dirty="0"/>
          </a:p>
        </p:txBody>
      </p:sp>
      <p:graphicFrame>
        <p:nvGraphicFramePr>
          <p:cNvPr id="5" name="Table 4"/>
          <p:cNvGraphicFramePr>
            <a:graphicFrameLocks noGrp="1"/>
          </p:cNvGraphicFramePr>
          <p:nvPr>
            <p:extLst>
              <p:ext uri="{D42A27DB-BD31-4B8C-83A1-F6EECF244321}">
                <p14:modId xmlns:p14="http://schemas.microsoft.com/office/powerpoint/2010/main" val="2764632902"/>
              </p:ext>
            </p:extLst>
          </p:nvPr>
        </p:nvGraphicFramePr>
        <p:xfrm>
          <a:off x="152400" y="1243685"/>
          <a:ext cx="8839200" cy="5053483"/>
        </p:xfrm>
        <a:graphic>
          <a:graphicData uri="http://schemas.openxmlformats.org/drawingml/2006/table">
            <a:tbl>
              <a:tblPr firstRow="1" firstCol="1" bandRow="1">
                <a:solidFill>
                  <a:srgbClr val="F4EFC1"/>
                </a:solidFill>
              </a:tblPr>
              <a:tblGrid>
                <a:gridCol w="1371600">
                  <a:extLst>
                    <a:ext uri="{9D8B030D-6E8A-4147-A177-3AD203B41FA5}">
                      <a16:colId xmlns="" xmlns:a16="http://schemas.microsoft.com/office/drawing/2014/main" val="20000"/>
                    </a:ext>
                  </a:extLst>
                </a:gridCol>
                <a:gridCol w="1417035">
                  <a:extLst>
                    <a:ext uri="{9D8B030D-6E8A-4147-A177-3AD203B41FA5}">
                      <a16:colId xmlns="" xmlns:a16="http://schemas.microsoft.com/office/drawing/2014/main" val="20001"/>
                    </a:ext>
                  </a:extLst>
                </a:gridCol>
                <a:gridCol w="1571551">
                  <a:extLst>
                    <a:ext uri="{9D8B030D-6E8A-4147-A177-3AD203B41FA5}">
                      <a16:colId xmlns="" xmlns:a16="http://schemas.microsoft.com/office/drawing/2014/main" val="20002"/>
                    </a:ext>
                  </a:extLst>
                </a:gridCol>
                <a:gridCol w="1444204">
                  <a:extLst>
                    <a:ext uri="{9D8B030D-6E8A-4147-A177-3AD203B41FA5}">
                      <a16:colId xmlns="" xmlns:a16="http://schemas.microsoft.com/office/drawing/2014/main" val="20003"/>
                    </a:ext>
                  </a:extLst>
                </a:gridCol>
                <a:gridCol w="1444204">
                  <a:extLst>
                    <a:ext uri="{9D8B030D-6E8A-4147-A177-3AD203B41FA5}">
                      <a16:colId xmlns="" xmlns:a16="http://schemas.microsoft.com/office/drawing/2014/main" val="20004"/>
                    </a:ext>
                  </a:extLst>
                </a:gridCol>
                <a:gridCol w="1590606">
                  <a:extLst>
                    <a:ext uri="{9D8B030D-6E8A-4147-A177-3AD203B41FA5}">
                      <a16:colId xmlns="" xmlns:a16="http://schemas.microsoft.com/office/drawing/2014/main" val="20005"/>
                    </a:ext>
                  </a:extLst>
                </a:gridCol>
              </a:tblGrid>
              <a:tr h="345241">
                <a:tc>
                  <a:txBody>
                    <a:bodyPr/>
                    <a:lstStyle/>
                    <a:p>
                      <a:pPr marL="3175" marR="0" indent="0">
                        <a:lnSpc>
                          <a:spcPct val="115000"/>
                        </a:lnSpc>
                        <a:spcBef>
                          <a:spcPts val="0"/>
                        </a:spcBef>
                        <a:spcAft>
                          <a:spcPts val="600"/>
                        </a:spcAft>
                      </a:pPr>
                      <a:r>
                        <a:rPr lang="en-US" sz="2000" b="1" kern="1200" dirty="0">
                          <a:solidFill>
                            <a:schemeClr val="bg1"/>
                          </a:solidFill>
                          <a:latin typeface="Calibri" panose="020F0502020204030204" pitchFamily="34" charset="0"/>
                          <a:ea typeface="+mn-ea"/>
                          <a:cs typeface="+mn-cs"/>
                        </a:rPr>
                        <a:t>Table 22.1</a:t>
                      </a:r>
                    </a:p>
                  </a:txBody>
                  <a:tcPr marL="68580" marR="68580" marT="0" marB="0" anchor="ctr">
                    <a:lnL w="12700" cap="flat" cmpd="sng" algn="ctr">
                      <a:noFill/>
                      <a:prstDash val="solid"/>
                      <a:round/>
                      <a:headEnd type="none" w="med" len="med"/>
                      <a:tailEnd type="none" w="med" len="med"/>
                    </a:lnL>
                    <a:lnR w="3175" cap="flat" cmpd="sng" algn="ctr">
                      <a:solidFill>
                        <a:schemeClr val="tx1"/>
                      </a:solidFill>
                      <a:prstDash val="solid"/>
                      <a:round/>
                      <a:headEnd type="none" w="med" len="med"/>
                      <a:tailEnd type="none" w="med" len="med"/>
                    </a:lnR>
                    <a:lnT w="635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2"/>
                    </a:solidFill>
                  </a:tcPr>
                </a:tc>
                <a:tc gridSpan="5">
                  <a:txBody>
                    <a:bodyPr/>
                    <a:lstStyle/>
                    <a:p>
                      <a:pPr marL="0" marR="0" indent="0">
                        <a:lnSpc>
                          <a:spcPct val="115000"/>
                        </a:lnSpc>
                        <a:spcBef>
                          <a:spcPts val="0"/>
                        </a:spcBef>
                        <a:spcAft>
                          <a:spcPts val="600"/>
                        </a:spcAft>
                      </a:pPr>
                      <a:r>
                        <a:rPr lang="en-US" altLang="en-US" sz="2000" b="1" dirty="0">
                          <a:latin typeface="Calibri" panose="020F0502020204030204" pitchFamily="34" charset="0"/>
                        </a:rPr>
                        <a:t>Comparison of 802.11 Standards </a:t>
                      </a:r>
                      <a:r>
                        <a:rPr lang="en-US" altLang="en-US" sz="2000" b="1" i="0" dirty="0">
                          <a:latin typeface="Calibri" panose="020F0502020204030204" pitchFamily="34" charset="0"/>
                        </a:rPr>
                        <a:t>(</a:t>
                      </a:r>
                      <a:r>
                        <a:rPr lang="en-US" altLang="en-US" sz="2000" b="1" i="1" dirty="0">
                          <a:latin typeface="Calibri" panose="020F0502020204030204" pitchFamily="34" charset="0"/>
                        </a:rPr>
                        <a:t>continued</a:t>
                      </a:r>
                      <a:r>
                        <a:rPr lang="en-US" altLang="en-US" sz="2000" b="1" i="0" dirty="0">
                          <a:latin typeface="Calibri" panose="020F0502020204030204" pitchFamily="34" charset="0"/>
                        </a:rPr>
                        <a:t>)</a:t>
                      </a:r>
                      <a:endParaRPr lang="en-US" sz="2000" b="1" i="0" dirty="0">
                        <a:effectLst/>
                        <a:latin typeface="Calibri" panose="020F0502020204030204" pitchFamily="34" charset="0"/>
                        <a:ea typeface="Times New Roman"/>
                      </a:endParaRPr>
                    </a:p>
                  </a:txBody>
                  <a:tcPr marL="68580" marR="68580" marT="0" marB="0" anchor="ctr">
                    <a:lnL w="3175"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635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AA420"/>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 xmlns:a16="http://schemas.microsoft.com/office/drawing/2014/main" val="10000"/>
                  </a:ext>
                </a:extLst>
              </a:tr>
              <a:tr h="405283">
                <a:tc>
                  <a:txBody>
                    <a:bodyPr/>
                    <a:lstStyle/>
                    <a:p>
                      <a:pPr marL="0" marR="0">
                        <a:lnSpc>
                          <a:spcPct val="115000"/>
                        </a:lnSpc>
                        <a:spcBef>
                          <a:spcPts val="0"/>
                        </a:spcBef>
                        <a:spcAft>
                          <a:spcPts val="600"/>
                        </a:spcAft>
                      </a:pPr>
                      <a:r>
                        <a:rPr lang="en-US" sz="1800" b="1" dirty="0">
                          <a:effectLst/>
                          <a:latin typeface="Calibri" panose="020F0502020204030204" pitchFamily="34" charset="0"/>
                          <a:ea typeface="Times New Roman"/>
                        </a:rPr>
                        <a:t> Standard</a:t>
                      </a: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28575"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nSpc>
                          <a:spcPct val="115000"/>
                        </a:lnSpc>
                        <a:spcBef>
                          <a:spcPts val="0"/>
                        </a:spcBef>
                        <a:spcAft>
                          <a:spcPts val="600"/>
                        </a:spcAft>
                      </a:pPr>
                      <a:r>
                        <a:rPr lang="en-US" sz="1800" b="1" dirty="0">
                          <a:effectLst/>
                          <a:latin typeface="Calibri" panose="020F0502020204030204" pitchFamily="34" charset="0"/>
                          <a:ea typeface="Times New Roman"/>
                        </a:rPr>
                        <a:t>802.11a</a:t>
                      </a:r>
                    </a:p>
                  </a:txBody>
                  <a:tcPr marL="68580" marR="68580" marT="0" marB="0">
                    <a:lnL w="12700" cap="flat" cmpd="sng" algn="ctr">
                      <a:noFill/>
                      <a:prstDash val="solid"/>
                      <a:round/>
                      <a:headEnd type="none" w="med" len="med"/>
                      <a:tailEnd type="none" w="med" len="med"/>
                    </a:lnL>
                    <a:lnR w="6350" cap="flat" cmpd="sng" algn="ctr">
                      <a:noFill/>
                      <a:prstDash val="solid"/>
                      <a:round/>
                      <a:headEnd type="none" w="med" len="med"/>
                      <a:tailEnd type="none" w="med" len="med"/>
                    </a:lnR>
                    <a:lnT w="28575"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indent="0" algn="l" defTabSz="914400" rtl="0" eaLnBrk="1" fontAlgn="auto" latinLnBrk="0" hangingPunct="1">
                        <a:lnSpc>
                          <a:spcPct val="115000"/>
                        </a:lnSpc>
                        <a:spcBef>
                          <a:spcPts val="0"/>
                        </a:spcBef>
                        <a:spcAft>
                          <a:spcPts val="600"/>
                        </a:spcAft>
                        <a:buClrTx/>
                        <a:buSzTx/>
                        <a:buFontTx/>
                        <a:buNone/>
                        <a:tabLst/>
                        <a:defRPr/>
                      </a:pPr>
                      <a:r>
                        <a:rPr lang="en-US" sz="1800" b="1" dirty="0">
                          <a:effectLst/>
                          <a:latin typeface="Calibri" panose="020F0502020204030204" pitchFamily="34" charset="0"/>
                          <a:ea typeface="Times New Roman"/>
                        </a:rPr>
                        <a:t>802.11b</a:t>
                      </a:r>
                    </a:p>
                  </a:txBody>
                  <a:tcPr marL="68580" marR="68580" marT="0" marB="0">
                    <a:lnL w="6350" cap="flat" cmpd="sng" algn="ctr">
                      <a:noFill/>
                      <a:prstDash val="solid"/>
                      <a:round/>
                      <a:headEnd type="none" w="med" len="med"/>
                      <a:tailEnd type="none" w="med" len="med"/>
                    </a:lnL>
                    <a:lnR w="3175" cap="flat" cmpd="sng" algn="ctr">
                      <a:noFill/>
                      <a:prstDash val="solid"/>
                      <a:round/>
                      <a:headEnd type="none" w="med" len="med"/>
                      <a:tailEnd type="none" w="med" len="med"/>
                    </a:lnR>
                    <a:lnT w="285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indent="0" algn="l" defTabSz="914400" rtl="0" eaLnBrk="1" fontAlgn="auto" latinLnBrk="0" hangingPunct="1">
                        <a:lnSpc>
                          <a:spcPct val="115000"/>
                        </a:lnSpc>
                        <a:spcBef>
                          <a:spcPts val="0"/>
                        </a:spcBef>
                        <a:spcAft>
                          <a:spcPts val="600"/>
                        </a:spcAft>
                        <a:buClrTx/>
                        <a:buSzTx/>
                        <a:buFontTx/>
                        <a:buNone/>
                        <a:tabLst/>
                        <a:defRPr/>
                      </a:pPr>
                      <a:r>
                        <a:rPr lang="en-US" sz="1800" b="1" dirty="0">
                          <a:effectLst/>
                          <a:latin typeface="Calibri" panose="020F0502020204030204" pitchFamily="34" charset="0"/>
                          <a:ea typeface="Times New Roman"/>
                        </a:rPr>
                        <a:t> 802.11g</a:t>
                      </a:r>
                    </a:p>
                  </a:txBody>
                  <a:tcPr marL="68580" marR="68580" marT="0" marB="0">
                    <a:lnL w="3175" cap="flat" cmpd="sng" algn="ctr">
                      <a:noFill/>
                      <a:prstDash val="solid"/>
                      <a:round/>
                      <a:headEnd type="none" w="med" len="med"/>
                      <a:tailEnd type="none" w="med" len="med"/>
                    </a:lnL>
                    <a:lnR w="3175" cap="flat" cmpd="sng" algn="ctr">
                      <a:noFill/>
                      <a:prstDash val="solid"/>
                      <a:round/>
                      <a:headEnd type="none" w="med" len="med"/>
                      <a:tailEnd type="none" w="med" len="med"/>
                    </a:lnR>
                    <a:lnT w="285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indent="0" algn="l" defTabSz="914400" rtl="0" eaLnBrk="1" fontAlgn="auto" latinLnBrk="0" hangingPunct="1">
                        <a:lnSpc>
                          <a:spcPct val="115000"/>
                        </a:lnSpc>
                        <a:spcBef>
                          <a:spcPts val="0"/>
                        </a:spcBef>
                        <a:spcAft>
                          <a:spcPts val="600"/>
                        </a:spcAft>
                        <a:buClrTx/>
                        <a:buSzTx/>
                        <a:buFontTx/>
                        <a:buNone/>
                        <a:tabLst/>
                        <a:defRPr/>
                      </a:pPr>
                      <a:r>
                        <a:rPr lang="en-US" sz="1800" b="1" dirty="0">
                          <a:effectLst/>
                          <a:latin typeface="Calibri" panose="020F0502020204030204" pitchFamily="34" charset="0"/>
                          <a:ea typeface="Times New Roman"/>
                        </a:rPr>
                        <a:t>802.11n</a:t>
                      </a:r>
                    </a:p>
                  </a:txBody>
                  <a:tcPr marL="68580" marR="68580" marT="0" marB="0">
                    <a:lnL w="3175" cap="flat" cmpd="sng" algn="ctr">
                      <a:noFill/>
                      <a:prstDash val="solid"/>
                      <a:round/>
                      <a:headEnd type="none" w="med" len="med"/>
                      <a:tailEnd type="none" w="med" len="med"/>
                    </a:lnL>
                    <a:lnR w="3175" cap="flat" cmpd="sng" algn="ctr">
                      <a:noFill/>
                      <a:prstDash val="solid"/>
                      <a:round/>
                      <a:headEnd type="none" w="med" len="med"/>
                      <a:tailEnd type="none" w="med" len="med"/>
                    </a:lnR>
                    <a:lnT w="285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indent="0" algn="l" defTabSz="914400" rtl="0" eaLnBrk="1" fontAlgn="auto" latinLnBrk="0" hangingPunct="1">
                        <a:lnSpc>
                          <a:spcPct val="115000"/>
                        </a:lnSpc>
                        <a:spcBef>
                          <a:spcPts val="0"/>
                        </a:spcBef>
                        <a:spcAft>
                          <a:spcPts val="600"/>
                        </a:spcAft>
                        <a:buClrTx/>
                        <a:buSzTx/>
                        <a:buFontTx/>
                        <a:buNone/>
                        <a:tabLst/>
                        <a:defRPr/>
                      </a:pPr>
                      <a:r>
                        <a:rPr lang="en-US" sz="1800" b="1" dirty="0">
                          <a:effectLst/>
                          <a:latin typeface="Calibri" panose="020F0502020204030204" pitchFamily="34" charset="0"/>
                          <a:ea typeface="Times New Roman"/>
                        </a:rPr>
                        <a:t>802.11ac</a:t>
                      </a:r>
                    </a:p>
                  </a:txBody>
                  <a:tcPr marL="68580" marR="68580" marT="0" marB="0">
                    <a:lnL w="3175" cap="flat" cmpd="sng" algn="ctr">
                      <a:noFill/>
                      <a:prstDash val="solid"/>
                      <a:round/>
                      <a:headEnd type="none" w="med" len="med"/>
                      <a:tailEnd type="none" w="med" len="med"/>
                    </a:lnL>
                    <a:lnR w="12700" cap="flat" cmpd="sng" algn="ctr">
                      <a:noFill/>
                      <a:prstDash val="solid"/>
                      <a:round/>
                      <a:headEnd type="none" w="med" len="med"/>
                      <a:tailEnd type="none" w="med" len="med"/>
                    </a:lnR>
                    <a:lnT w="285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 xmlns:a16="http://schemas.microsoft.com/office/drawing/2014/main" val="10001"/>
                  </a:ext>
                </a:extLst>
              </a:tr>
              <a:tr h="563880">
                <a:tc>
                  <a:txBody>
                    <a:bodyPr/>
                    <a:lstStyle/>
                    <a:p>
                      <a:pPr marL="0" marR="0" algn="l" defTabSz="914400" rtl="0" eaLnBrk="1" latinLnBrk="0" hangingPunct="1">
                        <a:lnSpc>
                          <a:spcPct val="100000"/>
                        </a:lnSpc>
                        <a:spcBef>
                          <a:spcPts val="0"/>
                        </a:spcBef>
                        <a:spcAft>
                          <a:spcPts val="600"/>
                        </a:spcAft>
                      </a:pPr>
                      <a:r>
                        <a:rPr lang="en-US" sz="1600" kern="1200" baseline="0" dirty="0">
                          <a:solidFill>
                            <a:schemeClr val="tx1"/>
                          </a:solidFill>
                          <a:effectLst/>
                          <a:latin typeface="Calibri" panose="020F0502020204030204" pitchFamily="34" charset="0"/>
                          <a:ea typeface="+mn-ea"/>
                          <a:cs typeface="+mn-cs"/>
                        </a:rPr>
                        <a:t>Communi-cation mode</a:t>
                      </a: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l" defTabSz="914400" rtl="0" eaLnBrk="1" latinLnBrk="0" hangingPunct="1">
                        <a:lnSpc>
                          <a:spcPct val="100000"/>
                        </a:lnSpc>
                        <a:spcBef>
                          <a:spcPts val="0"/>
                        </a:spcBef>
                        <a:spcAft>
                          <a:spcPts val="600"/>
                        </a:spcAft>
                      </a:pPr>
                      <a:r>
                        <a:rPr lang="en-US" sz="1600" kern="1200" baseline="0" dirty="0">
                          <a:solidFill>
                            <a:schemeClr val="tx1"/>
                          </a:solidFill>
                          <a:effectLst/>
                          <a:latin typeface="Calibri" panose="020F0502020204030204" pitchFamily="34" charset="0"/>
                          <a:ea typeface="+mn-ea"/>
                          <a:cs typeface="+mn-cs"/>
                        </a:rPr>
                        <a:t>Ad hoc or infrastructure</a:t>
                      </a:r>
                    </a:p>
                  </a:txBody>
                  <a:tcPr marL="68580" marR="68580" marT="0" marB="0">
                    <a:lnL w="12700" cap="flat" cmpd="sng" algn="ctr">
                      <a:noFill/>
                      <a:prstDash val="solid"/>
                      <a:round/>
                      <a:headEnd type="none" w="med" len="med"/>
                      <a:tailEnd type="none" w="med" len="med"/>
                    </a:lnL>
                    <a:lnR w="635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indent="0" algn="l" defTabSz="914400" rtl="0" eaLnBrk="1" fontAlgn="auto" latinLnBrk="0" hangingPunct="1">
                        <a:lnSpc>
                          <a:spcPct val="100000"/>
                        </a:lnSpc>
                        <a:spcBef>
                          <a:spcPts val="0"/>
                        </a:spcBef>
                        <a:spcAft>
                          <a:spcPts val="600"/>
                        </a:spcAft>
                        <a:buClrTx/>
                        <a:buSzTx/>
                        <a:buFontTx/>
                        <a:buNone/>
                        <a:tabLst/>
                        <a:defRPr/>
                      </a:pPr>
                      <a:r>
                        <a:rPr lang="en-US" sz="1600" kern="1200" baseline="0" dirty="0">
                          <a:solidFill>
                            <a:schemeClr val="tx1"/>
                          </a:solidFill>
                          <a:effectLst/>
                          <a:latin typeface="Calibri" panose="020F0502020204030204" pitchFamily="34" charset="0"/>
                          <a:ea typeface="+mn-ea"/>
                          <a:cs typeface="+mn-cs"/>
                        </a:rPr>
                        <a:t>Ad hoc or infrastructure</a:t>
                      </a:r>
                    </a:p>
                  </a:txBody>
                  <a:tcPr marL="68580" marR="68580" marT="0" marB="0">
                    <a:lnL w="6350"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l" defTabSz="914400" rtl="0" eaLnBrk="1" latinLnBrk="0" hangingPunct="1">
                        <a:lnSpc>
                          <a:spcPct val="100000"/>
                        </a:lnSpc>
                        <a:spcBef>
                          <a:spcPts val="0"/>
                        </a:spcBef>
                        <a:spcAft>
                          <a:spcPts val="600"/>
                        </a:spcAft>
                      </a:pPr>
                      <a:r>
                        <a:rPr lang="en-US" sz="1600" kern="1200" baseline="0" dirty="0">
                          <a:solidFill>
                            <a:schemeClr val="tx1"/>
                          </a:solidFill>
                          <a:effectLst/>
                          <a:latin typeface="Calibri" panose="020F0502020204030204" pitchFamily="34" charset="0"/>
                          <a:ea typeface="+mn-ea"/>
                          <a:cs typeface="+mn-cs"/>
                        </a:rPr>
                        <a:t>Ad hoc or infrastructure</a:t>
                      </a:r>
                    </a:p>
                  </a:txBody>
                  <a:tcPr marL="68580" marR="68580" marT="0" marB="0">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l" defTabSz="914400" rtl="0" eaLnBrk="1" latinLnBrk="0" hangingPunct="1">
                        <a:lnSpc>
                          <a:spcPct val="100000"/>
                        </a:lnSpc>
                        <a:spcBef>
                          <a:spcPts val="0"/>
                        </a:spcBef>
                        <a:spcAft>
                          <a:spcPts val="600"/>
                        </a:spcAft>
                      </a:pPr>
                      <a:r>
                        <a:rPr lang="en-US" sz="1600" kern="1200" baseline="0" dirty="0">
                          <a:solidFill>
                            <a:schemeClr val="tx1"/>
                          </a:solidFill>
                          <a:effectLst/>
                          <a:latin typeface="Calibri" panose="020F0502020204030204" pitchFamily="34" charset="0"/>
                          <a:ea typeface="+mn-ea"/>
                          <a:cs typeface="+mn-cs"/>
                        </a:rPr>
                        <a:t>Ad hoc or infrastructure</a:t>
                      </a:r>
                    </a:p>
                  </a:txBody>
                  <a:tcPr marL="68580" marR="68580" marT="0" marB="0">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l" defTabSz="914400" rtl="0" eaLnBrk="1" latinLnBrk="0" hangingPunct="1">
                        <a:lnSpc>
                          <a:spcPct val="100000"/>
                        </a:lnSpc>
                        <a:spcBef>
                          <a:spcPts val="0"/>
                        </a:spcBef>
                        <a:spcAft>
                          <a:spcPts val="600"/>
                        </a:spcAft>
                      </a:pPr>
                      <a:r>
                        <a:rPr lang="en-US" sz="1600" kern="1200" baseline="0" dirty="0">
                          <a:solidFill>
                            <a:schemeClr val="tx1"/>
                          </a:solidFill>
                          <a:effectLst/>
                          <a:latin typeface="Calibri" panose="020F0502020204030204" pitchFamily="34" charset="0"/>
                          <a:ea typeface="+mn-ea"/>
                          <a:cs typeface="+mn-cs"/>
                        </a:rPr>
                        <a:t>Ad hoc or infrastructure</a:t>
                      </a:r>
                    </a:p>
                  </a:txBody>
                  <a:tcPr marL="68580" marR="68580" marT="0" marB="0">
                    <a:lnL w="3175"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 xmlns:a16="http://schemas.microsoft.com/office/drawing/2014/main" val="10002"/>
                  </a:ext>
                </a:extLst>
              </a:tr>
              <a:tr h="3733800">
                <a:tc>
                  <a:txBody>
                    <a:bodyPr/>
                    <a:lstStyle/>
                    <a:p>
                      <a:pPr marL="0" marR="0" algn="l" defTabSz="914400" rtl="0" eaLnBrk="1" latinLnBrk="0" hangingPunct="1">
                        <a:lnSpc>
                          <a:spcPct val="100000"/>
                        </a:lnSpc>
                        <a:spcBef>
                          <a:spcPts val="0"/>
                        </a:spcBef>
                        <a:spcAft>
                          <a:spcPts val="600"/>
                        </a:spcAft>
                      </a:pPr>
                      <a:r>
                        <a:rPr lang="en-US" sz="1600" kern="1200" baseline="0" dirty="0">
                          <a:solidFill>
                            <a:schemeClr val="tx1"/>
                          </a:solidFill>
                          <a:effectLst/>
                          <a:latin typeface="Calibri" panose="020F0502020204030204" pitchFamily="34" charset="0"/>
                          <a:ea typeface="+mn-ea"/>
                          <a:cs typeface="+mn-cs"/>
                        </a:rPr>
                        <a:t>Description</a:t>
                      </a: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r>
                        <a:rPr lang="en-US" sz="1600" kern="1200" baseline="0" dirty="0">
                          <a:solidFill>
                            <a:schemeClr val="tx1"/>
                          </a:solidFill>
                          <a:effectLst/>
                          <a:latin typeface="Calibri" panose="020F0502020204030204" pitchFamily="34" charset="0"/>
                          <a:ea typeface="+mn-ea"/>
                          <a:cs typeface="+mn-cs"/>
                        </a:rPr>
                        <a:t>Eight available</a:t>
                      </a:r>
                    </a:p>
                    <a:p>
                      <a:r>
                        <a:rPr lang="en-US" sz="1600" kern="1200" baseline="0" dirty="0">
                          <a:solidFill>
                            <a:schemeClr val="tx1"/>
                          </a:solidFill>
                          <a:effectLst/>
                          <a:latin typeface="Calibri" panose="020F0502020204030204" pitchFamily="34" charset="0"/>
                          <a:ea typeface="+mn-ea"/>
                          <a:cs typeface="+mn-cs"/>
                        </a:rPr>
                        <a:t>channels.</a:t>
                      </a:r>
                    </a:p>
                    <a:p>
                      <a:r>
                        <a:rPr lang="en-US" sz="1600" kern="1200" baseline="0" dirty="0">
                          <a:solidFill>
                            <a:schemeClr val="tx1"/>
                          </a:solidFill>
                          <a:effectLst/>
                          <a:latin typeface="Calibri" panose="020F0502020204030204" pitchFamily="34" charset="0"/>
                          <a:ea typeface="+mn-ea"/>
                          <a:cs typeface="+mn-cs"/>
                        </a:rPr>
                        <a:t>Less prone to</a:t>
                      </a:r>
                    </a:p>
                    <a:p>
                      <a:r>
                        <a:rPr lang="en-US" sz="1600" kern="1200" baseline="0" dirty="0">
                          <a:solidFill>
                            <a:schemeClr val="tx1"/>
                          </a:solidFill>
                          <a:effectLst/>
                          <a:latin typeface="Calibri" panose="020F0502020204030204" pitchFamily="34" charset="0"/>
                          <a:ea typeface="+mn-ea"/>
                          <a:cs typeface="+mn-cs"/>
                        </a:rPr>
                        <a:t>interference</a:t>
                      </a:r>
                    </a:p>
                    <a:p>
                      <a:r>
                        <a:rPr lang="en-US" sz="1600" kern="1200" baseline="0" dirty="0">
                          <a:solidFill>
                            <a:schemeClr val="tx1"/>
                          </a:solidFill>
                          <a:effectLst/>
                          <a:latin typeface="Calibri" panose="020F0502020204030204" pitchFamily="34" charset="0"/>
                          <a:ea typeface="+mn-ea"/>
                          <a:cs typeface="+mn-cs"/>
                        </a:rPr>
                        <a:t>than 802.11b</a:t>
                      </a:r>
                    </a:p>
                    <a:p>
                      <a:r>
                        <a:rPr lang="en-US" sz="1600" kern="1200" baseline="0" dirty="0">
                          <a:solidFill>
                            <a:schemeClr val="tx1"/>
                          </a:solidFill>
                          <a:effectLst/>
                          <a:latin typeface="Calibri" panose="020F0502020204030204" pitchFamily="34" charset="0"/>
                          <a:ea typeface="+mn-ea"/>
                          <a:cs typeface="+mn-cs"/>
                        </a:rPr>
                        <a:t>and 802.11g.</a:t>
                      </a:r>
                    </a:p>
                  </a:txBody>
                  <a:tcPr marL="68580" marR="68580" marT="0" marB="0">
                    <a:lnL w="12700" cap="flat" cmpd="sng" algn="ctr">
                      <a:noFill/>
                      <a:prstDash val="solid"/>
                      <a:round/>
                      <a:headEnd type="none" w="med" len="med"/>
                      <a:tailEnd type="none" w="med" len="med"/>
                    </a:lnL>
                    <a:lnR w="635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l" defTabSz="914400" rtl="0" eaLnBrk="1" latinLnBrk="0" hangingPunct="1">
                        <a:lnSpc>
                          <a:spcPct val="100000"/>
                        </a:lnSpc>
                        <a:spcBef>
                          <a:spcPts val="0"/>
                        </a:spcBef>
                        <a:spcAft>
                          <a:spcPts val="600"/>
                        </a:spcAft>
                      </a:pPr>
                      <a:r>
                        <a:rPr lang="en-US" sz="1600" kern="1200" baseline="0" dirty="0">
                          <a:solidFill>
                            <a:schemeClr val="tx1"/>
                          </a:solidFill>
                          <a:effectLst/>
                          <a:latin typeface="Calibri" panose="020F0502020204030204" pitchFamily="34" charset="0"/>
                          <a:ea typeface="+mn-ea"/>
                          <a:cs typeface="+mn-cs"/>
                        </a:rPr>
                        <a:t>Fourteen channels available in the 2.4-GHz band (only eleven of which can be used in the U.S. due to FCC regulations). Three  non-overlapping channels.</a:t>
                      </a:r>
                    </a:p>
                  </a:txBody>
                  <a:tcPr marL="68580" marR="68580" marT="0" marB="0">
                    <a:lnL w="6350"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l" defTabSz="914400" rtl="0" eaLnBrk="1" latinLnBrk="0" hangingPunct="1">
                        <a:lnSpc>
                          <a:spcPct val="100000"/>
                        </a:lnSpc>
                        <a:spcBef>
                          <a:spcPts val="0"/>
                        </a:spcBef>
                        <a:spcAft>
                          <a:spcPts val="600"/>
                        </a:spcAft>
                      </a:pPr>
                      <a:r>
                        <a:rPr lang="en-US" sz="1600" kern="1200" baseline="0" dirty="0">
                          <a:solidFill>
                            <a:schemeClr val="tx1"/>
                          </a:solidFill>
                          <a:effectLst/>
                          <a:latin typeface="Calibri" panose="020F0502020204030204" pitchFamily="34" charset="0"/>
                          <a:ea typeface="+mn-ea"/>
                          <a:cs typeface="+mn-cs"/>
                        </a:rPr>
                        <a:t>Improved security enhancements. Fourteen channels available in the 2.4-GHz band (only eleven of which can be used in the U.S. due to FCC regulations). Three non-overlapping channels.</a:t>
                      </a:r>
                    </a:p>
                  </a:txBody>
                  <a:tcPr marL="68580" marR="68580" marT="0" marB="0">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l" defTabSz="914400" rtl="0" eaLnBrk="1" latinLnBrk="0" hangingPunct="1">
                        <a:lnSpc>
                          <a:spcPct val="100000"/>
                        </a:lnSpc>
                        <a:spcBef>
                          <a:spcPts val="0"/>
                        </a:spcBef>
                        <a:spcAft>
                          <a:spcPts val="600"/>
                        </a:spcAft>
                      </a:pPr>
                      <a:r>
                        <a:rPr lang="en-US" sz="1600" kern="1200" baseline="0" dirty="0">
                          <a:solidFill>
                            <a:schemeClr val="tx1"/>
                          </a:solidFill>
                          <a:effectLst/>
                          <a:latin typeface="Calibri" panose="020F0502020204030204" pitchFamily="34" charset="0"/>
                          <a:ea typeface="+mn-ea"/>
                          <a:cs typeface="+mn-cs"/>
                        </a:rPr>
                        <a:t>Same as 802.11g but adds the 5-GHz band that 802.11a uses. 802.11n can also make use of multiple antennas (MIMO) to increase its range and speed.</a:t>
                      </a:r>
                    </a:p>
                  </a:txBody>
                  <a:tcPr marL="68580" marR="68580" marT="0" marB="0">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l" defTabSz="914400" rtl="0" eaLnBrk="1" latinLnBrk="0" hangingPunct="1">
                        <a:lnSpc>
                          <a:spcPct val="100000"/>
                        </a:lnSpc>
                        <a:spcBef>
                          <a:spcPts val="0"/>
                        </a:spcBef>
                        <a:spcAft>
                          <a:spcPts val="600"/>
                        </a:spcAft>
                      </a:pPr>
                      <a:r>
                        <a:rPr lang="en-US" sz="1600" kern="1200" baseline="0" dirty="0">
                          <a:solidFill>
                            <a:schemeClr val="tx1"/>
                          </a:solidFill>
                          <a:effectLst/>
                          <a:latin typeface="Calibri" panose="020F0502020204030204" pitchFamily="34" charset="0"/>
                          <a:ea typeface="+mn-ea"/>
                          <a:cs typeface="+mn-cs"/>
                        </a:rPr>
                        <a:t>Expands on 802.11n by adding  streams, bandwidth,  and higher speed in the </a:t>
                      </a:r>
                      <a:br>
                        <a:rPr lang="en-US" sz="1600" kern="1200" baseline="0" dirty="0">
                          <a:solidFill>
                            <a:schemeClr val="tx1"/>
                          </a:solidFill>
                          <a:effectLst/>
                          <a:latin typeface="Calibri" panose="020F0502020204030204" pitchFamily="34" charset="0"/>
                          <a:ea typeface="+mn-ea"/>
                          <a:cs typeface="+mn-cs"/>
                        </a:rPr>
                      </a:br>
                      <a:r>
                        <a:rPr lang="en-US" sz="1600" kern="1200" baseline="0" dirty="0">
                          <a:solidFill>
                            <a:schemeClr val="tx1"/>
                          </a:solidFill>
                          <a:effectLst/>
                          <a:latin typeface="Calibri" panose="020F0502020204030204" pitchFamily="34" charset="0"/>
                          <a:ea typeface="+mn-ea"/>
                          <a:cs typeface="+mn-cs"/>
                        </a:rPr>
                        <a:t>5-GHz band. Uses MU-MIMO and  beamforming antenna technology to optimize  wireless connections.</a:t>
                      </a:r>
                    </a:p>
                  </a:txBody>
                  <a:tcPr marL="68580" marR="68580" marT="0" marB="0">
                    <a:lnL w="3175"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 xmlns:a16="http://schemas.microsoft.com/office/drawing/2014/main" val="10003"/>
                  </a:ext>
                </a:extLst>
              </a:tr>
            </a:tbl>
          </a:graphicData>
        </a:graphic>
      </p:graphicFrame>
    </p:spTree>
    <p:extLst>
      <p:ext uri="{BB962C8B-B14F-4D97-AF65-F5344CB8AC3E}">
        <p14:creationId xmlns:p14="http://schemas.microsoft.com/office/powerpoint/2010/main" val="2316870518"/>
      </p:ext>
    </p:extLst>
  </p:cSld>
  <p:clrMapOvr>
    <a:masterClrMapping/>
  </p:clrMapOvr>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Title 1"/>
          <p:cNvSpPr>
            <a:spLocks noGrp="1"/>
          </p:cNvSpPr>
          <p:nvPr>
            <p:ph type="title"/>
          </p:nvPr>
        </p:nvSpPr>
        <p:spPr/>
        <p:txBody>
          <a:bodyPr/>
          <a:lstStyle/>
          <a:p>
            <a:r>
              <a:rPr lang="en-US" altLang="en-US" dirty="0"/>
              <a:t>Try This! 802.11ac Products</a:t>
            </a:r>
          </a:p>
        </p:txBody>
      </p:sp>
      <p:sp>
        <p:nvSpPr>
          <p:cNvPr id="34819" name="Content Placeholder 2"/>
          <p:cNvSpPr>
            <a:spLocks noGrp="1"/>
          </p:cNvSpPr>
          <p:nvPr>
            <p:ph idx="1"/>
          </p:nvPr>
        </p:nvSpPr>
        <p:spPr/>
        <p:txBody>
          <a:bodyPr/>
          <a:lstStyle/>
          <a:p>
            <a:r>
              <a:rPr lang="en-US" dirty="0"/>
              <a:t>Visit a big box electronics retail store, like Microcenter, Fry’s, Best Buy, or Newegg (online)</a:t>
            </a:r>
          </a:p>
          <a:p>
            <a:pPr lvl="1"/>
            <a:r>
              <a:rPr lang="en-US" altLang="en-US" dirty="0"/>
              <a:t>What variations of 802.11ac products do you see? </a:t>
            </a:r>
          </a:p>
          <a:p>
            <a:pPr lvl="1"/>
            <a:r>
              <a:rPr lang="en-US" altLang="en-US" dirty="0"/>
              <a:t>Note the letters and numbers associated with the products.</a:t>
            </a:r>
          </a:p>
          <a:p>
            <a:pPr lvl="1"/>
            <a:r>
              <a:rPr lang="en-US" altLang="en-US" dirty="0"/>
              <a:t>Compare 802.11ac routers and WAPs.</a:t>
            </a:r>
          </a:p>
          <a:p>
            <a:pPr lvl="2"/>
            <a:r>
              <a:rPr lang="en-US" altLang="en-US" dirty="0"/>
              <a:t>What are the differences in radio frequencies, number of antennas used, number of radios employed within the device, speed, and throughput?</a:t>
            </a:r>
          </a:p>
          <a:p>
            <a:pPr lvl="2"/>
            <a:r>
              <a:rPr lang="en-US" altLang="en-US" dirty="0"/>
              <a:t>How do prices compare?</a:t>
            </a:r>
          </a:p>
        </p:txBody>
      </p:sp>
    </p:spTree>
    <p:extLst>
      <p:ext uri="{BB962C8B-B14F-4D97-AF65-F5344CB8AC3E}">
        <p14:creationId xmlns:p14="http://schemas.microsoft.com/office/powerpoint/2010/main" val="410009295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itle 4"/>
          <p:cNvSpPr>
            <a:spLocks noGrp="1"/>
          </p:cNvSpPr>
          <p:nvPr>
            <p:ph type="title"/>
          </p:nvPr>
        </p:nvSpPr>
        <p:spPr/>
        <p:txBody>
          <a:bodyPr/>
          <a:lstStyle/>
          <a:p>
            <a:r>
              <a:rPr lang="en-US" altLang="en-US" dirty="0"/>
              <a:t>Other Wireless Standards</a:t>
            </a:r>
          </a:p>
        </p:txBody>
      </p:sp>
      <p:sp>
        <p:nvSpPr>
          <p:cNvPr id="30723" name="Text Placeholder 5"/>
          <p:cNvSpPr>
            <a:spLocks noGrp="1"/>
          </p:cNvSpPr>
          <p:nvPr>
            <p:ph idx="1"/>
          </p:nvPr>
        </p:nvSpPr>
        <p:spPr/>
        <p:txBody>
          <a:bodyPr/>
          <a:lstStyle/>
          <a:p>
            <a:r>
              <a:rPr lang="en-GB" altLang="en-US" dirty="0"/>
              <a:t>Infrared wireless networking</a:t>
            </a:r>
            <a:endParaRPr lang="en-US" altLang="en-US" dirty="0"/>
          </a:p>
          <a:p>
            <a:pPr lvl="1"/>
            <a:r>
              <a:rPr lang="en-US" altLang="en-US" dirty="0"/>
              <a:t>Functions in ad hoc mode</a:t>
            </a:r>
          </a:p>
          <a:p>
            <a:pPr lvl="1"/>
            <a:r>
              <a:rPr lang="en-GB" altLang="en-US" dirty="0"/>
              <a:t>Uses the </a:t>
            </a:r>
            <a:r>
              <a:rPr lang="en-GB" altLang="en-US" dirty="0">
                <a:solidFill>
                  <a:srgbClr val="C00000"/>
                </a:solidFill>
              </a:rPr>
              <a:t>Infrared Data Association (IrDA) </a:t>
            </a:r>
            <a:r>
              <a:rPr lang="en-GB" altLang="en-US" dirty="0"/>
              <a:t>protocol</a:t>
            </a:r>
            <a:endParaRPr lang="en-US" altLang="en-US" dirty="0"/>
          </a:p>
          <a:p>
            <a:pPr lvl="1"/>
            <a:r>
              <a:rPr lang="en-GB" altLang="en-US" dirty="0"/>
              <a:t>Requires line-of-sight with maximum 1 m distance</a:t>
            </a:r>
            <a:endParaRPr lang="en-US" altLang="en-US" dirty="0"/>
          </a:p>
          <a:p>
            <a:pPr lvl="1"/>
            <a:r>
              <a:rPr lang="en-GB" altLang="en-US" dirty="0"/>
              <a:t>No authentication or encryption</a:t>
            </a:r>
          </a:p>
          <a:p>
            <a:pPr lvl="1"/>
            <a:r>
              <a:rPr lang="en-GB" altLang="en-US" dirty="0"/>
              <a:t>Operates at half-duplex</a:t>
            </a:r>
            <a:endParaRPr lang="en-US" altLang="en-US" dirty="0"/>
          </a:p>
        </p:txBody>
      </p:sp>
    </p:spTree>
    <p:extLst>
      <p:ext uri="{BB962C8B-B14F-4D97-AF65-F5344CB8AC3E}">
        <p14:creationId xmlns:p14="http://schemas.microsoft.com/office/powerpoint/2010/main" val="2461008271"/>
      </p:ext>
    </p:extLst>
  </p:cSld>
  <p:clrMapOvr>
    <a:masterClrMapping/>
  </p:clrMapOvr>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tle 4"/>
          <p:cNvSpPr>
            <a:spLocks noGrp="1"/>
          </p:cNvSpPr>
          <p:nvPr>
            <p:ph type="title"/>
          </p:nvPr>
        </p:nvSpPr>
        <p:spPr/>
        <p:txBody>
          <a:bodyPr/>
          <a:lstStyle/>
          <a:p>
            <a:r>
              <a:rPr lang="en-US" altLang="en-US" dirty="0"/>
              <a:t>Other Wireless Standards (</a:t>
            </a:r>
            <a:r>
              <a:rPr lang="en-US" altLang="en-US" i="1" dirty="0"/>
              <a:t>continued</a:t>
            </a:r>
            <a:r>
              <a:rPr lang="en-US" altLang="en-US" dirty="0"/>
              <a:t>)</a:t>
            </a:r>
          </a:p>
        </p:txBody>
      </p:sp>
      <p:sp>
        <p:nvSpPr>
          <p:cNvPr id="31747" name="Text Placeholder 5"/>
          <p:cNvSpPr>
            <a:spLocks noGrp="1"/>
          </p:cNvSpPr>
          <p:nvPr>
            <p:ph idx="1"/>
          </p:nvPr>
        </p:nvSpPr>
        <p:spPr/>
        <p:txBody>
          <a:bodyPr/>
          <a:lstStyle/>
          <a:p>
            <a:r>
              <a:rPr lang="en-GB" altLang="en-US" dirty="0">
                <a:solidFill>
                  <a:srgbClr val="C00000"/>
                </a:solidFill>
              </a:rPr>
              <a:t>Bluetooth</a:t>
            </a:r>
          </a:p>
          <a:p>
            <a:pPr lvl="1"/>
            <a:r>
              <a:rPr lang="en-GB" altLang="en-US" dirty="0"/>
              <a:t>Designed to create small wireless networks—</a:t>
            </a:r>
            <a:r>
              <a:rPr lang="en-GB" altLang="en-US" dirty="0">
                <a:solidFill>
                  <a:srgbClr val="C00000"/>
                </a:solidFill>
              </a:rPr>
              <a:t>personal area networks (PANs)</a:t>
            </a:r>
            <a:r>
              <a:rPr lang="en-GB" altLang="en-US" dirty="0"/>
              <a:t>—for specific jobs</a:t>
            </a:r>
            <a:endParaRPr lang="en-US" altLang="en-US" dirty="0"/>
          </a:p>
          <a:p>
            <a:pPr lvl="2"/>
            <a:r>
              <a:rPr lang="en-GB" altLang="en-US" dirty="0"/>
              <a:t>Connecting input devices such as keyboards and mice</a:t>
            </a:r>
          </a:p>
          <a:p>
            <a:pPr lvl="1"/>
            <a:r>
              <a:rPr lang="en-GB" altLang="en-US" dirty="0"/>
              <a:t>Upgraded over the years to make it faster and more secure</a:t>
            </a:r>
          </a:p>
          <a:p>
            <a:pPr lvl="1"/>
            <a:r>
              <a:rPr lang="en-GB" altLang="en-US" dirty="0"/>
              <a:t>Employs classes that define maximum power usage and maximum distance</a:t>
            </a:r>
          </a:p>
          <a:p>
            <a:pPr lvl="2"/>
            <a:r>
              <a:rPr lang="en-GB" altLang="en-US" dirty="0"/>
              <a:t>Class 1: 100mW and 100 meters</a:t>
            </a:r>
          </a:p>
          <a:p>
            <a:pPr lvl="2"/>
            <a:r>
              <a:rPr lang="en-GB" altLang="en-US" dirty="0"/>
              <a:t>Class 2: 2.5 mW and 2 meters</a:t>
            </a:r>
          </a:p>
          <a:p>
            <a:pPr lvl="2"/>
            <a:r>
              <a:rPr lang="en-GB" altLang="en-US" dirty="0"/>
              <a:t>Class 3: 1mW and 1 meter</a:t>
            </a:r>
          </a:p>
        </p:txBody>
      </p:sp>
    </p:spTree>
    <p:extLst>
      <p:ext uri="{BB962C8B-B14F-4D97-AF65-F5344CB8AC3E}">
        <p14:creationId xmlns:p14="http://schemas.microsoft.com/office/powerpoint/2010/main" val="1579436877"/>
      </p:ext>
    </p:extLst>
  </p:cSld>
  <p:clrMapOvr>
    <a:masterClrMapping/>
  </p:clrMapOvr>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Title 5"/>
          <p:cNvSpPr>
            <a:spLocks noGrp="1"/>
          </p:cNvSpPr>
          <p:nvPr>
            <p:ph type="title"/>
          </p:nvPr>
        </p:nvSpPr>
        <p:spPr/>
        <p:txBody>
          <a:bodyPr/>
          <a:lstStyle/>
          <a:p>
            <a:r>
              <a:rPr lang="en-US" altLang="en-US" dirty="0"/>
              <a:t>Other Wireless Standards (</a:t>
            </a:r>
            <a:r>
              <a:rPr lang="en-US" altLang="en-US" i="1" dirty="0"/>
              <a:t>continued</a:t>
            </a:r>
            <a:r>
              <a:rPr lang="en-US" altLang="en-US" dirty="0"/>
              <a:t>)</a:t>
            </a:r>
          </a:p>
        </p:txBody>
      </p:sp>
      <p:sp>
        <p:nvSpPr>
          <p:cNvPr id="32771" name="Text Placeholder 6"/>
          <p:cNvSpPr>
            <a:spLocks noGrp="1"/>
          </p:cNvSpPr>
          <p:nvPr>
            <p:ph idx="1"/>
          </p:nvPr>
        </p:nvSpPr>
        <p:spPr/>
        <p:txBody>
          <a:bodyPr/>
          <a:lstStyle/>
          <a:p>
            <a:r>
              <a:rPr lang="en-GB" altLang="en-US" dirty="0">
                <a:solidFill>
                  <a:srgbClr val="C00000"/>
                </a:solidFill>
              </a:rPr>
              <a:t>Cellular wireless network</a:t>
            </a:r>
          </a:p>
          <a:p>
            <a:pPr lvl="1"/>
            <a:r>
              <a:rPr lang="en-US" altLang="en-US" dirty="0"/>
              <a:t>Enables you to connect to the Internet through a network-aware smartphone, tablet, or other mobile device</a:t>
            </a:r>
          </a:p>
          <a:p>
            <a:pPr lvl="1"/>
            <a:r>
              <a:rPr lang="en-US" altLang="en-US" dirty="0"/>
              <a:t>Covered in chapter 23</a:t>
            </a:r>
          </a:p>
        </p:txBody>
      </p:sp>
    </p:spTree>
    <p:extLst>
      <p:ext uri="{BB962C8B-B14F-4D97-AF65-F5344CB8AC3E}">
        <p14:creationId xmlns:p14="http://schemas.microsoft.com/office/powerpoint/2010/main" val="167492473"/>
      </p:ext>
    </p:extLst>
  </p:cSld>
  <p:clrMapOvr>
    <a:masterClrMapping/>
  </p:clrMapOvr>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Title 4"/>
          <p:cNvSpPr>
            <a:spLocks noGrp="1"/>
          </p:cNvSpPr>
          <p:nvPr>
            <p:ph type="title"/>
          </p:nvPr>
        </p:nvSpPr>
        <p:spPr/>
        <p:txBody>
          <a:bodyPr/>
          <a:lstStyle/>
          <a:p>
            <a:r>
              <a:rPr lang="en-GB" altLang="en-US" dirty="0"/>
              <a:t>Installing and Configuring Wireless Networking</a:t>
            </a:r>
            <a:endParaRPr lang="en-US" altLang="en-US" dirty="0"/>
          </a:p>
        </p:txBody>
      </p:sp>
      <p:sp>
        <p:nvSpPr>
          <p:cNvPr id="36867" name="Text Placeholder 5"/>
          <p:cNvSpPr>
            <a:spLocks noGrp="1"/>
          </p:cNvSpPr>
          <p:nvPr>
            <p:ph idx="1"/>
          </p:nvPr>
        </p:nvSpPr>
        <p:spPr/>
        <p:txBody>
          <a:bodyPr/>
          <a:lstStyle/>
          <a:p>
            <a:r>
              <a:rPr lang="en-GB" altLang="en-US" dirty="0"/>
              <a:t>Physically installing a wireless network adapter is the same as installing a wired NIC.</a:t>
            </a:r>
          </a:p>
          <a:p>
            <a:pPr lvl="1"/>
            <a:r>
              <a:rPr lang="en-GB" altLang="en-US" dirty="0"/>
              <a:t>Install the device and let plug and play handle the rest.</a:t>
            </a:r>
          </a:p>
          <a:p>
            <a:pPr lvl="1"/>
            <a:r>
              <a:rPr lang="en-GB" altLang="en-US" dirty="0"/>
              <a:t>Install device’s supplied driver.</a:t>
            </a:r>
          </a:p>
        </p:txBody>
      </p:sp>
    </p:spTree>
    <p:extLst>
      <p:ext uri="{BB962C8B-B14F-4D97-AF65-F5344CB8AC3E}">
        <p14:creationId xmlns:p14="http://schemas.microsoft.com/office/powerpoint/2010/main" val="3383816750"/>
      </p:ext>
    </p:extLst>
  </p:cSld>
  <p:clrMapOvr>
    <a:masterClrMapping/>
  </p:clrMapOvr>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ltLang="en-US" dirty="0"/>
              <a:t>Installing and Configuring Wireless Networking (</a:t>
            </a:r>
            <a:r>
              <a:rPr lang="en-GB" altLang="en-US" i="1" dirty="0"/>
              <a:t>continued</a:t>
            </a:r>
            <a:r>
              <a:rPr lang="en-GB" altLang="en-US" dirty="0"/>
              <a:t>)</a:t>
            </a:r>
            <a:endParaRPr lang="en-US" dirty="0"/>
          </a:p>
        </p:txBody>
      </p:sp>
      <p:sp>
        <p:nvSpPr>
          <p:cNvPr id="3" name="Content Placeholder 2"/>
          <p:cNvSpPr>
            <a:spLocks noGrp="1"/>
          </p:cNvSpPr>
          <p:nvPr>
            <p:ph idx="1"/>
          </p:nvPr>
        </p:nvSpPr>
        <p:spPr/>
        <p:txBody>
          <a:bodyPr/>
          <a:lstStyle/>
          <a:p>
            <a:r>
              <a:rPr lang="en-US" altLang="en-US" dirty="0"/>
              <a:t>Wi-Fi configuration</a:t>
            </a:r>
          </a:p>
          <a:p>
            <a:pPr lvl="1"/>
            <a:r>
              <a:rPr lang="en-US" altLang="en-US" dirty="0"/>
              <a:t>Ad hoc mode</a:t>
            </a:r>
          </a:p>
          <a:p>
            <a:pPr lvl="2"/>
            <a:r>
              <a:rPr lang="en-US" altLang="en-US" dirty="0"/>
              <a:t>WAP is not needed.</a:t>
            </a:r>
          </a:p>
          <a:p>
            <a:pPr lvl="2"/>
            <a:r>
              <a:rPr lang="en-US" altLang="en-US" dirty="0"/>
              <a:t>No two nodes use the same IP address.</a:t>
            </a:r>
          </a:p>
          <a:p>
            <a:pPr lvl="2"/>
            <a:r>
              <a:rPr lang="en-US" altLang="en-US" dirty="0"/>
              <a:t>Ensure File and Printer Sharing service is running.</a:t>
            </a:r>
          </a:p>
          <a:p>
            <a:pPr lvl="1"/>
            <a:r>
              <a:rPr lang="en-GB" altLang="en-US" dirty="0"/>
              <a:t>Infrastructure mode</a:t>
            </a:r>
            <a:endParaRPr lang="en-US" altLang="en-US" dirty="0"/>
          </a:p>
          <a:p>
            <a:pPr lvl="2"/>
            <a:r>
              <a:rPr lang="en-GB" altLang="en-US" dirty="0"/>
              <a:t>This mode typically employs one or more WAPs connected to a wired network segment.</a:t>
            </a:r>
            <a:endParaRPr lang="en-US" altLang="en-US" dirty="0"/>
          </a:p>
          <a:p>
            <a:pPr lvl="2"/>
            <a:r>
              <a:rPr lang="en-GB" altLang="en-US" dirty="0"/>
              <a:t>All nodes and WAPs need to be configured with the same SSID</a:t>
            </a:r>
            <a:r>
              <a:rPr lang="en-US" altLang="en-US" dirty="0"/>
              <a:t>.</a:t>
            </a:r>
          </a:p>
          <a:p>
            <a:endParaRPr lang="en-US" dirty="0"/>
          </a:p>
        </p:txBody>
      </p:sp>
    </p:spTree>
    <p:extLst>
      <p:ext uri="{BB962C8B-B14F-4D97-AF65-F5344CB8AC3E}">
        <p14:creationId xmlns:p14="http://schemas.microsoft.com/office/powerpoint/2010/main" val="3440364679"/>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ltLang="en-US" dirty="0"/>
              <a:t>Installing and Configuring Wireless Networking (</a:t>
            </a:r>
            <a:r>
              <a:rPr lang="en-GB" altLang="en-US" i="1" dirty="0"/>
              <a:t>continued</a:t>
            </a:r>
            <a:r>
              <a:rPr lang="en-GB" altLang="en-US" dirty="0"/>
              <a:t>)</a:t>
            </a:r>
            <a:endParaRPr lang="en-US" dirty="0"/>
          </a:p>
        </p:txBody>
      </p:sp>
      <p:sp>
        <p:nvSpPr>
          <p:cNvPr id="4" name="TextBox 4"/>
          <p:cNvSpPr txBox="1">
            <a:spLocks noChangeArrowheads="1"/>
          </p:cNvSpPr>
          <p:nvPr/>
        </p:nvSpPr>
        <p:spPr bwMode="auto">
          <a:xfrm>
            <a:off x="948797" y="5609101"/>
            <a:ext cx="7246407" cy="3499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bg1"/>
                </a:solidFill>
                <a:latin typeface="Arial" panose="020B0604020202020204" pitchFamily="34" charset="0"/>
                <a:ea typeface="MS Gothic" pitchFamily="49" charset="-128"/>
              </a:defRPr>
            </a:lvl1pPr>
            <a:lvl2pPr marL="742950" indent="-285750" eaLnBrk="0" hangingPunct="0">
              <a:defRPr>
                <a:solidFill>
                  <a:schemeClr val="bg1"/>
                </a:solidFill>
                <a:latin typeface="Arial" panose="020B0604020202020204" pitchFamily="34" charset="0"/>
                <a:ea typeface="MS Gothic" pitchFamily="49" charset="-128"/>
              </a:defRPr>
            </a:lvl2pPr>
            <a:lvl3pPr marL="1143000" indent="-228600" eaLnBrk="0" hangingPunct="0">
              <a:defRPr>
                <a:solidFill>
                  <a:schemeClr val="bg1"/>
                </a:solidFill>
                <a:latin typeface="Arial" panose="020B0604020202020204" pitchFamily="34" charset="0"/>
                <a:ea typeface="MS Gothic" pitchFamily="49" charset="-128"/>
              </a:defRPr>
            </a:lvl3pPr>
            <a:lvl4pPr marL="1600200" indent="-228600" eaLnBrk="0" hangingPunct="0">
              <a:defRPr>
                <a:solidFill>
                  <a:schemeClr val="bg1"/>
                </a:solidFill>
                <a:latin typeface="Arial" panose="020B0604020202020204" pitchFamily="34" charset="0"/>
                <a:ea typeface="MS Gothic" pitchFamily="49" charset="-128"/>
              </a:defRPr>
            </a:lvl4pPr>
            <a:lvl5pPr marL="2057400" indent="-228600" eaLnBrk="0" hangingPunct="0">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9pPr>
          </a:lstStyle>
          <a:p>
            <a:pPr algn="ctr" eaLnBrk="1" hangingPunct="1"/>
            <a:r>
              <a:rPr lang="en-US" altLang="en-US" dirty="0">
                <a:solidFill>
                  <a:schemeClr val="tx1"/>
                </a:solidFill>
              </a:rPr>
              <a:t>Figure 22.11  Selecting ad hoc mode in a wireless configuration utility</a:t>
            </a:r>
          </a:p>
        </p:txBody>
      </p:sp>
      <p:pic>
        <p:nvPicPr>
          <p:cNvPr id="3" name="Picture 2"/>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816249" y="1600200"/>
            <a:ext cx="3511502" cy="3901668"/>
          </a:xfrm>
          <a:prstGeom prst="rect">
            <a:avLst/>
          </a:prstGeom>
        </p:spPr>
      </p:pic>
    </p:spTree>
    <p:extLst>
      <p:ext uri="{BB962C8B-B14F-4D97-AF65-F5344CB8AC3E}">
        <p14:creationId xmlns:p14="http://schemas.microsoft.com/office/powerpoint/2010/main" val="427803066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Title 7"/>
          <p:cNvSpPr>
            <a:spLocks noGrp="1"/>
          </p:cNvSpPr>
          <p:nvPr>
            <p:ph type="title"/>
          </p:nvPr>
        </p:nvSpPr>
        <p:spPr/>
        <p:txBody>
          <a:bodyPr/>
          <a:lstStyle/>
          <a:p>
            <a:r>
              <a:rPr lang="en-GB" altLang="en-US" dirty="0"/>
              <a:t>Wireless Networking Components (</a:t>
            </a:r>
            <a:r>
              <a:rPr lang="en-GB" altLang="en-US" i="1" dirty="0"/>
              <a:t>continued</a:t>
            </a:r>
            <a:r>
              <a:rPr lang="en-GB" altLang="en-US" dirty="0"/>
              <a:t>)</a:t>
            </a:r>
            <a:endParaRPr lang="en-US" altLang="en-US" dirty="0"/>
          </a:p>
        </p:txBody>
      </p:sp>
      <p:sp>
        <p:nvSpPr>
          <p:cNvPr id="5122" name="Text Placeholder 8"/>
          <p:cNvSpPr>
            <a:spLocks noGrp="1"/>
          </p:cNvSpPr>
          <p:nvPr>
            <p:ph idx="1"/>
          </p:nvPr>
        </p:nvSpPr>
        <p:spPr/>
        <p:txBody>
          <a:bodyPr/>
          <a:lstStyle/>
          <a:p>
            <a:r>
              <a:rPr lang="en-GB" altLang="en-US" dirty="0"/>
              <a:t>Wireless capabilities are built into many devices today.</a:t>
            </a:r>
          </a:p>
          <a:p>
            <a:pPr lvl="1"/>
            <a:r>
              <a:rPr lang="en-GB" altLang="en-US" dirty="0"/>
              <a:t>Smartphones and tablets usually come with built-in wireless.</a:t>
            </a:r>
            <a:endParaRPr lang="en-US" altLang="en-US" dirty="0"/>
          </a:p>
        </p:txBody>
      </p:sp>
      <p:sp>
        <p:nvSpPr>
          <p:cNvPr id="5124" name="TextBox 4"/>
          <p:cNvSpPr txBox="1">
            <a:spLocks noChangeArrowheads="1"/>
          </p:cNvSpPr>
          <p:nvPr/>
        </p:nvSpPr>
        <p:spPr bwMode="auto">
          <a:xfrm>
            <a:off x="1752600" y="5638800"/>
            <a:ext cx="6237605" cy="3499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bg1"/>
                </a:solidFill>
                <a:latin typeface="Arial" panose="020B0604020202020204" pitchFamily="34" charset="0"/>
                <a:ea typeface="MS Gothic" pitchFamily="49" charset="-128"/>
              </a:defRPr>
            </a:lvl1pPr>
            <a:lvl2pPr marL="742950" indent="-285750" eaLnBrk="0" hangingPunct="0">
              <a:defRPr>
                <a:solidFill>
                  <a:schemeClr val="bg1"/>
                </a:solidFill>
                <a:latin typeface="Arial" panose="020B0604020202020204" pitchFamily="34" charset="0"/>
                <a:ea typeface="MS Gothic" pitchFamily="49" charset="-128"/>
              </a:defRPr>
            </a:lvl2pPr>
            <a:lvl3pPr marL="1143000" indent="-228600" eaLnBrk="0" hangingPunct="0">
              <a:defRPr>
                <a:solidFill>
                  <a:schemeClr val="bg1"/>
                </a:solidFill>
                <a:latin typeface="Arial" panose="020B0604020202020204" pitchFamily="34" charset="0"/>
                <a:ea typeface="MS Gothic" pitchFamily="49" charset="-128"/>
              </a:defRPr>
            </a:lvl3pPr>
            <a:lvl4pPr marL="1600200" indent="-228600" eaLnBrk="0" hangingPunct="0">
              <a:defRPr>
                <a:solidFill>
                  <a:schemeClr val="bg1"/>
                </a:solidFill>
                <a:latin typeface="Arial" panose="020B0604020202020204" pitchFamily="34" charset="0"/>
                <a:ea typeface="MS Gothic" pitchFamily="49" charset="-128"/>
              </a:defRPr>
            </a:lvl4pPr>
            <a:lvl5pPr marL="2057400" indent="-228600" eaLnBrk="0" hangingPunct="0">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9pPr>
          </a:lstStyle>
          <a:p>
            <a:pPr eaLnBrk="1" hangingPunct="1"/>
            <a:r>
              <a:rPr lang="en-US" altLang="en-US" dirty="0">
                <a:solidFill>
                  <a:schemeClr val="tx1"/>
                </a:solidFill>
              </a:rPr>
              <a:t>Figure 22.1  Infrared transceiver ports on a laptop and PDA</a:t>
            </a:r>
          </a:p>
        </p:txBody>
      </p:sp>
      <p:pic>
        <p:nvPicPr>
          <p:cNvPr id="5125" name="Content Placeholder 2"/>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bwMode="auto">
          <a:xfrm>
            <a:off x="2940050" y="3429000"/>
            <a:ext cx="3048000" cy="1952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503977680"/>
      </p:ext>
    </p:extLst>
  </p:cSld>
  <p:clrMapOvr>
    <a:masterClrMapping/>
  </p:clrMapOvr>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Title 4"/>
          <p:cNvSpPr>
            <a:spLocks noGrp="1"/>
          </p:cNvSpPr>
          <p:nvPr>
            <p:ph type="title"/>
          </p:nvPr>
        </p:nvSpPr>
        <p:spPr/>
        <p:txBody>
          <a:bodyPr/>
          <a:lstStyle/>
          <a:p>
            <a:r>
              <a:rPr lang="en-GB" altLang="en-US" dirty="0"/>
              <a:t>Wi-Fi Configuration (</a:t>
            </a:r>
            <a:r>
              <a:rPr lang="en-GB" altLang="en-US" i="1" dirty="0"/>
              <a:t>continued</a:t>
            </a:r>
            <a:r>
              <a:rPr lang="en-GB" altLang="en-US" dirty="0"/>
              <a:t>)</a:t>
            </a:r>
            <a:endParaRPr lang="en-US" altLang="en-US" dirty="0"/>
          </a:p>
        </p:txBody>
      </p:sp>
      <p:sp>
        <p:nvSpPr>
          <p:cNvPr id="38915" name="Text Placeholder 5"/>
          <p:cNvSpPr>
            <a:spLocks noGrp="1"/>
          </p:cNvSpPr>
          <p:nvPr>
            <p:ph idx="1"/>
          </p:nvPr>
        </p:nvSpPr>
        <p:spPr/>
        <p:txBody>
          <a:bodyPr/>
          <a:lstStyle/>
          <a:p>
            <a:r>
              <a:rPr lang="en-GB" altLang="en-US" dirty="0"/>
              <a:t>WAPs configured through browser-based setup utility</a:t>
            </a:r>
          </a:p>
          <a:p>
            <a:pPr lvl="1"/>
            <a:r>
              <a:rPr lang="en-GB" altLang="en-US" dirty="0"/>
              <a:t>Enter the WAP</a:t>
            </a:r>
            <a:r>
              <a:rPr lang="en-US" altLang="ja-JP" dirty="0"/>
              <a:t>’</a:t>
            </a:r>
            <a:r>
              <a:rPr lang="en-GB" altLang="ja-JP" dirty="0"/>
              <a:t>s default IP address (see documentation or try 192.168.1.1) in your browser.</a:t>
            </a:r>
          </a:p>
          <a:p>
            <a:pPr lvl="1"/>
            <a:r>
              <a:rPr lang="en-GB" altLang="en-US" dirty="0"/>
              <a:t>Enter the default administrative password (in documentation) to log in.</a:t>
            </a:r>
          </a:p>
          <a:p>
            <a:pPr lvl="1"/>
            <a:endParaRPr lang="en-US" altLang="en-US" dirty="0"/>
          </a:p>
        </p:txBody>
      </p:sp>
    </p:spTree>
    <p:extLst>
      <p:ext uri="{BB962C8B-B14F-4D97-AF65-F5344CB8AC3E}">
        <p14:creationId xmlns:p14="http://schemas.microsoft.com/office/powerpoint/2010/main" val="2409871961"/>
      </p:ext>
    </p:extLst>
  </p:cSld>
  <p:clrMapOvr>
    <a:masterClrMapping/>
  </p:clrMapOvr>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ltLang="en-US" dirty="0"/>
              <a:t>Installing and Configuring Wireless Networking (</a:t>
            </a:r>
            <a:r>
              <a:rPr lang="en-GB" altLang="en-US" i="1" dirty="0"/>
              <a:t>continued</a:t>
            </a:r>
            <a:r>
              <a:rPr lang="en-GB" altLang="en-US" dirty="0"/>
              <a:t>)</a:t>
            </a:r>
            <a:endParaRPr lang="en-US" dirty="0"/>
          </a:p>
        </p:txBody>
      </p:sp>
      <p:sp>
        <p:nvSpPr>
          <p:cNvPr id="4" name="TextBox 4"/>
          <p:cNvSpPr txBox="1">
            <a:spLocks noChangeArrowheads="1"/>
          </p:cNvSpPr>
          <p:nvPr/>
        </p:nvSpPr>
        <p:spPr bwMode="auto">
          <a:xfrm>
            <a:off x="811997" y="5465616"/>
            <a:ext cx="7520007" cy="3499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bg1"/>
                </a:solidFill>
                <a:latin typeface="Arial" panose="020B0604020202020204" pitchFamily="34" charset="0"/>
                <a:ea typeface="MS Gothic" pitchFamily="49" charset="-128"/>
              </a:defRPr>
            </a:lvl1pPr>
            <a:lvl2pPr marL="742950" indent="-285750" eaLnBrk="0" hangingPunct="0">
              <a:defRPr>
                <a:solidFill>
                  <a:schemeClr val="bg1"/>
                </a:solidFill>
                <a:latin typeface="Arial" panose="020B0604020202020204" pitchFamily="34" charset="0"/>
                <a:ea typeface="MS Gothic" pitchFamily="49" charset="-128"/>
              </a:defRPr>
            </a:lvl2pPr>
            <a:lvl3pPr marL="1143000" indent="-228600" eaLnBrk="0" hangingPunct="0">
              <a:defRPr>
                <a:solidFill>
                  <a:schemeClr val="bg1"/>
                </a:solidFill>
                <a:latin typeface="Arial" panose="020B0604020202020204" pitchFamily="34" charset="0"/>
                <a:ea typeface="MS Gothic" pitchFamily="49" charset="-128"/>
              </a:defRPr>
            </a:lvl3pPr>
            <a:lvl4pPr marL="1600200" indent="-228600" eaLnBrk="0" hangingPunct="0">
              <a:defRPr>
                <a:solidFill>
                  <a:schemeClr val="bg1"/>
                </a:solidFill>
                <a:latin typeface="Arial" panose="020B0604020202020204" pitchFamily="34" charset="0"/>
                <a:ea typeface="MS Gothic" pitchFamily="49" charset="-128"/>
              </a:defRPr>
            </a:lvl4pPr>
            <a:lvl5pPr marL="2057400" indent="-228600" eaLnBrk="0" hangingPunct="0">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9pPr>
          </a:lstStyle>
          <a:p>
            <a:pPr algn="ctr" eaLnBrk="1" hangingPunct="1"/>
            <a:r>
              <a:rPr lang="en-US" altLang="en-US" dirty="0">
                <a:solidFill>
                  <a:schemeClr val="tx1"/>
                </a:solidFill>
              </a:rPr>
              <a:t>Figure 22.12  Infrastructure mode is set in a wireless configuration utility.</a:t>
            </a:r>
          </a:p>
        </p:txBody>
      </p:sp>
      <p:pic>
        <p:nvPicPr>
          <p:cNvPr id="3" name="Picture 2"/>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600061" y="1676400"/>
            <a:ext cx="3943878" cy="3628368"/>
          </a:xfrm>
          <a:prstGeom prst="rect">
            <a:avLst/>
          </a:prstGeom>
        </p:spPr>
      </p:pic>
    </p:spTree>
    <p:extLst>
      <p:ext uri="{BB962C8B-B14F-4D97-AF65-F5344CB8AC3E}">
        <p14:creationId xmlns:p14="http://schemas.microsoft.com/office/powerpoint/2010/main" val="1546728094"/>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Title 1"/>
          <p:cNvSpPr>
            <a:spLocks noGrp="1"/>
          </p:cNvSpPr>
          <p:nvPr>
            <p:ph type="title"/>
          </p:nvPr>
        </p:nvSpPr>
        <p:spPr/>
        <p:txBody>
          <a:bodyPr/>
          <a:lstStyle/>
          <a:p>
            <a:r>
              <a:rPr lang="en-GB" altLang="en-US" dirty="0"/>
              <a:t>Installing and Configuring Wireless Networking (</a:t>
            </a:r>
            <a:r>
              <a:rPr lang="en-GB" altLang="en-US" i="1" dirty="0"/>
              <a:t>continued</a:t>
            </a:r>
            <a:r>
              <a:rPr lang="en-GB" altLang="en-US" dirty="0"/>
              <a:t>)</a:t>
            </a:r>
            <a:endParaRPr lang="en-US" altLang="en-US" dirty="0"/>
          </a:p>
        </p:txBody>
      </p:sp>
      <p:sp>
        <p:nvSpPr>
          <p:cNvPr id="40963" name="TextBox 4"/>
          <p:cNvSpPr txBox="1">
            <a:spLocks noChangeArrowheads="1"/>
          </p:cNvSpPr>
          <p:nvPr/>
        </p:nvSpPr>
        <p:spPr bwMode="auto">
          <a:xfrm>
            <a:off x="2201287" y="5562828"/>
            <a:ext cx="4741426" cy="3499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bg1"/>
                </a:solidFill>
                <a:latin typeface="Arial" panose="020B0604020202020204" pitchFamily="34" charset="0"/>
                <a:ea typeface="MS Gothic" pitchFamily="49" charset="-128"/>
              </a:defRPr>
            </a:lvl1pPr>
            <a:lvl2pPr marL="742950" indent="-285750" eaLnBrk="0" hangingPunct="0">
              <a:defRPr>
                <a:solidFill>
                  <a:schemeClr val="bg1"/>
                </a:solidFill>
                <a:latin typeface="Arial" panose="020B0604020202020204" pitchFamily="34" charset="0"/>
                <a:ea typeface="MS Gothic" pitchFamily="49" charset="-128"/>
              </a:defRPr>
            </a:lvl2pPr>
            <a:lvl3pPr marL="1143000" indent="-228600" eaLnBrk="0" hangingPunct="0">
              <a:defRPr>
                <a:solidFill>
                  <a:schemeClr val="bg1"/>
                </a:solidFill>
                <a:latin typeface="Arial" panose="020B0604020202020204" pitchFamily="34" charset="0"/>
                <a:ea typeface="MS Gothic" pitchFamily="49" charset="-128"/>
              </a:defRPr>
            </a:lvl3pPr>
            <a:lvl4pPr marL="1600200" indent="-228600" eaLnBrk="0" hangingPunct="0">
              <a:defRPr>
                <a:solidFill>
                  <a:schemeClr val="bg1"/>
                </a:solidFill>
                <a:latin typeface="Arial" panose="020B0604020202020204" pitchFamily="34" charset="0"/>
                <a:ea typeface="MS Gothic" pitchFamily="49" charset="-128"/>
              </a:defRPr>
            </a:lvl4pPr>
            <a:lvl5pPr marL="2057400" indent="-228600" eaLnBrk="0" hangingPunct="0">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9pPr>
          </a:lstStyle>
          <a:p>
            <a:pPr eaLnBrk="1" hangingPunct="1"/>
            <a:r>
              <a:rPr lang="en-US" altLang="en-US" dirty="0">
                <a:solidFill>
                  <a:schemeClr val="tx1"/>
                </a:solidFill>
              </a:rPr>
              <a:t>Figure 22.13  Security login for Linksys WAP</a:t>
            </a:r>
          </a:p>
        </p:txBody>
      </p:sp>
      <p:pic>
        <p:nvPicPr>
          <p:cNvPr id="2" name="Picture 1"/>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894536" y="1676400"/>
            <a:ext cx="5354929" cy="3779196"/>
          </a:xfrm>
          <a:prstGeom prst="rect">
            <a:avLst/>
          </a:prstGeom>
        </p:spPr>
      </p:pic>
    </p:spTree>
    <p:extLst>
      <p:ext uri="{BB962C8B-B14F-4D97-AF65-F5344CB8AC3E}">
        <p14:creationId xmlns:p14="http://schemas.microsoft.com/office/powerpoint/2010/main" val="2055759347"/>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Title 1"/>
          <p:cNvSpPr>
            <a:spLocks noGrp="1"/>
          </p:cNvSpPr>
          <p:nvPr>
            <p:ph type="title"/>
          </p:nvPr>
        </p:nvSpPr>
        <p:spPr/>
        <p:txBody>
          <a:bodyPr/>
          <a:lstStyle/>
          <a:p>
            <a:r>
              <a:rPr lang="en-GB" altLang="en-US" dirty="0"/>
              <a:t>Installing and Configuring Wireless Networking (</a:t>
            </a:r>
            <a:r>
              <a:rPr lang="en-GB" altLang="en-US" i="1" dirty="0"/>
              <a:t>continued</a:t>
            </a:r>
            <a:r>
              <a:rPr lang="en-GB" altLang="en-US" dirty="0"/>
              <a:t>)</a:t>
            </a:r>
            <a:endParaRPr lang="en-US" altLang="en-US" dirty="0"/>
          </a:p>
        </p:txBody>
      </p:sp>
      <p:sp>
        <p:nvSpPr>
          <p:cNvPr id="41987" name="TextBox 4"/>
          <p:cNvSpPr txBox="1">
            <a:spLocks noChangeArrowheads="1"/>
          </p:cNvSpPr>
          <p:nvPr/>
        </p:nvSpPr>
        <p:spPr bwMode="auto">
          <a:xfrm>
            <a:off x="2402143" y="5441232"/>
            <a:ext cx="4339714" cy="3499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bg1"/>
                </a:solidFill>
                <a:latin typeface="Arial" panose="020B0604020202020204" pitchFamily="34" charset="0"/>
                <a:ea typeface="MS Gothic" pitchFamily="49" charset="-128"/>
              </a:defRPr>
            </a:lvl1pPr>
            <a:lvl2pPr marL="742950" indent="-285750" eaLnBrk="0" hangingPunct="0">
              <a:defRPr>
                <a:solidFill>
                  <a:schemeClr val="bg1"/>
                </a:solidFill>
                <a:latin typeface="Arial" panose="020B0604020202020204" pitchFamily="34" charset="0"/>
                <a:ea typeface="MS Gothic" pitchFamily="49" charset="-128"/>
              </a:defRPr>
            </a:lvl2pPr>
            <a:lvl3pPr marL="1143000" indent="-228600" eaLnBrk="0" hangingPunct="0">
              <a:defRPr>
                <a:solidFill>
                  <a:schemeClr val="bg1"/>
                </a:solidFill>
                <a:latin typeface="Arial" panose="020B0604020202020204" pitchFamily="34" charset="0"/>
                <a:ea typeface="MS Gothic" pitchFamily="49" charset="-128"/>
              </a:defRPr>
            </a:lvl3pPr>
            <a:lvl4pPr marL="1600200" indent="-228600" eaLnBrk="0" hangingPunct="0">
              <a:defRPr>
                <a:solidFill>
                  <a:schemeClr val="bg1"/>
                </a:solidFill>
                <a:latin typeface="Arial" panose="020B0604020202020204" pitchFamily="34" charset="0"/>
                <a:ea typeface="MS Gothic" pitchFamily="49" charset="-128"/>
              </a:defRPr>
            </a:lvl4pPr>
            <a:lvl5pPr marL="2057400" indent="-228600" eaLnBrk="0" hangingPunct="0">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9pPr>
          </a:lstStyle>
          <a:p>
            <a:pPr algn="ctr" eaLnBrk="1" hangingPunct="1"/>
            <a:r>
              <a:rPr lang="en-US" altLang="en-US" dirty="0">
                <a:solidFill>
                  <a:schemeClr val="tx1"/>
                </a:solidFill>
              </a:rPr>
              <a:t>Figure 22.14  Linksys WAP setup screen</a:t>
            </a:r>
          </a:p>
        </p:txBody>
      </p:sp>
      <p:pic>
        <p:nvPicPr>
          <p:cNvPr id="2" name="Picture 1"/>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918191" y="1831297"/>
            <a:ext cx="5307619" cy="3457535"/>
          </a:xfrm>
          <a:prstGeom prst="rect">
            <a:avLst/>
          </a:prstGeom>
        </p:spPr>
      </p:pic>
    </p:spTree>
    <p:extLst>
      <p:ext uri="{BB962C8B-B14F-4D97-AF65-F5344CB8AC3E}">
        <p14:creationId xmlns:p14="http://schemas.microsoft.com/office/powerpoint/2010/main" val="702741957"/>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Title 1"/>
          <p:cNvSpPr>
            <a:spLocks noGrp="1"/>
          </p:cNvSpPr>
          <p:nvPr>
            <p:ph type="title"/>
          </p:nvPr>
        </p:nvSpPr>
        <p:spPr/>
        <p:txBody>
          <a:bodyPr/>
          <a:lstStyle/>
          <a:p>
            <a:r>
              <a:rPr lang="en-GB" altLang="en-US" dirty="0"/>
              <a:t>Installing and Configuring Wireless Networking (</a:t>
            </a:r>
            <a:r>
              <a:rPr lang="en-GB" altLang="en-US" i="1" dirty="0"/>
              <a:t>continued</a:t>
            </a:r>
            <a:r>
              <a:rPr lang="en-GB" altLang="en-US" dirty="0"/>
              <a:t>)</a:t>
            </a:r>
            <a:endParaRPr lang="en-US" altLang="en-US" dirty="0"/>
          </a:p>
        </p:txBody>
      </p:sp>
      <p:sp>
        <p:nvSpPr>
          <p:cNvPr id="43011" name="TextBox 4"/>
          <p:cNvSpPr txBox="1">
            <a:spLocks noChangeArrowheads="1"/>
          </p:cNvSpPr>
          <p:nvPr/>
        </p:nvSpPr>
        <p:spPr bwMode="auto">
          <a:xfrm>
            <a:off x="1098421" y="5365032"/>
            <a:ext cx="6947158" cy="3499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bg1"/>
                </a:solidFill>
                <a:latin typeface="Arial" panose="020B0604020202020204" pitchFamily="34" charset="0"/>
                <a:ea typeface="MS Gothic" pitchFamily="49" charset="-128"/>
              </a:defRPr>
            </a:lvl1pPr>
            <a:lvl2pPr marL="742950" indent="-285750" eaLnBrk="0" hangingPunct="0">
              <a:defRPr>
                <a:solidFill>
                  <a:schemeClr val="bg1"/>
                </a:solidFill>
                <a:latin typeface="Arial" panose="020B0604020202020204" pitchFamily="34" charset="0"/>
                <a:ea typeface="MS Gothic" pitchFamily="49" charset="-128"/>
              </a:defRPr>
            </a:lvl2pPr>
            <a:lvl3pPr marL="1143000" indent="-228600" eaLnBrk="0" hangingPunct="0">
              <a:defRPr>
                <a:solidFill>
                  <a:schemeClr val="bg1"/>
                </a:solidFill>
                <a:latin typeface="Arial" panose="020B0604020202020204" pitchFamily="34" charset="0"/>
                <a:ea typeface="MS Gothic" pitchFamily="49" charset="-128"/>
              </a:defRPr>
            </a:lvl3pPr>
            <a:lvl4pPr marL="1600200" indent="-228600" eaLnBrk="0" hangingPunct="0">
              <a:defRPr>
                <a:solidFill>
                  <a:schemeClr val="bg1"/>
                </a:solidFill>
                <a:latin typeface="Arial" panose="020B0604020202020204" pitchFamily="34" charset="0"/>
                <a:ea typeface="MS Gothic" pitchFamily="49" charset="-128"/>
              </a:defRPr>
            </a:lvl4pPr>
            <a:lvl5pPr marL="2057400" indent="-228600" eaLnBrk="0" hangingPunct="0">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9pPr>
          </a:lstStyle>
          <a:p>
            <a:pPr eaLnBrk="1" hangingPunct="1"/>
            <a:r>
              <a:rPr lang="en-US" altLang="en-US" dirty="0">
                <a:solidFill>
                  <a:schemeClr val="tx1"/>
                </a:solidFill>
              </a:rPr>
              <a:t>Figure 22.15  MAC filtering configuration screen for a Linksys WAP</a:t>
            </a:r>
          </a:p>
        </p:txBody>
      </p:sp>
      <p:pic>
        <p:nvPicPr>
          <p:cNvPr id="2" name="Picture 1"/>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093954" y="1856081"/>
            <a:ext cx="4956093" cy="3401719"/>
          </a:xfrm>
          <a:prstGeom prst="rect">
            <a:avLst/>
          </a:prstGeom>
        </p:spPr>
      </p:pic>
    </p:spTree>
    <p:extLst>
      <p:ext uri="{BB962C8B-B14F-4D97-AF65-F5344CB8AC3E}">
        <p14:creationId xmlns:p14="http://schemas.microsoft.com/office/powerpoint/2010/main" val="2306055966"/>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Title 1"/>
          <p:cNvSpPr>
            <a:spLocks noGrp="1"/>
          </p:cNvSpPr>
          <p:nvPr>
            <p:ph type="title"/>
          </p:nvPr>
        </p:nvSpPr>
        <p:spPr/>
        <p:txBody>
          <a:bodyPr/>
          <a:lstStyle/>
          <a:p>
            <a:r>
              <a:rPr lang="en-GB" altLang="en-US" dirty="0"/>
              <a:t>Installing and Configuring Wireless Networking (</a:t>
            </a:r>
            <a:r>
              <a:rPr lang="en-GB" altLang="en-US" i="1" dirty="0"/>
              <a:t>continued</a:t>
            </a:r>
            <a:r>
              <a:rPr lang="en-GB" altLang="en-US" dirty="0"/>
              <a:t>)</a:t>
            </a:r>
            <a:endParaRPr lang="en-US" altLang="en-US" dirty="0"/>
          </a:p>
        </p:txBody>
      </p:sp>
      <p:sp>
        <p:nvSpPr>
          <p:cNvPr id="44035" name="TextBox 4"/>
          <p:cNvSpPr txBox="1">
            <a:spLocks noChangeArrowheads="1"/>
          </p:cNvSpPr>
          <p:nvPr/>
        </p:nvSpPr>
        <p:spPr bwMode="auto">
          <a:xfrm>
            <a:off x="1656266" y="5365032"/>
            <a:ext cx="5831468" cy="3499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bg1"/>
                </a:solidFill>
                <a:latin typeface="Arial" panose="020B0604020202020204" pitchFamily="34" charset="0"/>
                <a:ea typeface="MS Gothic" pitchFamily="49" charset="-128"/>
              </a:defRPr>
            </a:lvl1pPr>
            <a:lvl2pPr marL="742950" indent="-285750" eaLnBrk="0" hangingPunct="0">
              <a:defRPr>
                <a:solidFill>
                  <a:schemeClr val="bg1"/>
                </a:solidFill>
                <a:latin typeface="Arial" panose="020B0604020202020204" pitchFamily="34" charset="0"/>
                <a:ea typeface="MS Gothic" pitchFamily="49" charset="-128"/>
              </a:defRPr>
            </a:lvl2pPr>
            <a:lvl3pPr marL="1143000" indent="-228600" eaLnBrk="0" hangingPunct="0">
              <a:defRPr>
                <a:solidFill>
                  <a:schemeClr val="bg1"/>
                </a:solidFill>
                <a:latin typeface="Arial" panose="020B0604020202020204" pitchFamily="34" charset="0"/>
                <a:ea typeface="MS Gothic" pitchFamily="49" charset="-128"/>
              </a:defRPr>
            </a:lvl3pPr>
            <a:lvl4pPr marL="1600200" indent="-228600" eaLnBrk="0" hangingPunct="0">
              <a:defRPr>
                <a:solidFill>
                  <a:schemeClr val="bg1"/>
                </a:solidFill>
                <a:latin typeface="Arial" panose="020B0604020202020204" pitchFamily="34" charset="0"/>
                <a:ea typeface="MS Gothic" pitchFamily="49" charset="-128"/>
              </a:defRPr>
            </a:lvl4pPr>
            <a:lvl5pPr marL="2057400" indent="-228600" eaLnBrk="0" hangingPunct="0">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9pPr>
          </a:lstStyle>
          <a:p>
            <a:pPr eaLnBrk="1" hangingPunct="1"/>
            <a:r>
              <a:rPr lang="en-US" altLang="en-US" dirty="0">
                <a:solidFill>
                  <a:schemeClr val="tx1"/>
                </a:solidFill>
              </a:rPr>
              <a:t>Figure 22.16  Basic properties panel for a Linksys WAP</a:t>
            </a:r>
          </a:p>
        </p:txBody>
      </p:sp>
      <p:pic>
        <p:nvPicPr>
          <p:cNvPr id="2" name="Picture 1"/>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988564" y="1871472"/>
            <a:ext cx="3166872" cy="3325576"/>
          </a:xfrm>
          <a:prstGeom prst="rect">
            <a:avLst/>
          </a:prstGeom>
        </p:spPr>
      </p:pic>
    </p:spTree>
    <p:extLst>
      <p:ext uri="{BB962C8B-B14F-4D97-AF65-F5344CB8AC3E}">
        <p14:creationId xmlns:p14="http://schemas.microsoft.com/office/powerpoint/2010/main" val="589419437"/>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Title 1"/>
          <p:cNvSpPr>
            <a:spLocks noGrp="1"/>
          </p:cNvSpPr>
          <p:nvPr>
            <p:ph type="title"/>
          </p:nvPr>
        </p:nvSpPr>
        <p:spPr/>
        <p:txBody>
          <a:bodyPr/>
          <a:lstStyle/>
          <a:p>
            <a:r>
              <a:rPr lang="en-GB" altLang="en-US" dirty="0"/>
              <a:t>Installing and Configuring Wireless Networking (</a:t>
            </a:r>
            <a:r>
              <a:rPr lang="en-GB" altLang="en-US" i="1" dirty="0"/>
              <a:t>continued</a:t>
            </a:r>
            <a:r>
              <a:rPr lang="en-GB" altLang="en-US" dirty="0"/>
              <a:t>)</a:t>
            </a:r>
            <a:endParaRPr lang="en-US" altLang="en-US" dirty="0"/>
          </a:p>
        </p:txBody>
      </p:sp>
      <p:sp>
        <p:nvSpPr>
          <p:cNvPr id="45059" name="TextBox 4"/>
          <p:cNvSpPr txBox="1">
            <a:spLocks noChangeArrowheads="1"/>
          </p:cNvSpPr>
          <p:nvPr/>
        </p:nvSpPr>
        <p:spPr bwMode="auto">
          <a:xfrm>
            <a:off x="2217420" y="5486400"/>
            <a:ext cx="470916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bg1"/>
                </a:solidFill>
                <a:latin typeface="Arial" panose="020B0604020202020204" pitchFamily="34" charset="0"/>
                <a:ea typeface="MS Gothic" pitchFamily="49" charset="-128"/>
              </a:defRPr>
            </a:lvl1pPr>
            <a:lvl2pPr marL="742950" indent="-285750" eaLnBrk="0" hangingPunct="0">
              <a:defRPr>
                <a:solidFill>
                  <a:schemeClr val="bg1"/>
                </a:solidFill>
                <a:latin typeface="Arial" panose="020B0604020202020204" pitchFamily="34" charset="0"/>
                <a:ea typeface="MS Gothic" pitchFamily="49" charset="-128"/>
              </a:defRPr>
            </a:lvl2pPr>
            <a:lvl3pPr marL="1143000" indent="-228600" eaLnBrk="0" hangingPunct="0">
              <a:defRPr>
                <a:solidFill>
                  <a:schemeClr val="bg1"/>
                </a:solidFill>
                <a:latin typeface="Arial" panose="020B0604020202020204" pitchFamily="34" charset="0"/>
                <a:ea typeface="MS Gothic" pitchFamily="49" charset="-128"/>
              </a:defRPr>
            </a:lvl3pPr>
            <a:lvl4pPr marL="1600200" indent="-228600" eaLnBrk="0" hangingPunct="0">
              <a:defRPr>
                <a:solidFill>
                  <a:schemeClr val="bg1"/>
                </a:solidFill>
                <a:latin typeface="Arial" panose="020B0604020202020204" pitchFamily="34" charset="0"/>
                <a:ea typeface="MS Gothic" pitchFamily="49" charset="-128"/>
              </a:defRPr>
            </a:lvl4pPr>
            <a:lvl5pPr marL="2057400" indent="-228600" eaLnBrk="0" hangingPunct="0">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9pPr>
          </a:lstStyle>
          <a:p>
            <a:pPr eaLnBrk="1" hangingPunct="1">
              <a:lnSpc>
                <a:spcPct val="100000"/>
              </a:lnSpc>
            </a:pPr>
            <a:r>
              <a:rPr lang="en-US" altLang="en-US" dirty="0">
                <a:solidFill>
                  <a:schemeClr val="tx1"/>
                </a:solidFill>
              </a:rPr>
              <a:t>Figure 22.17  Encryption screen on client </a:t>
            </a:r>
            <a:br>
              <a:rPr lang="en-US" altLang="en-US" dirty="0">
                <a:solidFill>
                  <a:schemeClr val="tx1"/>
                </a:solidFill>
              </a:rPr>
            </a:br>
            <a:r>
              <a:rPr lang="en-US" altLang="en-US" dirty="0">
                <a:solidFill>
                  <a:schemeClr val="tx1"/>
                </a:solidFill>
              </a:rPr>
              <a:t>wireless network adapter configuration utility</a:t>
            </a:r>
          </a:p>
        </p:txBody>
      </p:sp>
      <p:pic>
        <p:nvPicPr>
          <p:cNvPr id="2" name="Picture 1"/>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3055620" y="1470660"/>
            <a:ext cx="3032760" cy="3916680"/>
          </a:xfrm>
          <a:prstGeom prst="rect">
            <a:avLst/>
          </a:prstGeom>
        </p:spPr>
      </p:pic>
    </p:spTree>
    <p:extLst>
      <p:ext uri="{BB962C8B-B14F-4D97-AF65-F5344CB8AC3E}">
        <p14:creationId xmlns:p14="http://schemas.microsoft.com/office/powerpoint/2010/main" val="1139741872"/>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Title 1"/>
          <p:cNvSpPr>
            <a:spLocks noGrp="1"/>
          </p:cNvSpPr>
          <p:nvPr>
            <p:ph type="title"/>
          </p:nvPr>
        </p:nvSpPr>
        <p:spPr/>
        <p:txBody>
          <a:bodyPr/>
          <a:lstStyle/>
          <a:p>
            <a:r>
              <a:rPr lang="en-GB" altLang="en-US" dirty="0"/>
              <a:t>Installing and Configuring Wireless Networking (</a:t>
            </a:r>
            <a:r>
              <a:rPr lang="en-GB" altLang="en-US" i="1" dirty="0"/>
              <a:t>continued</a:t>
            </a:r>
            <a:r>
              <a:rPr lang="en-GB" altLang="en-US" dirty="0"/>
              <a:t>)</a:t>
            </a:r>
            <a:endParaRPr lang="en-US" altLang="en-US" dirty="0"/>
          </a:p>
        </p:txBody>
      </p:sp>
      <p:sp>
        <p:nvSpPr>
          <p:cNvPr id="46083" name="TextBox 4"/>
          <p:cNvSpPr txBox="1">
            <a:spLocks noChangeArrowheads="1"/>
          </p:cNvSpPr>
          <p:nvPr/>
        </p:nvSpPr>
        <p:spPr bwMode="auto">
          <a:xfrm>
            <a:off x="658368" y="4825139"/>
            <a:ext cx="3913632"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bg1"/>
                </a:solidFill>
                <a:latin typeface="Arial" panose="020B0604020202020204" pitchFamily="34" charset="0"/>
                <a:ea typeface="MS Gothic" pitchFamily="49" charset="-128"/>
              </a:defRPr>
            </a:lvl1pPr>
            <a:lvl2pPr marL="742950" indent="-285750" eaLnBrk="0" hangingPunct="0">
              <a:defRPr>
                <a:solidFill>
                  <a:schemeClr val="bg1"/>
                </a:solidFill>
                <a:latin typeface="Arial" panose="020B0604020202020204" pitchFamily="34" charset="0"/>
                <a:ea typeface="MS Gothic" pitchFamily="49" charset="-128"/>
              </a:defRPr>
            </a:lvl2pPr>
            <a:lvl3pPr marL="1143000" indent="-228600" eaLnBrk="0" hangingPunct="0">
              <a:defRPr>
                <a:solidFill>
                  <a:schemeClr val="bg1"/>
                </a:solidFill>
                <a:latin typeface="Arial" panose="020B0604020202020204" pitchFamily="34" charset="0"/>
                <a:ea typeface="MS Gothic" pitchFamily="49" charset="-128"/>
              </a:defRPr>
            </a:lvl3pPr>
            <a:lvl4pPr marL="1600200" indent="-228600" eaLnBrk="0" hangingPunct="0">
              <a:defRPr>
                <a:solidFill>
                  <a:schemeClr val="bg1"/>
                </a:solidFill>
                <a:latin typeface="Arial" panose="020B0604020202020204" pitchFamily="34" charset="0"/>
                <a:ea typeface="MS Gothic" pitchFamily="49" charset="-128"/>
              </a:defRPr>
            </a:lvl4pPr>
            <a:lvl5pPr marL="2057400" indent="-228600" eaLnBrk="0" hangingPunct="0">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9pPr>
          </a:lstStyle>
          <a:p>
            <a:pPr eaLnBrk="1" hangingPunct="1">
              <a:lnSpc>
                <a:spcPct val="100000"/>
              </a:lnSpc>
            </a:pPr>
            <a:r>
              <a:rPr lang="en-US" altLang="en-US" dirty="0">
                <a:solidFill>
                  <a:schemeClr val="tx1"/>
                </a:solidFill>
              </a:rPr>
              <a:t>Figure 22.18  Encryption screen with RADIUS option</a:t>
            </a:r>
          </a:p>
        </p:txBody>
      </p:sp>
      <p:sp>
        <p:nvSpPr>
          <p:cNvPr id="6" name="TextBox 4"/>
          <p:cNvSpPr txBox="1">
            <a:spLocks noChangeArrowheads="1"/>
          </p:cNvSpPr>
          <p:nvPr/>
        </p:nvSpPr>
        <p:spPr bwMode="auto">
          <a:xfrm>
            <a:off x="5298312" y="4825139"/>
            <a:ext cx="3007488"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bg1"/>
                </a:solidFill>
                <a:latin typeface="Arial" panose="020B0604020202020204" pitchFamily="34" charset="0"/>
                <a:ea typeface="MS Gothic" pitchFamily="49" charset="-128"/>
              </a:defRPr>
            </a:lvl1pPr>
            <a:lvl2pPr marL="742950" indent="-285750" eaLnBrk="0" hangingPunct="0">
              <a:defRPr>
                <a:solidFill>
                  <a:schemeClr val="bg1"/>
                </a:solidFill>
                <a:latin typeface="Arial" panose="020B0604020202020204" pitchFamily="34" charset="0"/>
                <a:ea typeface="MS Gothic" pitchFamily="49" charset="-128"/>
              </a:defRPr>
            </a:lvl2pPr>
            <a:lvl3pPr marL="1143000" indent="-228600" eaLnBrk="0" hangingPunct="0">
              <a:defRPr>
                <a:solidFill>
                  <a:schemeClr val="bg1"/>
                </a:solidFill>
                <a:latin typeface="Arial" panose="020B0604020202020204" pitchFamily="34" charset="0"/>
                <a:ea typeface="MS Gothic" pitchFamily="49" charset="-128"/>
              </a:defRPr>
            </a:lvl3pPr>
            <a:lvl4pPr marL="1600200" indent="-228600" eaLnBrk="0" hangingPunct="0">
              <a:defRPr>
                <a:solidFill>
                  <a:schemeClr val="bg1"/>
                </a:solidFill>
                <a:latin typeface="Arial" panose="020B0604020202020204" pitchFamily="34" charset="0"/>
                <a:ea typeface="MS Gothic" pitchFamily="49" charset="-128"/>
              </a:defRPr>
            </a:lvl4pPr>
            <a:lvl5pPr marL="2057400" indent="-228600" eaLnBrk="0" hangingPunct="0">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9pPr>
          </a:lstStyle>
          <a:p>
            <a:pPr eaLnBrk="1" hangingPunct="1">
              <a:lnSpc>
                <a:spcPct val="100000"/>
              </a:lnSpc>
            </a:pPr>
            <a:r>
              <a:rPr lang="en-US" altLang="en-US" dirty="0">
                <a:solidFill>
                  <a:schemeClr val="tx1"/>
                </a:solidFill>
              </a:rPr>
              <a:t>Figure 22.19  Changing the channel</a:t>
            </a:r>
          </a:p>
        </p:txBody>
      </p:sp>
      <p:pic>
        <p:nvPicPr>
          <p:cNvPr id="2" name="Picture 1"/>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704851" y="2962254"/>
            <a:ext cx="3820667" cy="1752600"/>
          </a:xfrm>
          <a:prstGeom prst="rect">
            <a:avLst/>
          </a:prstGeom>
        </p:spPr>
      </p:pic>
      <p:pic>
        <p:nvPicPr>
          <p:cNvPr id="3" name="Picture 2"/>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222112" y="1780032"/>
            <a:ext cx="3029712" cy="2934822"/>
          </a:xfrm>
          <a:prstGeom prst="rect">
            <a:avLst/>
          </a:prstGeom>
        </p:spPr>
      </p:pic>
    </p:spTree>
    <p:extLst>
      <p:ext uri="{BB962C8B-B14F-4D97-AF65-F5344CB8AC3E}">
        <p14:creationId xmlns:p14="http://schemas.microsoft.com/office/powerpoint/2010/main" val="3789810751"/>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Title 1"/>
          <p:cNvSpPr>
            <a:spLocks noGrp="1"/>
          </p:cNvSpPr>
          <p:nvPr>
            <p:ph type="title"/>
          </p:nvPr>
        </p:nvSpPr>
        <p:spPr/>
        <p:txBody>
          <a:bodyPr/>
          <a:lstStyle/>
          <a:p>
            <a:r>
              <a:rPr lang="en-GB" altLang="en-US" dirty="0"/>
              <a:t>Installing and Configuring Wireless Networking (</a:t>
            </a:r>
            <a:r>
              <a:rPr lang="en-GB" altLang="en-US" i="1" dirty="0"/>
              <a:t>continued</a:t>
            </a:r>
            <a:r>
              <a:rPr lang="en-GB" altLang="en-US" dirty="0"/>
              <a:t>)</a:t>
            </a:r>
            <a:endParaRPr lang="en-US" altLang="en-US" dirty="0"/>
          </a:p>
        </p:txBody>
      </p:sp>
      <p:sp>
        <p:nvSpPr>
          <p:cNvPr id="47107" name="TextBox 4"/>
          <p:cNvSpPr txBox="1">
            <a:spLocks noChangeArrowheads="1"/>
          </p:cNvSpPr>
          <p:nvPr/>
        </p:nvSpPr>
        <p:spPr bwMode="auto">
          <a:xfrm>
            <a:off x="1905000" y="4222032"/>
            <a:ext cx="5334000" cy="3499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bg1"/>
                </a:solidFill>
                <a:latin typeface="Arial" panose="020B0604020202020204" pitchFamily="34" charset="0"/>
                <a:ea typeface="MS Gothic" pitchFamily="49" charset="-128"/>
              </a:defRPr>
            </a:lvl1pPr>
            <a:lvl2pPr marL="742950" indent="-285750" eaLnBrk="0" hangingPunct="0">
              <a:defRPr>
                <a:solidFill>
                  <a:schemeClr val="bg1"/>
                </a:solidFill>
                <a:latin typeface="Arial" panose="020B0604020202020204" pitchFamily="34" charset="0"/>
                <a:ea typeface="MS Gothic" pitchFamily="49" charset="-128"/>
              </a:defRPr>
            </a:lvl2pPr>
            <a:lvl3pPr marL="1143000" indent="-228600" eaLnBrk="0" hangingPunct="0">
              <a:defRPr>
                <a:solidFill>
                  <a:schemeClr val="bg1"/>
                </a:solidFill>
                <a:latin typeface="Arial" panose="020B0604020202020204" pitchFamily="34" charset="0"/>
                <a:ea typeface="MS Gothic" pitchFamily="49" charset="-128"/>
              </a:defRPr>
            </a:lvl3pPr>
            <a:lvl4pPr marL="1600200" indent="-228600" eaLnBrk="0" hangingPunct="0">
              <a:defRPr>
                <a:solidFill>
                  <a:schemeClr val="bg1"/>
                </a:solidFill>
                <a:latin typeface="Arial" panose="020B0604020202020204" pitchFamily="34" charset="0"/>
                <a:ea typeface="MS Gothic" pitchFamily="49" charset="-128"/>
              </a:defRPr>
            </a:lvl4pPr>
            <a:lvl5pPr marL="2057400" indent="-228600" eaLnBrk="0" hangingPunct="0">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9pPr>
          </a:lstStyle>
          <a:p>
            <a:pPr algn="ctr" eaLnBrk="1" hangingPunct="1"/>
            <a:r>
              <a:rPr lang="en-US" altLang="en-US" dirty="0">
                <a:solidFill>
                  <a:schemeClr val="tx1"/>
                </a:solidFill>
              </a:rPr>
              <a:t>Figure 22.20  Linksys router sporting dual bands</a:t>
            </a:r>
          </a:p>
        </p:txBody>
      </p:sp>
      <p:pic>
        <p:nvPicPr>
          <p:cNvPr id="2" name="Picture 1"/>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082101" y="2821802"/>
            <a:ext cx="6979798" cy="1247830"/>
          </a:xfrm>
          <a:prstGeom prst="rect">
            <a:avLst/>
          </a:prstGeom>
        </p:spPr>
      </p:pic>
    </p:spTree>
    <p:extLst>
      <p:ext uri="{BB962C8B-B14F-4D97-AF65-F5344CB8AC3E}">
        <p14:creationId xmlns:p14="http://schemas.microsoft.com/office/powerpoint/2010/main" val="102518208"/>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5" name="Title 1"/>
          <p:cNvSpPr>
            <a:spLocks noGrp="1"/>
          </p:cNvSpPr>
          <p:nvPr>
            <p:ph type="title"/>
          </p:nvPr>
        </p:nvSpPr>
        <p:spPr/>
        <p:txBody>
          <a:bodyPr/>
          <a:lstStyle/>
          <a:p>
            <a:r>
              <a:rPr lang="en-US" altLang="en-US" dirty="0"/>
              <a:t>Placing the Access Point(s)</a:t>
            </a:r>
          </a:p>
        </p:txBody>
      </p:sp>
      <p:sp>
        <p:nvSpPr>
          <p:cNvPr id="49154" name="Content Placeholder 3"/>
          <p:cNvSpPr>
            <a:spLocks noGrp="1"/>
          </p:cNvSpPr>
          <p:nvPr>
            <p:ph idx="1"/>
          </p:nvPr>
        </p:nvSpPr>
        <p:spPr/>
        <p:txBody>
          <a:bodyPr/>
          <a:lstStyle/>
          <a:p>
            <a:r>
              <a:rPr lang="en-US" altLang="en-US" dirty="0"/>
              <a:t>Optimal location depends on the area you want to cover.</a:t>
            </a:r>
          </a:p>
          <a:p>
            <a:pPr lvl="1"/>
            <a:r>
              <a:rPr lang="en-US" altLang="en-US" dirty="0"/>
              <a:t>Omni-directional and centered</a:t>
            </a:r>
          </a:p>
        </p:txBody>
      </p:sp>
      <p:sp>
        <p:nvSpPr>
          <p:cNvPr id="49156" name="TextBox 4"/>
          <p:cNvSpPr txBox="1">
            <a:spLocks noChangeArrowheads="1"/>
          </p:cNvSpPr>
          <p:nvPr/>
        </p:nvSpPr>
        <p:spPr bwMode="auto">
          <a:xfrm>
            <a:off x="1866900" y="5958232"/>
            <a:ext cx="5410200" cy="3499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bg1"/>
                </a:solidFill>
                <a:latin typeface="Arial" panose="020B0604020202020204" pitchFamily="34" charset="0"/>
                <a:ea typeface="MS Gothic" pitchFamily="49" charset="-128"/>
              </a:defRPr>
            </a:lvl1pPr>
            <a:lvl2pPr marL="742950" indent="-285750" eaLnBrk="0" hangingPunct="0">
              <a:defRPr>
                <a:solidFill>
                  <a:schemeClr val="bg1"/>
                </a:solidFill>
                <a:latin typeface="Arial" panose="020B0604020202020204" pitchFamily="34" charset="0"/>
                <a:ea typeface="MS Gothic" pitchFamily="49" charset="-128"/>
              </a:defRPr>
            </a:lvl2pPr>
            <a:lvl3pPr marL="1143000" indent="-228600" eaLnBrk="0" hangingPunct="0">
              <a:defRPr>
                <a:solidFill>
                  <a:schemeClr val="bg1"/>
                </a:solidFill>
                <a:latin typeface="Arial" panose="020B0604020202020204" pitchFamily="34" charset="0"/>
                <a:ea typeface="MS Gothic" pitchFamily="49" charset="-128"/>
              </a:defRPr>
            </a:lvl3pPr>
            <a:lvl4pPr marL="1600200" indent="-228600" eaLnBrk="0" hangingPunct="0">
              <a:defRPr>
                <a:solidFill>
                  <a:schemeClr val="bg1"/>
                </a:solidFill>
                <a:latin typeface="Arial" panose="020B0604020202020204" pitchFamily="34" charset="0"/>
                <a:ea typeface="MS Gothic" pitchFamily="49" charset="-128"/>
              </a:defRPr>
            </a:lvl4pPr>
            <a:lvl5pPr marL="2057400" indent="-228600" eaLnBrk="0" hangingPunct="0">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9pPr>
          </a:lstStyle>
          <a:p>
            <a:pPr algn="ctr" eaLnBrk="1" hangingPunct="1"/>
            <a:r>
              <a:rPr lang="en-US" altLang="en-US" dirty="0">
                <a:solidFill>
                  <a:schemeClr val="tx1"/>
                </a:solidFill>
              </a:rPr>
              <a:t>Figure 22.21  Room layout with WAP in the center</a:t>
            </a:r>
          </a:p>
        </p:txBody>
      </p:sp>
      <p:pic>
        <p:nvPicPr>
          <p:cNvPr id="2" name="Picture 1"/>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238756" y="2904164"/>
            <a:ext cx="4666488" cy="2916936"/>
          </a:xfrm>
          <a:prstGeom prst="rect">
            <a:avLst/>
          </a:prstGeom>
        </p:spPr>
      </p:pic>
    </p:spTree>
    <p:extLst>
      <p:ext uri="{BB962C8B-B14F-4D97-AF65-F5344CB8AC3E}">
        <p14:creationId xmlns:p14="http://schemas.microsoft.com/office/powerpoint/2010/main" val="320420064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7" name="Title 5"/>
          <p:cNvSpPr>
            <a:spLocks noGrp="1"/>
          </p:cNvSpPr>
          <p:nvPr>
            <p:ph type="title"/>
          </p:nvPr>
        </p:nvSpPr>
        <p:spPr/>
        <p:txBody>
          <a:bodyPr/>
          <a:lstStyle/>
          <a:p>
            <a:r>
              <a:rPr lang="en-GB" altLang="en-US" dirty="0"/>
              <a:t>Wireless Networking Components (</a:t>
            </a:r>
            <a:r>
              <a:rPr lang="en-GB" altLang="en-US" i="1" dirty="0"/>
              <a:t>continued</a:t>
            </a:r>
            <a:r>
              <a:rPr lang="en-GB" altLang="en-US" dirty="0"/>
              <a:t>)</a:t>
            </a:r>
            <a:endParaRPr lang="en-US" altLang="en-US" dirty="0"/>
          </a:p>
        </p:txBody>
      </p:sp>
      <p:sp>
        <p:nvSpPr>
          <p:cNvPr id="6146" name="Text Placeholder 6"/>
          <p:cNvSpPr>
            <a:spLocks noGrp="1"/>
          </p:cNvSpPr>
          <p:nvPr>
            <p:ph idx="1"/>
          </p:nvPr>
        </p:nvSpPr>
        <p:spPr/>
        <p:txBody>
          <a:bodyPr/>
          <a:lstStyle/>
          <a:p>
            <a:r>
              <a:rPr lang="en-GB" altLang="en-US" dirty="0"/>
              <a:t>Wi-Fi and Bluetooth are often integrated or can be added easily.</a:t>
            </a:r>
            <a:endParaRPr lang="en-US" altLang="en-US" dirty="0"/>
          </a:p>
        </p:txBody>
      </p:sp>
      <p:sp>
        <p:nvSpPr>
          <p:cNvPr id="6148" name="TextBox 4"/>
          <p:cNvSpPr txBox="1">
            <a:spLocks noChangeArrowheads="1"/>
          </p:cNvSpPr>
          <p:nvPr/>
        </p:nvSpPr>
        <p:spPr bwMode="auto">
          <a:xfrm>
            <a:off x="1066800" y="5486400"/>
            <a:ext cx="312420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bg1"/>
                </a:solidFill>
                <a:latin typeface="Arial" panose="020B0604020202020204" pitchFamily="34" charset="0"/>
                <a:ea typeface="MS Gothic" pitchFamily="49" charset="-128"/>
              </a:defRPr>
            </a:lvl1pPr>
            <a:lvl2pPr marL="742950" indent="-285750" eaLnBrk="0" hangingPunct="0">
              <a:defRPr>
                <a:solidFill>
                  <a:schemeClr val="bg1"/>
                </a:solidFill>
                <a:latin typeface="Arial" panose="020B0604020202020204" pitchFamily="34" charset="0"/>
                <a:ea typeface="MS Gothic" pitchFamily="49" charset="-128"/>
              </a:defRPr>
            </a:lvl2pPr>
            <a:lvl3pPr marL="1143000" indent="-228600" eaLnBrk="0" hangingPunct="0">
              <a:defRPr>
                <a:solidFill>
                  <a:schemeClr val="bg1"/>
                </a:solidFill>
                <a:latin typeface="Arial" panose="020B0604020202020204" pitchFamily="34" charset="0"/>
                <a:ea typeface="MS Gothic" pitchFamily="49" charset="-128"/>
              </a:defRPr>
            </a:lvl3pPr>
            <a:lvl4pPr marL="1600200" indent="-228600" eaLnBrk="0" hangingPunct="0">
              <a:defRPr>
                <a:solidFill>
                  <a:schemeClr val="bg1"/>
                </a:solidFill>
                <a:latin typeface="Arial" panose="020B0604020202020204" pitchFamily="34" charset="0"/>
                <a:ea typeface="MS Gothic" pitchFamily="49" charset="-128"/>
              </a:defRPr>
            </a:lvl4pPr>
            <a:lvl5pPr marL="2057400" indent="-228600" eaLnBrk="0" hangingPunct="0">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9pPr>
          </a:lstStyle>
          <a:p>
            <a:pPr eaLnBrk="1" hangingPunct="1">
              <a:lnSpc>
                <a:spcPct val="100000"/>
              </a:lnSpc>
            </a:pPr>
            <a:r>
              <a:rPr lang="en-US" altLang="en-US" dirty="0">
                <a:solidFill>
                  <a:schemeClr val="tx1"/>
                </a:solidFill>
              </a:rPr>
              <a:t>Figure 22.2  Wireless PCIe add-on card</a:t>
            </a:r>
          </a:p>
        </p:txBody>
      </p:sp>
      <p:sp>
        <p:nvSpPr>
          <p:cNvPr id="6150" name="TextBox 4"/>
          <p:cNvSpPr txBox="1">
            <a:spLocks noChangeArrowheads="1"/>
          </p:cNvSpPr>
          <p:nvPr/>
        </p:nvSpPr>
        <p:spPr bwMode="auto">
          <a:xfrm>
            <a:off x="5562600" y="5486400"/>
            <a:ext cx="2304288"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bg1"/>
                </a:solidFill>
                <a:latin typeface="Arial" panose="020B0604020202020204" pitchFamily="34" charset="0"/>
                <a:ea typeface="MS Gothic" pitchFamily="49" charset="-128"/>
              </a:defRPr>
            </a:lvl1pPr>
            <a:lvl2pPr marL="742950" indent="-285750" eaLnBrk="0" hangingPunct="0">
              <a:defRPr>
                <a:solidFill>
                  <a:schemeClr val="bg1"/>
                </a:solidFill>
                <a:latin typeface="Arial" panose="020B0604020202020204" pitchFamily="34" charset="0"/>
                <a:ea typeface="MS Gothic" pitchFamily="49" charset="-128"/>
              </a:defRPr>
            </a:lvl2pPr>
            <a:lvl3pPr marL="1143000" indent="-228600" eaLnBrk="0" hangingPunct="0">
              <a:defRPr>
                <a:solidFill>
                  <a:schemeClr val="bg1"/>
                </a:solidFill>
                <a:latin typeface="Arial" panose="020B0604020202020204" pitchFamily="34" charset="0"/>
                <a:ea typeface="MS Gothic" pitchFamily="49" charset="-128"/>
              </a:defRPr>
            </a:lvl3pPr>
            <a:lvl4pPr marL="1600200" indent="-228600" eaLnBrk="0" hangingPunct="0">
              <a:defRPr>
                <a:solidFill>
                  <a:schemeClr val="bg1"/>
                </a:solidFill>
                <a:latin typeface="Arial" panose="020B0604020202020204" pitchFamily="34" charset="0"/>
                <a:ea typeface="MS Gothic" pitchFamily="49" charset="-128"/>
              </a:defRPr>
            </a:lvl4pPr>
            <a:lvl5pPr marL="2057400" indent="-228600" eaLnBrk="0" hangingPunct="0">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9pPr>
          </a:lstStyle>
          <a:p>
            <a:pPr eaLnBrk="1" hangingPunct="1">
              <a:lnSpc>
                <a:spcPct val="100000"/>
              </a:lnSpc>
            </a:pPr>
            <a:r>
              <a:rPr lang="en-US" altLang="en-US" dirty="0">
                <a:solidFill>
                  <a:schemeClr val="tx1"/>
                </a:solidFill>
              </a:rPr>
              <a:t>Figure 22.3  External USB wireless NIC</a:t>
            </a:r>
          </a:p>
        </p:txBody>
      </p:sp>
      <p:pic>
        <p:nvPicPr>
          <p:cNvPr id="6151" name="Content Placeholder 3"/>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bwMode="auto">
          <a:xfrm>
            <a:off x="5768922" y="2527300"/>
            <a:ext cx="1677988" cy="2882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Picture 1"/>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914400" y="3326219"/>
            <a:ext cx="3046987" cy="2083981"/>
          </a:xfrm>
          <a:prstGeom prst="rect">
            <a:avLst/>
          </a:prstGeom>
        </p:spPr>
      </p:pic>
    </p:spTree>
    <p:extLst>
      <p:ext uri="{BB962C8B-B14F-4D97-AF65-F5344CB8AC3E}">
        <p14:creationId xmlns:p14="http://schemas.microsoft.com/office/powerpoint/2010/main" val="277744997"/>
      </p:ext>
    </p:extLst>
  </p:cSld>
  <p:clrMapOvr>
    <a:masterClrMapping/>
  </p:clrMapOvr>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Title 1"/>
          <p:cNvSpPr>
            <a:spLocks noGrp="1"/>
          </p:cNvSpPr>
          <p:nvPr>
            <p:ph type="title"/>
          </p:nvPr>
        </p:nvSpPr>
        <p:spPr/>
        <p:txBody>
          <a:bodyPr/>
          <a:lstStyle/>
          <a:p>
            <a:r>
              <a:rPr lang="en-US" altLang="en-US" dirty="0"/>
              <a:t>Antennas</a:t>
            </a:r>
          </a:p>
        </p:txBody>
      </p:sp>
      <p:sp>
        <p:nvSpPr>
          <p:cNvPr id="50179" name="Content Placeholder 2"/>
          <p:cNvSpPr>
            <a:spLocks noGrp="1"/>
          </p:cNvSpPr>
          <p:nvPr>
            <p:ph idx="1"/>
          </p:nvPr>
        </p:nvSpPr>
        <p:spPr/>
        <p:txBody>
          <a:bodyPr/>
          <a:lstStyle/>
          <a:p>
            <a:r>
              <a:rPr lang="en-US" altLang="en-US" dirty="0"/>
              <a:t>A typical WAP uses an straight wire antenna called a </a:t>
            </a:r>
            <a:r>
              <a:rPr lang="en-US" altLang="en-US" dirty="0">
                <a:solidFill>
                  <a:srgbClr val="C00000"/>
                </a:solidFill>
              </a:rPr>
              <a:t>dipole antenna</a:t>
            </a:r>
            <a:r>
              <a:rPr lang="en-US" altLang="en-US" dirty="0"/>
              <a:t>.</a:t>
            </a:r>
          </a:p>
          <a:p>
            <a:pPr lvl="1"/>
            <a:r>
              <a:rPr lang="en-US" altLang="en-US" dirty="0"/>
              <a:t>Omnidirectional</a:t>
            </a:r>
          </a:p>
          <a:p>
            <a:r>
              <a:rPr lang="en-US" altLang="en-US" dirty="0"/>
              <a:t>An antenna strengthens and focuses the radio frequency (RF) output from a WAP.</a:t>
            </a:r>
          </a:p>
          <a:p>
            <a:r>
              <a:rPr lang="en-US" altLang="en-US" dirty="0"/>
              <a:t>Better antennas can improve</a:t>
            </a:r>
            <a:r>
              <a:rPr lang="en-US" altLang="en-US" dirty="0">
                <a:solidFill>
                  <a:srgbClr val="C00000"/>
                </a:solidFill>
              </a:rPr>
              <a:t> gain</a:t>
            </a:r>
            <a:r>
              <a:rPr lang="en-US" altLang="en-US" dirty="0"/>
              <a:t>.</a:t>
            </a:r>
          </a:p>
          <a:p>
            <a:pPr lvl="1"/>
            <a:r>
              <a:rPr lang="en-US" altLang="en-US" dirty="0"/>
              <a:t>Gain is measured in decibels (dB).</a:t>
            </a:r>
          </a:p>
          <a:p>
            <a:pPr lvl="1"/>
            <a:r>
              <a:rPr lang="en-US" altLang="en-US" dirty="0"/>
              <a:t>Replace the factory antennas with one or more bigger antennas.</a:t>
            </a:r>
          </a:p>
        </p:txBody>
      </p:sp>
    </p:spTree>
    <p:extLst>
      <p:ext uri="{BB962C8B-B14F-4D97-AF65-F5344CB8AC3E}">
        <p14:creationId xmlns:p14="http://schemas.microsoft.com/office/powerpoint/2010/main" val="4080724752"/>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Antennas (</a:t>
            </a:r>
            <a:r>
              <a:rPr lang="en-US" i="1" dirty="0"/>
              <a:t>continued</a:t>
            </a:r>
            <a:r>
              <a:rPr lang="en-US" dirty="0"/>
              <a:t>)</a:t>
            </a:r>
          </a:p>
        </p:txBody>
      </p:sp>
      <p:sp>
        <p:nvSpPr>
          <p:cNvPr id="4" name="TextBox 4"/>
          <p:cNvSpPr txBox="1">
            <a:spLocks noChangeArrowheads="1"/>
          </p:cNvSpPr>
          <p:nvPr/>
        </p:nvSpPr>
        <p:spPr bwMode="auto">
          <a:xfrm>
            <a:off x="1981994" y="5212632"/>
            <a:ext cx="5180013" cy="3499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bg1"/>
                </a:solidFill>
                <a:latin typeface="Arial" panose="020B0604020202020204" pitchFamily="34" charset="0"/>
                <a:ea typeface="MS Gothic" pitchFamily="49" charset="-128"/>
              </a:defRPr>
            </a:lvl1pPr>
            <a:lvl2pPr marL="742950" indent="-285750" eaLnBrk="0" hangingPunct="0">
              <a:defRPr>
                <a:solidFill>
                  <a:schemeClr val="bg1"/>
                </a:solidFill>
                <a:latin typeface="Arial" panose="020B0604020202020204" pitchFamily="34" charset="0"/>
                <a:ea typeface="MS Gothic" pitchFamily="49" charset="-128"/>
              </a:defRPr>
            </a:lvl2pPr>
            <a:lvl3pPr marL="1143000" indent="-228600" eaLnBrk="0" hangingPunct="0">
              <a:defRPr>
                <a:solidFill>
                  <a:schemeClr val="bg1"/>
                </a:solidFill>
                <a:latin typeface="Arial" panose="020B0604020202020204" pitchFamily="34" charset="0"/>
                <a:ea typeface="MS Gothic" pitchFamily="49" charset="-128"/>
              </a:defRPr>
            </a:lvl3pPr>
            <a:lvl4pPr marL="1600200" indent="-228600" eaLnBrk="0" hangingPunct="0">
              <a:defRPr>
                <a:solidFill>
                  <a:schemeClr val="bg1"/>
                </a:solidFill>
                <a:latin typeface="Arial" panose="020B0604020202020204" pitchFamily="34" charset="0"/>
                <a:ea typeface="MS Gothic" pitchFamily="49" charset="-128"/>
              </a:defRPr>
            </a:lvl4pPr>
            <a:lvl5pPr marL="2057400" indent="-228600" eaLnBrk="0" hangingPunct="0">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9pPr>
          </a:lstStyle>
          <a:p>
            <a:pPr algn="ctr" eaLnBrk="1" hangingPunct="1"/>
            <a:r>
              <a:rPr lang="en-US" altLang="en-US" dirty="0">
                <a:solidFill>
                  <a:schemeClr val="tx1"/>
                </a:solidFill>
              </a:rPr>
              <a:t>Figure 22.22  WAP with replacement antenna</a:t>
            </a:r>
          </a:p>
        </p:txBody>
      </p:sp>
      <p:pic>
        <p:nvPicPr>
          <p:cNvPr id="5" name="Picture 4"/>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3200400" y="1845402"/>
            <a:ext cx="2743200" cy="3229260"/>
          </a:xfrm>
          <a:prstGeom prst="rect">
            <a:avLst/>
          </a:prstGeom>
        </p:spPr>
      </p:pic>
    </p:spTree>
    <p:extLst>
      <p:ext uri="{BB962C8B-B14F-4D97-AF65-F5344CB8AC3E}">
        <p14:creationId xmlns:p14="http://schemas.microsoft.com/office/powerpoint/2010/main" val="1577024989"/>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Antennas (</a:t>
            </a:r>
            <a:r>
              <a:rPr lang="en-US" i="1" dirty="0"/>
              <a:t>continued</a:t>
            </a:r>
            <a:r>
              <a:rPr lang="en-US" dirty="0"/>
              <a:t>)</a:t>
            </a:r>
          </a:p>
        </p:txBody>
      </p:sp>
      <p:sp>
        <p:nvSpPr>
          <p:cNvPr id="3" name="Content Placeholder 2"/>
          <p:cNvSpPr>
            <a:spLocks noGrp="1"/>
          </p:cNvSpPr>
          <p:nvPr>
            <p:ph idx="1"/>
          </p:nvPr>
        </p:nvSpPr>
        <p:spPr/>
        <p:txBody>
          <a:bodyPr/>
          <a:lstStyle/>
          <a:p>
            <a:r>
              <a:rPr lang="en-US" dirty="0">
                <a:solidFill>
                  <a:srgbClr val="C00000"/>
                </a:solidFill>
              </a:rPr>
              <a:t>Yagi</a:t>
            </a:r>
            <a:r>
              <a:rPr lang="en-US" dirty="0"/>
              <a:t> antennas</a:t>
            </a:r>
          </a:p>
          <a:p>
            <a:pPr lvl="1"/>
            <a:r>
              <a:rPr lang="en-US" dirty="0"/>
              <a:t>Increase gain in a specific direction</a:t>
            </a:r>
          </a:p>
          <a:p>
            <a:pPr lvl="1"/>
            <a:r>
              <a:rPr lang="en-US" dirty="0"/>
              <a:t>Reduce gain in all other directions</a:t>
            </a:r>
          </a:p>
          <a:p>
            <a:r>
              <a:rPr lang="en-US" dirty="0">
                <a:solidFill>
                  <a:srgbClr val="C00000"/>
                </a:solidFill>
              </a:rPr>
              <a:t>Polarization</a:t>
            </a:r>
          </a:p>
          <a:p>
            <a:pPr lvl="1"/>
            <a:r>
              <a:rPr lang="en-US" dirty="0"/>
              <a:t>Polarization is an electromagnetic property of antennas and their transmitted signals.</a:t>
            </a:r>
          </a:p>
          <a:p>
            <a:pPr lvl="2"/>
            <a:r>
              <a:rPr lang="en-US" dirty="0"/>
              <a:t>Signal has the same alignment as the antenna.</a:t>
            </a:r>
          </a:p>
          <a:p>
            <a:pPr lvl="1"/>
            <a:r>
              <a:rPr lang="en-US" dirty="0"/>
              <a:t>For best connection between a client and a WAP, wireless signals should have the same polarization.</a:t>
            </a:r>
          </a:p>
        </p:txBody>
      </p:sp>
    </p:spTree>
    <p:extLst>
      <p:ext uri="{BB962C8B-B14F-4D97-AF65-F5344CB8AC3E}">
        <p14:creationId xmlns:p14="http://schemas.microsoft.com/office/powerpoint/2010/main" val="1165314945"/>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Title 1"/>
          <p:cNvSpPr>
            <a:spLocks noGrp="1"/>
          </p:cNvSpPr>
          <p:nvPr>
            <p:ph type="title"/>
          </p:nvPr>
        </p:nvSpPr>
        <p:spPr/>
        <p:txBody>
          <a:bodyPr/>
          <a:lstStyle/>
          <a:p>
            <a:r>
              <a:rPr lang="en-US" altLang="en-US" dirty="0"/>
              <a:t>Bluetooth Configuration</a:t>
            </a:r>
          </a:p>
        </p:txBody>
      </p:sp>
      <p:sp>
        <p:nvSpPr>
          <p:cNvPr id="51203" name="Content Placeholder 2"/>
          <p:cNvSpPr>
            <a:spLocks noGrp="1"/>
          </p:cNvSpPr>
          <p:nvPr>
            <p:ph idx="1"/>
          </p:nvPr>
        </p:nvSpPr>
        <p:spPr/>
        <p:txBody>
          <a:bodyPr/>
          <a:lstStyle/>
          <a:p>
            <a:r>
              <a:rPr lang="en-US" altLang="en-US" dirty="0"/>
              <a:t>Need two Bluetooth devices</a:t>
            </a:r>
          </a:p>
          <a:p>
            <a:pPr marL="971550" lvl="1" indent="-514350">
              <a:buFont typeface="+mj-lt"/>
              <a:buAutoNum type="arabicPeriod"/>
            </a:pPr>
            <a:r>
              <a:rPr lang="en-US" altLang="en-US" dirty="0"/>
              <a:t>Enable Bluetooth</a:t>
            </a:r>
          </a:p>
          <a:p>
            <a:pPr marL="971550" lvl="1" indent="-514350">
              <a:buFont typeface="+mj-lt"/>
              <a:buAutoNum type="arabicPeriod"/>
            </a:pPr>
            <a:r>
              <a:rPr lang="en-US" altLang="en-US" dirty="0"/>
              <a:t>Place both devices in pairing mode.</a:t>
            </a:r>
          </a:p>
          <a:p>
            <a:pPr lvl="2"/>
            <a:r>
              <a:rPr lang="en-US" altLang="en-US" dirty="0"/>
              <a:t>Some devices continuously listen for a pairing request.</a:t>
            </a:r>
          </a:p>
          <a:p>
            <a:pPr lvl="2"/>
            <a:r>
              <a:rPr lang="en-US" altLang="en-US" dirty="0"/>
              <a:t>Other devices must be set to pairing (discovery) mode.</a:t>
            </a:r>
          </a:p>
          <a:p>
            <a:pPr marL="971550" lvl="1" indent="-514350">
              <a:buFont typeface="+mj-lt"/>
              <a:buAutoNum type="arabicPeriod"/>
            </a:pPr>
            <a:r>
              <a:rPr lang="en-US" altLang="en-US" dirty="0"/>
              <a:t>Upon discovering each other:</a:t>
            </a:r>
          </a:p>
          <a:p>
            <a:pPr lvl="2"/>
            <a:r>
              <a:rPr lang="en-US" altLang="en-US" dirty="0"/>
              <a:t>Devices agree on compatible Bluetooth version, speed, and set of features.</a:t>
            </a:r>
          </a:p>
          <a:p>
            <a:pPr marL="971550" lvl="1" indent="-514350">
              <a:buFont typeface="+mj-lt"/>
              <a:buAutoNum type="arabicPeriod"/>
            </a:pPr>
            <a:r>
              <a:rPr lang="en-US" altLang="en-US" dirty="0"/>
              <a:t>Final step (security component) is to confirm intent to pair devices, e.g., short code entries</a:t>
            </a:r>
          </a:p>
          <a:p>
            <a:pPr marL="971550" lvl="1" indent="-514350">
              <a:buFont typeface="+mj-lt"/>
              <a:buAutoNum type="arabicPeriod"/>
            </a:pPr>
            <a:r>
              <a:rPr lang="en-US" altLang="en-US" dirty="0"/>
              <a:t>Make sure everything work; repair if needed.</a:t>
            </a:r>
          </a:p>
        </p:txBody>
      </p:sp>
    </p:spTree>
    <p:extLst>
      <p:ext uri="{BB962C8B-B14F-4D97-AF65-F5344CB8AC3E}">
        <p14:creationId xmlns:p14="http://schemas.microsoft.com/office/powerpoint/2010/main" val="2663170509"/>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Title 1"/>
          <p:cNvSpPr>
            <a:spLocks noGrp="1"/>
          </p:cNvSpPr>
          <p:nvPr>
            <p:ph type="title"/>
          </p:nvPr>
        </p:nvSpPr>
        <p:spPr/>
        <p:txBody>
          <a:bodyPr/>
          <a:lstStyle/>
          <a:p>
            <a:r>
              <a:rPr lang="en-US" altLang="en-US" dirty="0"/>
              <a:t>Bluetooth Configuration (</a:t>
            </a:r>
            <a:r>
              <a:rPr lang="en-US" altLang="en-US" i="1" dirty="0"/>
              <a:t>continued</a:t>
            </a:r>
            <a:r>
              <a:rPr lang="en-US" altLang="en-US" dirty="0"/>
              <a:t>)</a:t>
            </a:r>
          </a:p>
        </p:txBody>
      </p:sp>
      <p:sp>
        <p:nvSpPr>
          <p:cNvPr id="52227" name="TextBox 4"/>
          <p:cNvSpPr txBox="1">
            <a:spLocks noChangeArrowheads="1"/>
          </p:cNvSpPr>
          <p:nvPr/>
        </p:nvSpPr>
        <p:spPr bwMode="auto">
          <a:xfrm>
            <a:off x="533400" y="5616492"/>
            <a:ext cx="8077200" cy="3499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bg1"/>
                </a:solidFill>
                <a:latin typeface="Arial" panose="020B0604020202020204" pitchFamily="34" charset="0"/>
                <a:ea typeface="MS Gothic" pitchFamily="49" charset="-128"/>
              </a:defRPr>
            </a:lvl1pPr>
            <a:lvl2pPr marL="742950" indent="-285750" eaLnBrk="0" hangingPunct="0">
              <a:defRPr>
                <a:solidFill>
                  <a:schemeClr val="bg1"/>
                </a:solidFill>
                <a:latin typeface="Arial" panose="020B0604020202020204" pitchFamily="34" charset="0"/>
                <a:ea typeface="MS Gothic" pitchFamily="49" charset="-128"/>
              </a:defRPr>
            </a:lvl2pPr>
            <a:lvl3pPr marL="1143000" indent="-228600" eaLnBrk="0" hangingPunct="0">
              <a:defRPr>
                <a:solidFill>
                  <a:schemeClr val="bg1"/>
                </a:solidFill>
                <a:latin typeface="Arial" panose="020B0604020202020204" pitchFamily="34" charset="0"/>
                <a:ea typeface="MS Gothic" pitchFamily="49" charset="-128"/>
              </a:defRPr>
            </a:lvl3pPr>
            <a:lvl4pPr marL="1600200" indent="-228600" eaLnBrk="0" hangingPunct="0">
              <a:defRPr>
                <a:solidFill>
                  <a:schemeClr val="bg1"/>
                </a:solidFill>
                <a:latin typeface="Arial" panose="020B0604020202020204" pitchFamily="34" charset="0"/>
                <a:ea typeface="MS Gothic" pitchFamily="49" charset="-128"/>
              </a:defRPr>
            </a:lvl4pPr>
            <a:lvl5pPr marL="2057400" indent="-228600" eaLnBrk="0" hangingPunct="0">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9pPr>
          </a:lstStyle>
          <a:p>
            <a:pPr algn="ctr" eaLnBrk="1" hangingPunct="1"/>
            <a:r>
              <a:rPr lang="en-US" altLang="en-US" dirty="0">
                <a:solidFill>
                  <a:schemeClr val="tx1"/>
                </a:solidFill>
              </a:rPr>
              <a:t>Figure 22.23  iPhone receiving a pairing request from “mediamac”</a:t>
            </a:r>
          </a:p>
        </p:txBody>
      </p:sp>
      <p:pic>
        <p:nvPicPr>
          <p:cNvPr id="2" name="Picture 1"/>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3505200" y="1676400"/>
            <a:ext cx="2133600" cy="3787140"/>
          </a:xfrm>
          <a:prstGeom prst="rect">
            <a:avLst/>
          </a:prstGeom>
        </p:spPr>
      </p:pic>
    </p:spTree>
    <p:extLst>
      <p:ext uri="{BB962C8B-B14F-4D97-AF65-F5344CB8AC3E}">
        <p14:creationId xmlns:p14="http://schemas.microsoft.com/office/powerpoint/2010/main" val="3412224120"/>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Title 1"/>
          <p:cNvSpPr>
            <a:spLocks noGrp="1"/>
          </p:cNvSpPr>
          <p:nvPr>
            <p:ph type="title"/>
          </p:nvPr>
        </p:nvSpPr>
        <p:spPr/>
        <p:txBody>
          <a:bodyPr/>
          <a:lstStyle/>
          <a:p>
            <a:r>
              <a:rPr lang="en-US" altLang="en-US" dirty="0"/>
              <a:t>Bluetooth Configuration (</a:t>
            </a:r>
            <a:r>
              <a:rPr lang="en-US" altLang="en-US" i="1" dirty="0"/>
              <a:t>continued</a:t>
            </a:r>
            <a:r>
              <a:rPr lang="en-US" altLang="en-US" dirty="0"/>
              <a:t>)</a:t>
            </a:r>
          </a:p>
        </p:txBody>
      </p:sp>
      <p:sp>
        <p:nvSpPr>
          <p:cNvPr id="52229" name="TextBox 4"/>
          <p:cNvSpPr txBox="1">
            <a:spLocks noChangeArrowheads="1"/>
          </p:cNvSpPr>
          <p:nvPr/>
        </p:nvSpPr>
        <p:spPr bwMode="auto">
          <a:xfrm>
            <a:off x="2133600" y="5410200"/>
            <a:ext cx="4876800" cy="6076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bg1"/>
                </a:solidFill>
                <a:latin typeface="Arial" panose="020B0604020202020204" pitchFamily="34" charset="0"/>
                <a:ea typeface="MS Gothic" pitchFamily="49" charset="-128"/>
              </a:defRPr>
            </a:lvl1pPr>
            <a:lvl2pPr marL="742950" indent="-285750" eaLnBrk="0" hangingPunct="0">
              <a:defRPr>
                <a:solidFill>
                  <a:schemeClr val="bg1"/>
                </a:solidFill>
                <a:latin typeface="Arial" panose="020B0604020202020204" pitchFamily="34" charset="0"/>
                <a:ea typeface="MS Gothic" pitchFamily="49" charset="-128"/>
              </a:defRPr>
            </a:lvl2pPr>
            <a:lvl3pPr marL="1143000" indent="-228600" eaLnBrk="0" hangingPunct="0">
              <a:defRPr>
                <a:solidFill>
                  <a:schemeClr val="bg1"/>
                </a:solidFill>
                <a:latin typeface="Arial" panose="020B0604020202020204" pitchFamily="34" charset="0"/>
                <a:ea typeface="MS Gothic" pitchFamily="49" charset="-128"/>
              </a:defRPr>
            </a:lvl3pPr>
            <a:lvl4pPr marL="1600200" indent="-228600" eaLnBrk="0" hangingPunct="0">
              <a:defRPr>
                <a:solidFill>
                  <a:schemeClr val="bg1"/>
                </a:solidFill>
                <a:latin typeface="Arial" panose="020B0604020202020204" pitchFamily="34" charset="0"/>
                <a:ea typeface="MS Gothic" pitchFamily="49" charset="-128"/>
              </a:defRPr>
            </a:lvl4pPr>
            <a:lvl5pPr marL="2057400" indent="-228600" eaLnBrk="0" hangingPunct="0">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9pPr>
          </a:lstStyle>
          <a:p>
            <a:pPr eaLnBrk="1" hangingPunct="1"/>
            <a:r>
              <a:rPr lang="en-US" altLang="en-US" dirty="0">
                <a:solidFill>
                  <a:schemeClr val="tx1"/>
                </a:solidFill>
              </a:rPr>
              <a:t>Figure 22.24  Mac OS X Bluetooth PAN ready to connect using “Michael’s iPhone”</a:t>
            </a:r>
          </a:p>
        </p:txBody>
      </p:sp>
      <p:pic>
        <p:nvPicPr>
          <p:cNvPr id="2" name="Picture 1"/>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428875" y="1622425"/>
            <a:ext cx="4286250" cy="3613150"/>
          </a:xfrm>
          <a:prstGeom prst="rect">
            <a:avLst/>
          </a:prstGeom>
        </p:spPr>
      </p:pic>
    </p:spTree>
    <p:extLst>
      <p:ext uri="{BB962C8B-B14F-4D97-AF65-F5344CB8AC3E}">
        <p14:creationId xmlns:p14="http://schemas.microsoft.com/office/powerpoint/2010/main" val="1443822366"/>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Title 1"/>
          <p:cNvSpPr>
            <a:spLocks noGrp="1"/>
          </p:cNvSpPr>
          <p:nvPr>
            <p:ph type="title"/>
          </p:nvPr>
        </p:nvSpPr>
        <p:spPr/>
        <p:txBody>
          <a:bodyPr/>
          <a:lstStyle/>
          <a:p>
            <a:r>
              <a:rPr lang="en-US" altLang="en-US" dirty="0"/>
              <a:t>Cellular Configuration</a:t>
            </a:r>
          </a:p>
        </p:txBody>
      </p:sp>
      <p:sp>
        <p:nvSpPr>
          <p:cNvPr id="53251" name="Content Placeholder 2"/>
          <p:cNvSpPr>
            <a:spLocks noGrp="1"/>
          </p:cNvSpPr>
          <p:nvPr>
            <p:ph idx="1"/>
          </p:nvPr>
        </p:nvSpPr>
        <p:spPr/>
        <p:txBody>
          <a:bodyPr/>
          <a:lstStyle/>
          <a:p>
            <a:r>
              <a:rPr lang="en-US" altLang="en-US" dirty="0"/>
              <a:t>No single standard or method</a:t>
            </a:r>
          </a:p>
          <a:p>
            <a:pPr lvl="1"/>
            <a:r>
              <a:rPr lang="en-US" altLang="en-US" dirty="0"/>
              <a:t>Cards and software change based on vendor.</a:t>
            </a:r>
          </a:p>
          <a:p>
            <a:pPr lvl="1"/>
            <a:r>
              <a:rPr lang="en-US" altLang="en-US" dirty="0"/>
              <a:t>Plug in the card and install the software.</a:t>
            </a:r>
          </a:p>
        </p:txBody>
      </p:sp>
      <p:sp>
        <p:nvSpPr>
          <p:cNvPr id="53252" name="TextBox 4"/>
          <p:cNvSpPr txBox="1">
            <a:spLocks noChangeArrowheads="1"/>
          </p:cNvSpPr>
          <p:nvPr/>
        </p:nvSpPr>
        <p:spPr bwMode="auto">
          <a:xfrm>
            <a:off x="652463" y="5667976"/>
            <a:ext cx="376713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bg1"/>
                </a:solidFill>
                <a:latin typeface="Arial" panose="020B0604020202020204" pitchFamily="34" charset="0"/>
                <a:ea typeface="MS Gothic" pitchFamily="49" charset="-128"/>
              </a:defRPr>
            </a:lvl1pPr>
            <a:lvl2pPr marL="742950" indent="-285750" eaLnBrk="0" hangingPunct="0">
              <a:defRPr>
                <a:solidFill>
                  <a:schemeClr val="bg1"/>
                </a:solidFill>
                <a:latin typeface="Arial" panose="020B0604020202020204" pitchFamily="34" charset="0"/>
                <a:ea typeface="MS Gothic" pitchFamily="49" charset="-128"/>
              </a:defRPr>
            </a:lvl2pPr>
            <a:lvl3pPr marL="1143000" indent="-228600" eaLnBrk="0" hangingPunct="0">
              <a:defRPr>
                <a:solidFill>
                  <a:schemeClr val="bg1"/>
                </a:solidFill>
                <a:latin typeface="Arial" panose="020B0604020202020204" pitchFamily="34" charset="0"/>
                <a:ea typeface="MS Gothic" pitchFamily="49" charset="-128"/>
              </a:defRPr>
            </a:lvl3pPr>
            <a:lvl4pPr marL="1600200" indent="-228600" eaLnBrk="0" hangingPunct="0">
              <a:defRPr>
                <a:solidFill>
                  <a:schemeClr val="bg1"/>
                </a:solidFill>
                <a:latin typeface="Arial" panose="020B0604020202020204" pitchFamily="34" charset="0"/>
                <a:ea typeface="MS Gothic" pitchFamily="49" charset="-128"/>
              </a:defRPr>
            </a:lvl4pPr>
            <a:lvl5pPr marL="2057400" indent="-228600" eaLnBrk="0" hangingPunct="0">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9pPr>
          </a:lstStyle>
          <a:p>
            <a:pPr eaLnBrk="1" hangingPunct="1">
              <a:lnSpc>
                <a:spcPct val="100000"/>
              </a:lnSpc>
            </a:pPr>
            <a:r>
              <a:rPr lang="en-US" altLang="en-US" dirty="0">
                <a:solidFill>
                  <a:schemeClr val="tx1"/>
                </a:solidFill>
              </a:rPr>
              <a:t>Figure 22.25  VZAccess Manager</a:t>
            </a:r>
          </a:p>
        </p:txBody>
      </p:sp>
      <p:pic>
        <p:nvPicPr>
          <p:cNvPr id="53253" name="Content Placeholder 3"/>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bwMode="auto">
          <a:xfrm>
            <a:off x="1297781" y="2900363"/>
            <a:ext cx="2476500" cy="2732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3254" name="TextBox 4"/>
          <p:cNvSpPr txBox="1">
            <a:spLocks noChangeArrowheads="1"/>
          </p:cNvSpPr>
          <p:nvPr/>
        </p:nvSpPr>
        <p:spPr bwMode="auto">
          <a:xfrm>
            <a:off x="5105400" y="5667976"/>
            <a:ext cx="335280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bg1"/>
                </a:solidFill>
                <a:latin typeface="Arial" panose="020B0604020202020204" pitchFamily="34" charset="0"/>
                <a:ea typeface="MS Gothic" pitchFamily="49" charset="-128"/>
              </a:defRPr>
            </a:lvl1pPr>
            <a:lvl2pPr marL="742950" indent="-285750" eaLnBrk="0" hangingPunct="0">
              <a:defRPr>
                <a:solidFill>
                  <a:schemeClr val="bg1"/>
                </a:solidFill>
                <a:latin typeface="Arial" panose="020B0604020202020204" pitchFamily="34" charset="0"/>
                <a:ea typeface="MS Gothic" pitchFamily="49" charset="-128"/>
              </a:defRPr>
            </a:lvl2pPr>
            <a:lvl3pPr marL="1143000" indent="-228600" eaLnBrk="0" hangingPunct="0">
              <a:defRPr>
                <a:solidFill>
                  <a:schemeClr val="bg1"/>
                </a:solidFill>
                <a:latin typeface="Arial" panose="020B0604020202020204" pitchFamily="34" charset="0"/>
                <a:ea typeface="MS Gothic" pitchFamily="49" charset="-128"/>
              </a:defRPr>
            </a:lvl3pPr>
            <a:lvl4pPr marL="1600200" indent="-228600" eaLnBrk="0" hangingPunct="0">
              <a:defRPr>
                <a:solidFill>
                  <a:schemeClr val="bg1"/>
                </a:solidFill>
                <a:latin typeface="Arial" panose="020B0604020202020204" pitchFamily="34" charset="0"/>
                <a:ea typeface="MS Gothic" pitchFamily="49" charset="-128"/>
              </a:defRPr>
            </a:lvl4pPr>
            <a:lvl5pPr marL="2057400" indent="-228600" eaLnBrk="0" hangingPunct="0">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9pPr>
          </a:lstStyle>
          <a:p>
            <a:pPr eaLnBrk="1" hangingPunct="1">
              <a:lnSpc>
                <a:spcPct val="100000"/>
              </a:lnSpc>
            </a:pPr>
            <a:r>
              <a:rPr lang="en-US" altLang="en-US" dirty="0">
                <a:solidFill>
                  <a:schemeClr val="tx1"/>
                </a:solidFill>
              </a:rPr>
              <a:t>Figure 22.26  Session statistics for VZAccess Manager</a:t>
            </a:r>
          </a:p>
        </p:txBody>
      </p:sp>
      <p:pic>
        <p:nvPicPr>
          <p:cNvPr id="53255" name="Content Placeholder 2"/>
          <p:cNvPicPr>
            <a:picLocks noChangeAspect="1"/>
          </p:cNvPicPr>
          <p:nvPr/>
        </p:nvPicPr>
        <p:blipFill>
          <a:blip r:embed="rId4" cstate="email">
            <a:extLst>
              <a:ext uri="{28A0092B-C50C-407E-A947-70E740481C1C}">
                <a14:useLocalDpi xmlns:a14="http://schemas.microsoft.com/office/drawing/2010/main"/>
              </a:ext>
            </a:extLst>
          </a:blip>
          <a:srcRect/>
          <a:stretch>
            <a:fillRect/>
          </a:stretch>
        </p:blipFill>
        <p:spPr bwMode="auto">
          <a:xfrm>
            <a:off x="5349081" y="2895600"/>
            <a:ext cx="2865438" cy="2736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239267785"/>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Title 1"/>
          <p:cNvSpPr>
            <a:spLocks noGrp="1"/>
          </p:cNvSpPr>
          <p:nvPr>
            <p:ph type="title"/>
          </p:nvPr>
        </p:nvSpPr>
        <p:spPr/>
        <p:txBody>
          <a:bodyPr/>
          <a:lstStyle/>
          <a:p>
            <a:r>
              <a:rPr lang="en-US" altLang="en-US" dirty="0"/>
              <a:t>Troubleshooting Wi-Fi</a:t>
            </a:r>
          </a:p>
        </p:txBody>
      </p:sp>
      <p:sp>
        <p:nvSpPr>
          <p:cNvPr id="55299" name="Content Placeholder 2"/>
          <p:cNvSpPr>
            <a:spLocks noGrp="1"/>
          </p:cNvSpPr>
          <p:nvPr>
            <p:ph idx="1"/>
          </p:nvPr>
        </p:nvSpPr>
        <p:spPr/>
        <p:txBody>
          <a:bodyPr/>
          <a:lstStyle/>
          <a:p>
            <a:r>
              <a:rPr lang="en-US" altLang="en-US" dirty="0"/>
              <a:t>Who is affected by the problem?</a:t>
            </a:r>
          </a:p>
          <a:p>
            <a:pPr lvl="1"/>
            <a:r>
              <a:rPr lang="en-US" altLang="en-US" dirty="0"/>
              <a:t>Asking this question helps localize the issue.</a:t>
            </a:r>
          </a:p>
          <a:p>
            <a:r>
              <a:rPr lang="en-US" altLang="en-US" dirty="0"/>
              <a:t>What is the nature of the network problem?</a:t>
            </a:r>
          </a:p>
          <a:p>
            <a:pPr lvl="1"/>
            <a:r>
              <a:rPr lang="en-US" altLang="en-US" dirty="0"/>
              <a:t>Zeroing in on a particular service or application helps define the problem.</a:t>
            </a:r>
          </a:p>
          <a:p>
            <a:r>
              <a:rPr lang="en-US" altLang="en-US" dirty="0"/>
              <a:t>When did the problem start?</a:t>
            </a:r>
          </a:p>
          <a:p>
            <a:pPr lvl="1"/>
            <a:r>
              <a:rPr lang="en-US" altLang="en-US" dirty="0"/>
              <a:t>Did some single action cause the problem?</a:t>
            </a:r>
          </a:p>
          <a:p>
            <a:pPr lvl="1"/>
            <a:r>
              <a:rPr lang="en-US" altLang="en-US" dirty="0"/>
              <a:t>Were there outside influences that caused the problem?</a:t>
            </a:r>
          </a:p>
        </p:txBody>
      </p:sp>
    </p:spTree>
    <p:extLst>
      <p:ext uri="{BB962C8B-B14F-4D97-AF65-F5344CB8AC3E}">
        <p14:creationId xmlns:p14="http://schemas.microsoft.com/office/powerpoint/2010/main" val="1350066683"/>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Title 1"/>
          <p:cNvSpPr>
            <a:spLocks noGrp="1"/>
          </p:cNvSpPr>
          <p:nvPr>
            <p:ph type="title"/>
          </p:nvPr>
        </p:nvSpPr>
        <p:spPr/>
        <p:txBody>
          <a:bodyPr/>
          <a:lstStyle/>
          <a:p>
            <a:r>
              <a:rPr lang="en-US" altLang="en-US" dirty="0"/>
              <a:t>Hardware Troubleshooting</a:t>
            </a:r>
          </a:p>
        </p:txBody>
      </p:sp>
      <p:sp>
        <p:nvSpPr>
          <p:cNvPr id="56323" name="Content Placeholder 2"/>
          <p:cNvSpPr>
            <a:spLocks noGrp="1"/>
          </p:cNvSpPr>
          <p:nvPr>
            <p:ph idx="1"/>
          </p:nvPr>
        </p:nvSpPr>
        <p:spPr/>
        <p:txBody>
          <a:bodyPr/>
          <a:lstStyle/>
          <a:p>
            <a:r>
              <a:rPr lang="en-US" altLang="en-US" dirty="0"/>
              <a:t>Open Windows device manager and look for error or conflict with wireless adapter.</a:t>
            </a:r>
          </a:p>
          <a:p>
            <a:pPr lvl="1"/>
            <a:r>
              <a:rPr lang="en-US" altLang="en-US" dirty="0"/>
              <a:t>Exclamation point indicates driver error.</a:t>
            </a:r>
          </a:p>
          <a:p>
            <a:pPr lvl="1"/>
            <a:r>
              <a:rPr lang="en-US" altLang="en-US" dirty="0"/>
              <a:t>Downward facing arrow means it has been disabled.</a:t>
            </a:r>
          </a:p>
          <a:p>
            <a:pPr lvl="1"/>
            <a:r>
              <a:rPr lang="en-US" altLang="en-US" dirty="0"/>
              <a:t>Enable or reinstall as needed.</a:t>
            </a:r>
          </a:p>
          <a:p>
            <a:pPr lvl="1"/>
            <a:r>
              <a:rPr lang="en-US" altLang="en-US" dirty="0"/>
              <a:t>If device is not listed at all, remove and reinstall the device.</a:t>
            </a:r>
          </a:p>
          <a:p>
            <a:endParaRPr lang="en-US" altLang="en-US" dirty="0"/>
          </a:p>
        </p:txBody>
      </p:sp>
    </p:spTree>
    <p:extLst>
      <p:ext uri="{BB962C8B-B14F-4D97-AF65-F5344CB8AC3E}">
        <p14:creationId xmlns:p14="http://schemas.microsoft.com/office/powerpoint/2010/main" val="4187870044"/>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Title 1"/>
          <p:cNvSpPr>
            <a:spLocks noGrp="1"/>
          </p:cNvSpPr>
          <p:nvPr>
            <p:ph type="title"/>
          </p:nvPr>
        </p:nvSpPr>
        <p:spPr/>
        <p:txBody>
          <a:bodyPr/>
          <a:lstStyle/>
          <a:p>
            <a:r>
              <a:rPr lang="en-US" altLang="en-US" dirty="0"/>
              <a:t>Software Troubleshooting</a:t>
            </a:r>
          </a:p>
        </p:txBody>
      </p:sp>
      <p:sp>
        <p:nvSpPr>
          <p:cNvPr id="57347" name="Content Placeholder 2"/>
          <p:cNvSpPr>
            <a:spLocks noGrp="1"/>
          </p:cNvSpPr>
          <p:nvPr>
            <p:ph idx="1"/>
          </p:nvPr>
        </p:nvSpPr>
        <p:spPr/>
        <p:txBody>
          <a:bodyPr/>
          <a:lstStyle/>
          <a:p>
            <a:r>
              <a:rPr lang="en-US" altLang="en-US" dirty="0"/>
              <a:t>Wireless adapter configuration utility</a:t>
            </a:r>
          </a:p>
          <a:p>
            <a:pPr lvl="1"/>
            <a:r>
              <a:rPr lang="en-US" altLang="en-US" dirty="0"/>
              <a:t>Install vendor-provided drivers and configuration utility properly.</a:t>
            </a:r>
          </a:p>
          <a:p>
            <a:pPr lvl="1"/>
            <a:r>
              <a:rPr lang="en-US" altLang="en-US" dirty="0"/>
              <a:t>If necessary, uninstall the device in Device Manager and start again from scratch.</a:t>
            </a:r>
          </a:p>
          <a:p>
            <a:r>
              <a:rPr lang="en-US" altLang="en-US" dirty="0"/>
              <a:t>WAP’s firmware version</a:t>
            </a:r>
          </a:p>
          <a:p>
            <a:pPr lvl="1"/>
            <a:r>
              <a:rPr lang="en-US" altLang="en-US" dirty="0"/>
              <a:t>Visit the manufacturer’s Web site to find updates.</a:t>
            </a:r>
          </a:p>
          <a:p>
            <a:pPr lvl="1"/>
            <a:r>
              <a:rPr lang="en-US" altLang="en-US" dirty="0"/>
              <a:t>Follow the manufacturer’s updating instructions.</a:t>
            </a:r>
          </a:p>
        </p:txBody>
      </p:sp>
    </p:spTree>
    <p:extLst>
      <p:ext uri="{BB962C8B-B14F-4D97-AF65-F5344CB8AC3E}">
        <p14:creationId xmlns:p14="http://schemas.microsoft.com/office/powerpoint/2010/main" val="411544048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p:txBody>
          <a:bodyPr/>
          <a:lstStyle/>
          <a:p>
            <a:r>
              <a:rPr lang="en-GB" altLang="en-US" dirty="0"/>
              <a:t>Wireless Networking Components (</a:t>
            </a:r>
            <a:r>
              <a:rPr lang="en-GB" altLang="en-US" i="1" dirty="0"/>
              <a:t>continued</a:t>
            </a:r>
            <a:r>
              <a:rPr lang="en-GB" altLang="en-US" dirty="0"/>
              <a:t>)</a:t>
            </a:r>
            <a:endParaRPr lang="en-US" altLang="en-US" dirty="0"/>
          </a:p>
        </p:txBody>
      </p:sp>
      <p:sp>
        <p:nvSpPr>
          <p:cNvPr id="7171" name="TextBox 4"/>
          <p:cNvSpPr txBox="1">
            <a:spLocks noChangeArrowheads="1"/>
          </p:cNvSpPr>
          <p:nvPr/>
        </p:nvSpPr>
        <p:spPr bwMode="auto">
          <a:xfrm>
            <a:off x="2004631" y="5507665"/>
            <a:ext cx="5134739" cy="3499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bg1"/>
                </a:solidFill>
                <a:latin typeface="Arial" panose="020B0604020202020204" pitchFamily="34" charset="0"/>
                <a:ea typeface="MS Gothic" pitchFamily="49" charset="-128"/>
              </a:defRPr>
            </a:lvl1pPr>
            <a:lvl2pPr marL="742950" indent="-285750" eaLnBrk="0" hangingPunct="0">
              <a:defRPr>
                <a:solidFill>
                  <a:schemeClr val="bg1"/>
                </a:solidFill>
                <a:latin typeface="Arial" panose="020B0604020202020204" pitchFamily="34" charset="0"/>
                <a:ea typeface="MS Gothic" pitchFamily="49" charset="-128"/>
              </a:defRPr>
            </a:lvl2pPr>
            <a:lvl3pPr marL="1143000" indent="-228600" eaLnBrk="0" hangingPunct="0">
              <a:defRPr>
                <a:solidFill>
                  <a:schemeClr val="bg1"/>
                </a:solidFill>
                <a:latin typeface="Arial" panose="020B0604020202020204" pitchFamily="34" charset="0"/>
                <a:ea typeface="MS Gothic" pitchFamily="49" charset="-128"/>
              </a:defRPr>
            </a:lvl3pPr>
            <a:lvl4pPr marL="1600200" indent="-228600" eaLnBrk="0" hangingPunct="0">
              <a:defRPr>
                <a:solidFill>
                  <a:schemeClr val="bg1"/>
                </a:solidFill>
                <a:latin typeface="Arial" panose="020B0604020202020204" pitchFamily="34" charset="0"/>
                <a:ea typeface="MS Gothic" pitchFamily="49" charset="-128"/>
              </a:defRPr>
            </a:lvl4pPr>
            <a:lvl5pPr marL="2057400" indent="-228600" eaLnBrk="0" hangingPunct="0">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9pPr>
          </a:lstStyle>
          <a:p>
            <a:pPr algn="ctr" eaLnBrk="1" hangingPunct="1"/>
            <a:r>
              <a:rPr lang="en-US" altLang="en-US" dirty="0">
                <a:solidFill>
                  <a:schemeClr val="tx1"/>
                </a:solidFill>
              </a:rPr>
              <a:t>Figure 22.4  Smartphone with wireless capability</a:t>
            </a:r>
          </a:p>
        </p:txBody>
      </p:sp>
      <p:pic>
        <p:nvPicPr>
          <p:cNvPr id="2" name="Picture 1"/>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3657600" y="1600200"/>
            <a:ext cx="1828800" cy="3700130"/>
          </a:xfrm>
          <a:prstGeom prst="rect">
            <a:avLst/>
          </a:prstGeom>
        </p:spPr>
      </p:pic>
    </p:spTree>
    <p:extLst>
      <p:ext uri="{BB962C8B-B14F-4D97-AF65-F5344CB8AC3E}">
        <p14:creationId xmlns:p14="http://schemas.microsoft.com/office/powerpoint/2010/main" val="1741188027"/>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Connectivity Troubleshooting</a:t>
            </a:r>
          </a:p>
        </p:txBody>
      </p:sp>
      <p:sp>
        <p:nvSpPr>
          <p:cNvPr id="3" name="Content Placeholder 2"/>
          <p:cNvSpPr>
            <a:spLocks noGrp="1"/>
          </p:cNvSpPr>
          <p:nvPr>
            <p:ph idx="1"/>
          </p:nvPr>
        </p:nvSpPr>
        <p:spPr/>
        <p:txBody>
          <a:bodyPr/>
          <a:lstStyle/>
          <a:p>
            <a:r>
              <a:rPr lang="en-US" dirty="0"/>
              <a:t>Typical problem sources</a:t>
            </a:r>
          </a:p>
          <a:p>
            <a:pPr lvl="1"/>
            <a:r>
              <a:rPr lang="en-US" dirty="0"/>
              <a:t>Incorrect configuration (such as password)</a:t>
            </a:r>
          </a:p>
          <a:p>
            <a:pPr lvl="1"/>
            <a:r>
              <a:rPr lang="en-US" dirty="0"/>
              <a:t>Low signal strength</a:t>
            </a:r>
          </a:p>
          <a:p>
            <a:pPr lvl="2"/>
            <a:r>
              <a:rPr lang="en-US" dirty="0"/>
              <a:t>Bar graph typically shows signal strength.</a:t>
            </a:r>
          </a:p>
          <a:p>
            <a:r>
              <a:rPr lang="en-US" dirty="0"/>
              <a:t>Link lights on the wireless NIC</a:t>
            </a:r>
          </a:p>
          <a:p>
            <a:pPr lvl="1"/>
            <a:r>
              <a:rPr lang="en-US" dirty="0"/>
              <a:t>Check link lights to determine whether data packets passing to and from the network.</a:t>
            </a:r>
          </a:p>
          <a:p>
            <a:r>
              <a:rPr lang="en-US" dirty="0"/>
              <a:t>NIC’s configuration utility</a:t>
            </a:r>
          </a:p>
          <a:p>
            <a:pPr lvl="1"/>
            <a:r>
              <a:rPr lang="en-US" dirty="0"/>
              <a:t>Check link state for connection status: connected or disconnected.</a:t>
            </a:r>
          </a:p>
        </p:txBody>
      </p:sp>
    </p:spTree>
    <p:extLst>
      <p:ext uri="{BB962C8B-B14F-4D97-AF65-F5344CB8AC3E}">
        <p14:creationId xmlns:p14="http://schemas.microsoft.com/office/powerpoint/2010/main" val="2838617772"/>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Connectivity Troubleshooting (</a:t>
            </a:r>
            <a:r>
              <a:rPr lang="en-US" i="1" dirty="0"/>
              <a:t>continued</a:t>
            </a:r>
            <a:r>
              <a:rPr lang="en-US" dirty="0"/>
              <a:t>)</a:t>
            </a:r>
          </a:p>
        </p:txBody>
      </p:sp>
      <p:sp>
        <p:nvSpPr>
          <p:cNvPr id="4" name="TextBox 4"/>
          <p:cNvSpPr txBox="1">
            <a:spLocks noChangeArrowheads="1"/>
          </p:cNvSpPr>
          <p:nvPr/>
        </p:nvSpPr>
        <p:spPr bwMode="auto">
          <a:xfrm>
            <a:off x="2748987" y="5659089"/>
            <a:ext cx="3646025" cy="6076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bg1"/>
                </a:solidFill>
                <a:latin typeface="Arial" panose="020B0604020202020204" pitchFamily="34" charset="0"/>
                <a:ea typeface="MS Gothic" pitchFamily="49" charset="-128"/>
              </a:defRPr>
            </a:lvl1pPr>
            <a:lvl2pPr marL="742950" indent="-285750" eaLnBrk="0" hangingPunct="0">
              <a:defRPr>
                <a:solidFill>
                  <a:schemeClr val="bg1"/>
                </a:solidFill>
                <a:latin typeface="Arial" panose="020B0604020202020204" pitchFamily="34" charset="0"/>
                <a:ea typeface="MS Gothic" pitchFamily="49" charset="-128"/>
              </a:defRPr>
            </a:lvl2pPr>
            <a:lvl3pPr marL="1143000" indent="-228600" eaLnBrk="0" hangingPunct="0">
              <a:defRPr>
                <a:solidFill>
                  <a:schemeClr val="bg1"/>
                </a:solidFill>
                <a:latin typeface="Arial" panose="020B0604020202020204" pitchFamily="34" charset="0"/>
                <a:ea typeface="MS Gothic" pitchFamily="49" charset="-128"/>
              </a:defRPr>
            </a:lvl3pPr>
            <a:lvl4pPr marL="1600200" indent="-228600" eaLnBrk="0" hangingPunct="0">
              <a:defRPr>
                <a:solidFill>
                  <a:schemeClr val="bg1"/>
                </a:solidFill>
                <a:latin typeface="Arial" panose="020B0604020202020204" pitchFamily="34" charset="0"/>
                <a:ea typeface="MS Gothic" pitchFamily="49" charset="-128"/>
              </a:defRPr>
            </a:lvl4pPr>
            <a:lvl5pPr marL="2057400" indent="-228600" eaLnBrk="0" hangingPunct="0">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9pPr>
          </a:lstStyle>
          <a:p>
            <a:pPr eaLnBrk="1" hangingPunct="1"/>
            <a:r>
              <a:rPr lang="en-US" altLang="en-US" dirty="0">
                <a:solidFill>
                  <a:schemeClr val="tx1"/>
                </a:solidFill>
              </a:rPr>
              <a:t>Figure 22.27  Windows 8.1 Pro’s wireless configuration utility</a:t>
            </a:r>
          </a:p>
        </p:txBody>
      </p:sp>
      <p:pic>
        <p:nvPicPr>
          <p:cNvPr id="5" name="Picture 4"/>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3467100" y="1371600"/>
            <a:ext cx="2209800" cy="4134832"/>
          </a:xfrm>
          <a:prstGeom prst="rect">
            <a:avLst/>
          </a:prstGeom>
        </p:spPr>
      </p:pic>
    </p:spTree>
    <p:extLst>
      <p:ext uri="{BB962C8B-B14F-4D97-AF65-F5344CB8AC3E}">
        <p14:creationId xmlns:p14="http://schemas.microsoft.com/office/powerpoint/2010/main" val="2358891230"/>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Connectivity Troubleshooting (</a:t>
            </a:r>
            <a:r>
              <a:rPr lang="en-US" i="1" dirty="0"/>
              <a:t>continued</a:t>
            </a:r>
            <a:r>
              <a:rPr lang="en-US" dirty="0"/>
              <a:t>)</a:t>
            </a:r>
          </a:p>
        </p:txBody>
      </p:sp>
      <p:sp>
        <p:nvSpPr>
          <p:cNvPr id="3" name="Content Placeholder 2"/>
          <p:cNvSpPr>
            <a:spLocks noGrp="1"/>
          </p:cNvSpPr>
          <p:nvPr>
            <p:ph idx="1"/>
          </p:nvPr>
        </p:nvSpPr>
        <p:spPr/>
        <p:txBody>
          <a:bodyPr/>
          <a:lstStyle/>
          <a:p>
            <a:r>
              <a:rPr lang="en-US" dirty="0"/>
              <a:t>Potential solutions</a:t>
            </a:r>
          </a:p>
          <a:p>
            <a:pPr lvl="1"/>
            <a:r>
              <a:rPr lang="en-US" dirty="0"/>
              <a:t>Adjust antenna</a:t>
            </a:r>
          </a:p>
          <a:p>
            <a:pPr lvl="1"/>
            <a:r>
              <a:rPr lang="en-US" dirty="0"/>
              <a:t>Relocate WAP</a:t>
            </a:r>
          </a:p>
          <a:p>
            <a:pPr lvl="1"/>
            <a:r>
              <a:rPr lang="en-US" dirty="0"/>
              <a:t>Relocate PC</a:t>
            </a:r>
          </a:p>
          <a:p>
            <a:pPr lvl="1"/>
            <a:r>
              <a:rPr lang="en-US" dirty="0"/>
              <a:t>Change the channel your network uses</a:t>
            </a:r>
          </a:p>
          <a:p>
            <a:pPr lvl="1"/>
            <a:r>
              <a:rPr lang="en-US" dirty="0"/>
              <a:t>Change the channel an interfering device uses</a:t>
            </a:r>
          </a:p>
          <a:p>
            <a:pPr lvl="1"/>
            <a:r>
              <a:rPr lang="en-US" dirty="0"/>
              <a:t>Move or replace a device causing interference</a:t>
            </a:r>
          </a:p>
        </p:txBody>
      </p:sp>
    </p:spTree>
    <p:extLst>
      <p:ext uri="{BB962C8B-B14F-4D97-AF65-F5344CB8AC3E}">
        <p14:creationId xmlns:p14="http://schemas.microsoft.com/office/powerpoint/2010/main" val="1886024069"/>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Configuration Troubleshooting</a:t>
            </a:r>
          </a:p>
        </p:txBody>
      </p:sp>
      <p:sp>
        <p:nvSpPr>
          <p:cNvPr id="3" name="Content Placeholder 2"/>
          <p:cNvSpPr>
            <a:spLocks noGrp="1"/>
          </p:cNvSpPr>
          <p:nvPr>
            <p:ph idx="1"/>
          </p:nvPr>
        </p:nvSpPr>
        <p:spPr/>
        <p:txBody>
          <a:bodyPr/>
          <a:lstStyle/>
          <a:p>
            <a:r>
              <a:rPr lang="en-US" dirty="0"/>
              <a:t>Most common type of problem is misconfigured hardware or software.</a:t>
            </a:r>
          </a:p>
          <a:p>
            <a:r>
              <a:rPr lang="en-US" dirty="0"/>
              <a:t>Verify SSID configuration for any bands in use.</a:t>
            </a:r>
          </a:p>
          <a:p>
            <a:pPr lvl="1"/>
            <a:r>
              <a:rPr lang="en-US" dirty="0"/>
              <a:t>Check access point and affected wireless nodes.</a:t>
            </a:r>
          </a:p>
          <a:p>
            <a:pPr lvl="1"/>
            <a:r>
              <a:rPr lang="en-US" dirty="0"/>
              <a:t>Be careful not to add blank characters where they don’t belong.</a:t>
            </a:r>
          </a:p>
          <a:p>
            <a:r>
              <a:rPr lang="en-US" dirty="0"/>
              <a:t>If a client can no longer connect:</a:t>
            </a:r>
          </a:p>
          <a:p>
            <a:pPr lvl="1"/>
            <a:r>
              <a:rPr lang="en-US" dirty="0"/>
              <a:t>WAP may be down or may have been changed.</a:t>
            </a:r>
          </a:p>
          <a:p>
            <a:r>
              <a:rPr lang="en-US" dirty="0"/>
              <a:t>Ensure MAC address of client is on the list of accepted users.</a:t>
            </a:r>
          </a:p>
        </p:txBody>
      </p:sp>
    </p:spTree>
    <p:extLst>
      <p:ext uri="{BB962C8B-B14F-4D97-AF65-F5344CB8AC3E}">
        <p14:creationId xmlns:p14="http://schemas.microsoft.com/office/powerpoint/2010/main" val="2619722698"/>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Configuration Troubleshooting (</a:t>
            </a:r>
            <a:r>
              <a:rPr lang="en-US" i="1" dirty="0"/>
              <a:t>continued</a:t>
            </a:r>
            <a:r>
              <a:rPr lang="en-US" dirty="0"/>
              <a:t>)</a:t>
            </a:r>
          </a:p>
        </p:txBody>
      </p:sp>
      <p:sp>
        <p:nvSpPr>
          <p:cNvPr id="3" name="Content Placeholder 2"/>
          <p:cNvSpPr>
            <a:spLocks noGrp="1"/>
          </p:cNvSpPr>
          <p:nvPr>
            <p:ph idx="1"/>
          </p:nvPr>
        </p:nvSpPr>
        <p:spPr/>
        <p:txBody>
          <a:bodyPr/>
          <a:lstStyle/>
          <a:p>
            <a:r>
              <a:rPr lang="en-US" dirty="0"/>
              <a:t>Check security configuration.</a:t>
            </a:r>
          </a:p>
          <a:p>
            <a:pPr lvl="1"/>
            <a:r>
              <a:rPr lang="en-US" dirty="0"/>
              <a:t>Make sure all wireless nodes and access points match.</a:t>
            </a:r>
          </a:p>
          <a:p>
            <a:pPr lvl="1"/>
            <a:r>
              <a:rPr lang="en-US" dirty="0"/>
              <a:t>Enter the correct encryption key.</a:t>
            </a:r>
          </a:p>
          <a:p>
            <a:pPr lvl="1"/>
            <a:r>
              <a:rPr lang="en-US" dirty="0"/>
              <a:t>Match the encryption level on all access points and wireless nodes.</a:t>
            </a:r>
          </a:p>
        </p:txBody>
      </p:sp>
    </p:spTree>
    <p:extLst>
      <p:ext uri="{BB962C8B-B14F-4D97-AF65-F5344CB8AC3E}">
        <p14:creationId xmlns:p14="http://schemas.microsoft.com/office/powerpoint/2010/main" val="415846271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5" name="Title 5"/>
          <p:cNvSpPr>
            <a:spLocks noGrp="1"/>
          </p:cNvSpPr>
          <p:nvPr>
            <p:ph type="title"/>
          </p:nvPr>
        </p:nvSpPr>
        <p:spPr/>
        <p:txBody>
          <a:bodyPr/>
          <a:lstStyle/>
          <a:p>
            <a:r>
              <a:rPr lang="en-GB" altLang="en-US" dirty="0"/>
              <a:t>Wireless Networking Components (</a:t>
            </a:r>
            <a:r>
              <a:rPr lang="en-GB" altLang="en-US" i="1" dirty="0"/>
              <a:t>continued</a:t>
            </a:r>
            <a:r>
              <a:rPr lang="en-GB" altLang="en-US" dirty="0"/>
              <a:t>)</a:t>
            </a:r>
            <a:endParaRPr lang="en-US" altLang="en-US" dirty="0"/>
          </a:p>
        </p:txBody>
      </p:sp>
      <p:sp>
        <p:nvSpPr>
          <p:cNvPr id="8194" name="Text Placeholder 6"/>
          <p:cNvSpPr>
            <a:spLocks noGrp="1"/>
          </p:cNvSpPr>
          <p:nvPr>
            <p:ph idx="1"/>
          </p:nvPr>
        </p:nvSpPr>
        <p:spPr/>
        <p:txBody>
          <a:bodyPr/>
          <a:lstStyle/>
          <a:p>
            <a:r>
              <a:rPr lang="en-GB" altLang="en-US" dirty="0">
                <a:solidFill>
                  <a:srgbClr val="C00000"/>
                </a:solidFill>
              </a:rPr>
              <a:t>Wireless access point (WAP)</a:t>
            </a:r>
            <a:endParaRPr lang="en-US" altLang="en-US" dirty="0">
              <a:solidFill>
                <a:srgbClr val="C00000"/>
              </a:solidFill>
            </a:endParaRPr>
          </a:p>
          <a:p>
            <a:pPr lvl="1"/>
            <a:r>
              <a:rPr lang="en-GB" altLang="en-US" dirty="0"/>
              <a:t>Wireless Ethernet devices can connect to a WAP.</a:t>
            </a:r>
          </a:p>
          <a:p>
            <a:pPr lvl="1"/>
            <a:r>
              <a:rPr lang="en-GB" altLang="en-US" dirty="0"/>
              <a:t>A WAP acts like a hub to the wireless hosts in the area.</a:t>
            </a:r>
          </a:p>
          <a:p>
            <a:pPr lvl="1"/>
            <a:r>
              <a:rPr lang="en-GB" altLang="en-US" dirty="0"/>
              <a:t>More advanced WAPs can use </a:t>
            </a:r>
            <a:r>
              <a:rPr lang="en-GB" altLang="en-US" dirty="0">
                <a:solidFill>
                  <a:srgbClr val="C00000"/>
                </a:solidFill>
              </a:rPr>
              <a:t>Power over Ethernet (PoE)</a:t>
            </a:r>
            <a:r>
              <a:rPr lang="en-GB" altLang="en-US" dirty="0"/>
              <a:t>.</a:t>
            </a:r>
          </a:p>
          <a:p>
            <a:r>
              <a:rPr lang="en-GB" altLang="en-US" dirty="0"/>
              <a:t>Bluetooth</a:t>
            </a:r>
          </a:p>
          <a:p>
            <a:pPr lvl="1"/>
            <a:r>
              <a:rPr lang="en-GB" altLang="en-US" dirty="0"/>
              <a:t>Built-in option on many newer PCs and peripheral devices</a:t>
            </a:r>
          </a:p>
          <a:p>
            <a:pPr lvl="1"/>
            <a:r>
              <a:rPr lang="en-GB" altLang="en-US" dirty="0"/>
              <a:t>Add to older PCs with external USB Bluetooth adapter</a:t>
            </a:r>
            <a:endParaRPr lang="en-US" altLang="en-US" dirty="0"/>
          </a:p>
        </p:txBody>
      </p:sp>
    </p:spTree>
    <p:extLst>
      <p:ext uri="{BB962C8B-B14F-4D97-AF65-F5344CB8AC3E}">
        <p14:creationId xmlns:p14="http://schemas.microsoft.com/office/powerpoint/2010/main" val="3107532904"/>
      </p:ext>
    </p:extLst>
  </p:cSld>
  <p:clrMapOvr>
    <a:masterClrMapping/>
  </p:clrMapOvr>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p:cNvSpPr>
            <a:spLocks noGrp="1"/>
          </p:cNvSpPr>
          <p:nvPr>
            <p:ph type="title"/>
          </p:nvPr>
        </p:nvSpPr>
        <p:spPr/>
        <p:txBody>
          <a:bodyPr/>
          <a:lstStyle/>
          <a:p>
            <a:r>
              <a:rPr lang="en-GB" altLang="en-US" dirty="0"/>
              <a:t>Wireless Networking Components (</a:t>
            </a:r>
            <a:r>
              <a:rPr lang="en-GB" altLang="en-US" i="1" dirty="0"/>
              <a:t>continued</a:t>
            </a:r>
            <a:r>
              <a:rPr lang="en-GB" altLang="en-US" dirty="0"/>
              <a:t>)</a:t>
            </a:r>
            <a:endParaRPr lang="en-US" altLang="en-US" dirty="0"/>
          </a:p>
        </p:txBody>
      </p:sp>
      <p:pic>
        <p:nvPicPr>
          <p:cNvPr id="9220" name="Content Placeholder 5"/>
          <p:cNvPicPr>
            <a:picLocks noGrp="1" noChangeAspect="1"/>
          </p:cNvPicPr>
          <p:nvPr>
            <p:ph idx="4294967295"/>
          </p:nvPr>
        </p:nvPicPr>
        <p:blipFill>
          <a:blip r:embed="rId2" cstate="email">
            <a:extLst>
              <a:ext uri="{28A0092B-C50C-407E-A947-70E740481C1C}">
                <a14:useLocalDpi xmlns:a14="http://schemas.microsoft.com/office/drawing/2010/main"/>
              </a:ext>
            </a:extLst>
          </a:blip>
          <a:srcRect/>
          <a:stretch>
            <a:fillRect/>
          </a:stretch>
        </p:blipFill>
        <p:spPr>
          <a:xfrm>
            <a:off x="5409407" y="2217378"/>
            <a:ext cx="2744787" cy="2054225"/>
          </a:xfrm>
        </p:spPr>
      </p:pic>
      <p:sp>
        <p:nvSpPr>
          <p:cNvPr id="9219" name="TextBox 4"/>
          <p:cNvSpPr txBox="1">
            <a:spLocks noChangeArrowheads="1"/>
          </p:cNvSpPr>
          <p:nvPr/>
        </p:nvSpPr>
        <p:spPr bwMode="auto">
          <a:xfrm>
            <a:off x="4800600" y="4445792"/>
            <a:ext cx="3962401"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bg1"/>
                </a:solidFill>
                <a:latin typeface="Arial" panose="020B0604020202020204" pitchFamily="34" charset="0"/>
                <a:ea typeface="MS Gothic" pitchFamily="49" charset="-128"/>
              </a:defRPr>
            </a:lvl1pPr>
            <a:lvl2pPr marL="742950" indent="-285750" eaLnBrk="0" hangingPunct="0">
              <a:defRPr>
                <a:solidFill>
                  <a:schemeClr val="bg1"/>
                </a:solidFill>
                <a:latin typeface="Arial" panose="020B0604020202020204" pitchFamily="34" charset="0"/>
                <a:ea typeface="MS Gothic" pitchFamily="49" charset="-128"/>
              </a:defRPr>
            </a:lvl2pPr>
            <a:lvl3pPr marL="1143000" indent="-228600" eaLnBrk="0" hangingPunct="0">
              <a:defRPr>
                <a:solidFill>
                  <a:schemeClr val="bg1"/>
                </a:solidFill>
                <a:latin typeface="Arial" panose="020B0604020202020204" pitchFamily="34" charset="0"/>
                <a:ea typeface="MS Gothic" pitchFamily="49" charset="-128"/>
              </a:defRPr>
            </a:lvl3pPr>
            <a:lvl4pPr marL="1600200" indent="-228600" eaLnBrk="0" hangingPunct="0">
              <a:defRPr>
                <a:solidFill>
                  <a:schemeClr val="bg1"/>
                </a:solidFill>
                <a:latin typeface="Arial" panose="020B0604020202020204" pitchFamily="34" charset="0"/>
                <a:ea typeface="MS Gothic" pitchFamily="49" charset="-128"/>
              </a:defRPr>
            </a:lvl4pPr>
            <a:lvl5pPr marL="2057400" indent="-228600" eaLnBrk="0" hangingPunct="0">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9pPr>
          </a:lstStyle>
          <a:p>
            <a:pPr eaLnBrk="1" hangingPunct="1">
              <a:lnSpc>
                <a:spcPct val="100000"/>
              </a:lnSpc>
            </a:pPr>
            <a:r>
              <a:rPr lang="en-US" altLang="en-US" dirty="0">
                <a:solidFill>
                  <a:schemeClr val="tx1"/>
                </a:solidFill>
              </a:rPr>
              <a:t>Figure 22.6  External USB Bluetooth adapter, keyboard, and mouse</a:t>
            </a:r>
          </a:p>
        </p:txBody>
      </p:sp>
      <p:sp>
        <p:nvSpPr>
          <p:cNvPr id="9221" name="TextBox 4"/>
          <p:cNvSpPr txBox="1">
            <a:spLocks noChangeArrowheads="1"/>
          </p:cNvSpPr>
          <p:nvPr/>
        </p:nvSpPr>
        <p:spPr bwMode="auto">
          <a:xfrm>
            <a:off x="609600" y="4445792"/>
            <a:ext cx="4005072"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bg1"/>
                </a:solidFill>
                <a:latin typeface="Arial" panose="020B0604020202020204" pitchFamily="34" charset="0"/>
                <a:ea typeface="MS Gothic" pitchFamily="49" charset="-128"/>
              </a:defRPr>
            </a:lvl1pPr>
            <a:lvl2pPr marL="742950" indent="-285750" eaLnBrk="0" hangingPunct="0">
              <a:defRPr>
                <a:solidFill>
                  <a:schemeClr val="bg1"/>
                </a:solidFill>
                <a:latin typeface="Arial" panose="020B0604020202020204" pitchFamily="34" charset="0"/>
                <a:ea typeface="MS Gothic" pitchFamily="49" charset="-128"/>
              </a:defRPr>
            </a:lvl2pPr>
            <a:lvl3pPr marL="1143000" indent="-228600" eaLnBrk="0" hangingPunct="0">
              <a:defRPr>
                <a:solidFill>
                  <a:schemeClr val="bg1"/>
                </a:solidFill>
                <a:latin typeface="Arial" panose="020B0604020202020204" pitchFamily="34" charset="0"/>
                <a:ea typeface="MS Gothic" pitchFamily="49" charset="-128"/>
              </a:defRPr>
            </a:lvl3pPr>
            <a:lvl4pPr marL="1600200" indent="-228600" eaLnBrk="0" hangingPunct="0">
              <a:defRPr>
                <a:solidFill>
                  <a:schemeClr val="bg1"/>
                </a:solidFill>
                <a:latin typeface="Arial" panose="020B0604020202020204" pitchFamily="34" charset="0"/>
                <a:ea typeface="MS Gothic" pitchFamily="49" charset="-128"/>
              </a:defRPr>
            </a:lvl4pPr>
            <a:lvl5pPr marL="2057400" indent="-228600" eaLnBrk="0" hangingPunct="0">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87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9pPr>
          </a:lstStyle>
          <a:p>
            <a:pPr eaLnBrk="1" hangingPunct="1">
              <a:lnSpc>
                <a:spcPct val="100000"/>
              </a:lnSpc>
            </a:pPr>
            <a:r>
              <a:rPr lang="en-US" altLang="en-US" dirty="0">
                <a:solidFill>
                  <a:schemeClr val="tx1"/>
                </a:solidFill>
              </a:rPr>
              <a:t>Figure 22.5  Linksys device that acts as wireless access point, switch, and router</a:t>
            </a:r>
          </a:p>
        </p:txBody>
      </p:sp>
      <p:pic>
        <p:nvPicPr>
          <p:cNvPr id="2" name="Picture 1"/>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088643" y="1941554"/>
            <a:ext cx="3046987" cy="2330049"/>
          </a:xfrm>
          <a:prstGeom prst="rect">
            <a:avLst/>
          </a:prstGeom>
        </p:spPr>
      </p:pic>
    </p:spTree>
    <p:extLst>
      <p:ext uri="{BB962C8B-B14F-4D97-AF65-F5344CB8AC3E}">
        <p14:creationId xmlns:p14="http://schemas.microsoft.com/office/powerpoint/2010/main" val="364984565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3"/>
          <p:cNvSpPr>
            <a:spLocks noGrp="1"/>
          </p:cNvSpPr>
          <p:nvPr>
            <p:ph type="title"/>
          </p:nvPr>
        </p:nvSpPr>
        <p:spPr/>
        <p:txBody>
          <a:bodyPr/>
          <a:lstStyle/>
          <a:p>
            <a:r>
              <a:rPr lang="en-GB" altLang="en-US" dirty="0"/>
              <a:t>Wireless Networking Software</a:t>
            </a:r>
            <a:endParaRPr lang="en-US" altLang="en-US" dirty="0"/>
          </a:p>
        </p:txBody>
      </p:sp>
      <p:sp>
        <p:nvSpPr>
          <p:cNvPr id="11267" name="Text Placeholder 4"/>
          <p:cNvSpPr>
            <a:spLocks noGrp="1"/>
          </p:cNvSpPr>
          <p:nvPr>
            <p:ph idx="1"/>
          </p:nvPr>
        </p:nvSpPr>
        <p:spPr/>
        <p:txBody>
          <a:bodyPr/>
          <a:lstStyle/>
          <a:p>
            <a:r>
              <a:rPr lang="en-GB" altLang="en-US" dirty="0"/>
              <a:t>Wireless devices use the same networking clients and protocols as wired networks.</a:t>
            </a:r>
          </a:p>
          <a:p>
            <a:pPr lvl="1"/>
            <a:r>
              <a:rPr lang="en-GB" altLang="en-US" dirty="0"/>
              <a:t>Use carrier sense multiple access/collision avoidance (CSMA/CA) networking scheme</a:t>
            </a:r>
          </a:p>
          <a:p>
            <a:pPr lvl="1"/>
            <a:r>
              <a:rPr lang="en-GB" altLang="en-US" dirty="0"/>
              <a:t>Option to use Request to Send/Clear to Send (RTS/CTS)</a:t>
            </a:r>
          </a:p>
          <a:p>
            <a:pPr lvl="2"/>
            <a:r>
              <a:rPr lang="en-GB" altLang="en-US" dirty="0"/>
              <a:t>Transmitting node issues an RTS to the receiving node as a request; receiving node replies with a CTS</a:t>
            </a:r>
            <a:r>
              <a:rPr lang="en-GB" altLang="ja-JP" dirty="0"/>
              <a:t>. </a:t>
            </a:r>
          </a:p>
          <a:p>
            <a:pPr lvl="2"/>
            <a:r>
              <a:rPr lang="en-GB" altLang="ja-JP" dirty="0"/>
              <a:t>Once the data is received, the receiving node sends an ACK (acknowledgment). </a:t>
            </a:r>
          </a:p>
          <a:p>
            <a:pPr lvl="2"/>
            <a:r>
              <a:rPr lang="en-US" altLang="en-US" dirty="0"/>
              <a:t>Avoids collisions, but adds significant overhead to the process and can impede performance.</a:t>
            </a:r>
          </a:p>
        </p:txBody>
      </p:sp>
    </p:spTree>
    <p:extLst>
      <p:ext uri="{BB962C8B-B14F-4D97-AF65-F5344CB8AC3E}">
        <p14:creationId xmlns:p14="http://schemas.microsoft.com/office/powerpoint/2010/main" val="4101377171"/>
      </p:ext>
    </p:extLst>
  </p:cSld>
  <p:clrMapOvr>
    <a:masterClrMapping/>
  </p:clrMapOvr>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1_Default Design">
  <a:themeElements>
    <a:clrScheme name="1_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1_Default Design">
      <a:majorFont>
        <a:latin typeface="Verdana"/>
        <a:ea typeface="MS Gothic"/>
        <a:cs typeface=""/>
      </a:majorFont>
      <a:minorFont>
        <a:latin typeface="Verdana"/>
        <a:ea typeface="MS Gothic"/>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457200" rtl="0" eaLnBrk="1" fontAlgn="base" latinLnBrk="0" hangingPunct="1">
          <a:lnSpc>
            <a:spcPct val="93000"/>
          </a:lnSpc>
          <a:spcBef>
            <a:spcPct val="0"/>
          </a:spcBef>
          <a:spcAft>
            <a:spcPct val="0"/>
          </a:spcAft>
          <a:buClr>
            <a:srgbClr val="000000"/>
          </a:buClr>
          <a:buSzPct val="100000"/>
          <a:buFont typeface="Arial" charset="0"/>
          <a:buNone/>
          <a:tabLst/>
          <a:defRPr kumimoji="0" lang="en-GB" sz="1800" b="0" i="0" u="none" strike="noStrike" cap="none" normalizeH="0" baseline="0" smtClean="0">
            <a:ln>
              <a:noFill/>
            </a:ln>
            <a:solidFill>
              <a:schemeClr val="bg1"/>
            </a:solidFill>
            <a:effectLst/>
            <a:latin typeface="Arial" charset="0"/>
            <a:ea typeface="MS Gothic" pitchFamily="49" charset="-128"/>
          </a:defRPr>
        </a:defPPr>
      </a:lstStyle>
    </a:spDef>
    <a:ln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457200" rtl="0" eaLnBrk="1" fontAlgn="base" latinLnBrk="0" hangingPunct="1">
          <a:lnSpc>
            <a:spcPct val="93000"/>
          </a:lnSpc>
          <a:spcBef>
            <a:spcPct val="0"/>
          </a:spcBef>
          <a:spcAft>
            <a:spcPct val="0"/>
          </a:spcAft>
          <a:buClr>
            <a:srgbClr val="000000"/>
          </a:buClr>
          <a:buSzPct val="100000"/>
          <a:buFont typeface="Arial" charset="0"/>
          <a:buNone/>
          <a:tabLst/>
          <a:defRPr kumimoji="0" lang="en-GB" sz="1800" b="0" i="0" u="none" strike="noStrike" cap="none" normalizeH="0" baseline="0" smtClean="0">
            <a:ln>
              <a:noFill/>
            </a:ln>
            <a:solidFill>
              <a:schemeClr val="bg1"/>
            </a:solidFill>
            <a:effectLst/>
            <a:latin typeface="Arial" charset="0"/>
            <a:ea typeface="MS Gothic" pitchFamily="49" charset="-128"/>
          </a:defRPr>
        </a:defPPr>
      </a:lstStyle>
    </a:lnDef>
  </a:objectDefaults>
  <a:extraClrSchemeLst>
    <a:extraClrScheme>
      <a:clrScheme name="1_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1_Default Design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1_Default Design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1_Default Design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1_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1_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1_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6949</TotalTime>
  <Words>3437</Words>
  <Application>Microsoft Office PowerPoint</Application>
  <PresentationFormat>On-screen Show (4:3)</PresentationFormat>
  <Paragraphs>458</Paragraphs>
  <Slides>64</Slides>
  <Notes>37</Notes>
  <HiddenSlides>0</HiddenSlides>
  <MMClips>0</MMClips>
  <ScaleCrop>false</ScaleCrop>
  <HeadingPairs>
    <vt:vector size="4" baseType="variant">
      <vt:variant>
        <vt:lpstr>Theme</vt:lpstr>
      </vt:variant>
      <vt:variant>
        <vt:i4>1</vt:i4>
      </vt:variant>
      <vt:variant>
        <vt:lpstr>Slide Titles</vt:lpstr>
      </vt:variant>
      <vt:variant>
        <vt:i4>64</vt:i4>
      </vt:variant>
    </vt:vector>
  </HeadingPairs>
  <TitlesOfParts>
    <vt:vector size="65" baseType="lpstr">
      <vt:lpstr>1_Default Design</vt:lpstr>
      <vt:lpstr>Wireless Networking</vt:lpstr>
      <vt:lpstr>Overview</vt:lpstr>
      <vt:lpstr>Wireless Networking Components</vt:lpstr>
      <vt:lpstr>Wireless Networking Components (continued)</vt:lpstr>
      <vt:lpstr>Wireless Networking Components (continued)</vt:lpstr>
      <vt:lpstr>Wireless Networking Components (continued)</vt:lpstr>
      <vt:lpstr>Wireless Networking Components (continued)</vt:lpstr>
      <vt:lpstr>Wireless Networking Components (continued)</vt:lpstr>
      <vt:lpstr>Wireless Networking Software</vt:lpstr>
      <vt:lpstr>Wireless Networking Software (continued)</vt:lpstr>
      <vt:lpstr>Wireless Network Modes</vt:lpstr>
      <vt:lpstr>Wireless Network Modes (continued)</vt:lpstr>
      <vt:lpstr>Wireless Network Modes (continued)</vt:lpstr>
      <vt:lpstr>Wireless Network Modes (continued)</vt:lpstr>
      <vt:lpstr>Wireless Networking Security</vt:lpstr>
      <vt:lpstr>Wireless Networking Security (continued)</vt:lpstr>
      <vt:lpstr>Wireless Networking Security (continued)</vt:lpstr>
      <vt:lpstr>Wireless Networking Security (continued)</vt:lpstr>
      <vt:lpstr>Wireless Networking Security (continued)</vt:lpstr>
      <vt:lpstr>Wireless Networking Security (continued)</vt:lpstr>
      <vt:lpstr>Wireless Networking Security (continued)</vt:lpstr>
      <vt:lpstr>Wireless Networking Security (continued)</vt:lpstr>
      <vt:lpstr>Speed and Range Issues</vt:lpstr>
      <vt:lpstr>Speed and Range Issues (continued)</vt:lpstr>
      <vt:lpstr>Wireless Networking Standards</vt:lpstr>
      <vt:lpstr>IEEE 802.11-Based Wireless Networking</vt:lpstr>
      <vt:lpstr>IEEE 802.11-Based Wireless Networking (continued)</vt:lpstr>
      <vt:lpstr>IEEE 802.11-Based Wireless Networking (continued)</vt:lpstr>
      <vt:lpstr>Wireless Networking Standards (continued)</vt:lpstr>
      <vt:lpstr>Wireless Networking Standards (continued)</vt:lpstr>
      <vt:lpstr>Wireless Networking Standards (continued)</vt:lpstr>
      <vt:lpstr>Wireless Networking Standards (continued)</vt:lpstr>
      <vt:lpstr>Try This! 802.11ac Products</vt:lpstr>
      <vt:lpstr>Other Wireless Standards</vt:lpstr>
      <vt:lpstr>Other Wireless Standards (continued)</vt:lpstr>
      <vt:lpstr>Other Wireless Standards (continued)</vt:lpstr>
      <vt:lpstr>Installing and Configuring Wireless Networking</vt:lpstr>
      <vt:lpstr>Installing and Configuring Wireless Networking (continued)</vt:lpstr>
      <vt:lpstr>Installing and Configuring Wireless Networking (continued)</vt:lpstr>
      <vt:lpstr>Wi-Fi Configuration (continued)</vt:lpstr>
      <vt:lpstr>Installing and Configuring Wireless Networking (continued)</vt:lpstr>
      <vt:lpstr>Installing and Configuring Wireless Networking (continued)</vt:lpstr>
      <vt:lpstr>Installing and Configuring Wireless Networking (continued)</vt:lpstr>
      <vt:lpstr>Installing and Configuring Wireless Networking (continued)</vt:lpstr>
      <vt:lpstr>Installing and Configuring Wireless Networking (continued)</vt:lpstr>
      <vt:lpstr>Installing and Configuring Wireless Networking (continued)</vt:lpstr>
      <vt:lpstr>Installing and Configuring Wireless Networking (continued)</vt:lpstr>
      <vt:lpstr>Installing and Configuring Wireless Networking (continued)</vt:lpstr>
      <vt:lpstr>Placing the Access Point(s)</vt:lpstr>
      <vt:lpstr>Antennas</vt:lpstr>
      <vt:lpstr>Antennas (continued)</vt:lpstr>
      <vt:lpstr>Antennas (continued)</vt:lpstr>
      <vt:lpstr>Bluetooth Configuration</vt:lpstr>
      <vt:lpstr>Bluetooth Configuration (continued)</vt:lpstr>
      <vt:lpstr>Bluetooth Configuration (continued)</vt:lpstr>
      <vt:lpstr>Cellular Configuration</vt:lpstr>
      <vt:lpstr>Troubleshooting Wi-Fi</vt:lpstr>
      <vt:lpstr>Hardware Troubleshooting</vt:lpstr>
      <vt:lpstr>Software Troubleshooting</vt:lpstr>
      <vt:lpstr>Connectivity Troubleshooting</vt:lpstr>
      <vt:lpstr>Connectivity Troubleshooting (continued)</vt:lpstr>
      <vt:lpstr>Connectivity Troubleshooting (continued)</vt:lpstr>
      <vt:lpstr>Configuration Troubleshooting</vt:lpstr>
      <vt:lpstr>Configuration Troubleshooting (continued)</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Wireless Networking</dc:title>
  <dc:creator>Jeanette</dc:creator>
  <cp:lastModifiedBy>Pineda, Angelo</cp:lastModifiedBy>
  <cp:revision>215</cp:revision>
  <dcterms:modified xsi:type="dcterms:W3CDTF">2016-06-20T14:37:21Z</dcterms:modified>
</cp:coreProperties>
</file>