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1" r:id="rId1"/>
  </p:sldMasterIdLst>
  <p:notesMasterIdLst>
    <p:notesMasterId r:id="rId47"/>
  </p:notesMasterIdLst>
  <p:handoutMasterIdLst>
    <p:handoutMasterId r:id="rId48"/>
  </p:handoutMasterIdLst>
  <p:sldIdLst>
    <p:sldId id="256" r:id="rId2"/>
    <p:sldId id="330" r:id="rId3"/>
    <p:sldId id="356" r:id="rId4"/>
    <p:sldId id="332" r:id="rId5"/>
    <p:sldId id="387" r:id="rId6"/>
    <p:sldId id="311" r:id="rId7"/>
    <p:sldId id="357" r:id="rId8"/>
    <p:sldId id="334" r:id="rId9"/>
    <p:sldId id="388" r:id="rId10"/>
    <p:sldId id="341" r:id="rId11"/>
    <p:sldId id="348" r:id="rId12"/>
    <p:sldId id="358" r:id="rId13"/>
    <p:sldId id="359" r:id="rId14"/>
    <p:sldId id="389" r:id="rId15"/>
    <p:sldId id="360" r:id="rId16"/>
    <p:sldId id="361" r:id="rId17"/>
    <p:sldId id="362" r:id="rId18"/>
    <p:sldId id="392" r:id="rId19"/>
    <p:sldId id="365" r:id="rId20"/>
    <p:sldId id="363" r:id="rId21"/>
    <p:sldId id="364" r:id="rId22"/>
    <p:sldId id="393" r:id="rId23"/>
    <p:sldId id="366" r:id="rId24"/>
    <p:sldId id="367" r:id="rId25"/>
    <p:sldId id="368" r:id="rId26"/>
    <p:sldId id="369" r:id="rId27"/>
    <p:sldId id="370" r:id="rId28"/>
    <p:sldId id="371" r:id="rId29"/>
    <p:sldId id="373" r:id="rId30"/>
    <p:sldId id="372" r:id="rId31"/>
    <p:sldId id="375" r:id="rId32"/>
    <p:sldId id="390" r:id="rId33"/>
    <p:sldId id="374" r:id="rId34"/>
    <p:sldId id="376" r:id="rId35"/>
    <p:sldId id="391" r:id="rId36"/>
    <p:sldId id="377" r:id="rId37"/>
    <p:sldId id="378" r:id="rId38"/>
    <p:sldId id="379" r:id="rId39"/>
    <p:sldId id="380" r:id="rId40"/>
    <p:sldId id="381" r:id="rId41"/>
    <p:sldId id="382" r:id="rId42"/>
    <p:sldId id="383" r:id="rId43"/>
    <p:sldId id="384" r:id="rId44"/>
    <p:sldId id="385" r:id="rId45"/>
    <p:sldId id="386" r:id="rId46"/>
  </p:sldIdLst>
  <p:sldSz cx="9144000" cy="6858000" type="screen4x3"/>
  <p:notesSz cx="7010400" cy="9296400"/>
  <p:defaultTextStyle>
    <a:defPPr>
      <a:defRPr lang="en-GB"/>
    </a:defPPr>
    <a:lvl1pPr algn="l" defTabSz="457200" rtl="0" fontAlgn="base">
      <a:spcBef>
        <a:spcPct val="0"/>
      </a:spcBef>
      <a:spcAft>
        <a:spcPct val="0"/>
      </a:spcAft>
      <a:defRPr kern="1200">
        <a:solidFill>
          <a:schemeClr val="bg1"/>
        </a:solidFill>
        <a:latin typeface="Arial" pitchFamily="-84" charset="0"/>
        <a:ea typeface="MS Gothic" pitchFamily="49" charset="-128"/>
        <a:cs typeface="MS Gothic" pitchFamily="49" charset="-128"/>
      </a:defRPr>
    </a:lvl1pPr>
    <a:lvl2pPr marL="457200" algn="l" defTabSz="457200" rtl="0" fontAlgn="base">
      <a:spcBef>
        <a:spcPct val="0"/>
      </a:spcBef>
      <a:spcAft>
        <a:spcPct val="0"/>
      </a:spcAft>
      <a:defRPr kern="1200">
        <a:solidFill>
          <a:schemeClr val="bg1"/>
        </a:solidFill>
        <a:latin typeface="Arial" pitchFamily="-84" charset="0"/>
        <a:ea typeface="MS Gothic" pitchFamily="49" charset="-128"/>
        <a:cs typeface="MS Gothic" pitchFamily="49" charset="-128"/>
      </a:defRPr>
    </a:lvl2pPr>
    <a:lvl3pPr marL="914400" algn="l" defTabSz="457200" rtl="0" fontAlgn="base">
      <a:spcBef>
        <a:spcPct val="0"/>
      </a:spcBef>
      <a:spcAft>
        <a:spcPct val="0"/>
      </a:spcAft>
      <a:defRPr kern="1200">
        <a:solidFill>
          <a:schemeClr val="bg1"/>
        </a:solidFill>
        <a:latin typeface="Arial" pitchFamily="-84" charset="0"/>
        <a:ea typeface="MS Gothic" pitchFamily="49" charset="-128"/>
        <a:cs typeface="MS Gothic" pitchFamily="49" charset="-128"/>
      </a:defRPr>
    </a:lvl3pPr>
    <a:lvl4pPr marL="1371600" algn="l" defTabSz="457200" rtl="0" fontAlgn="base">
      <a:spcBef>
        <a:spcPct val="0"/>
      </a:spcBef>
      <a:spcAft>
        <a:spcPct val="0"/>
      </a:spcAft>
      <a:defRPr kern="1200">
        <a:solidFill>
          <a:schemeClr val="bg1"/>
        </a:solidFill>
        <a:latin typeface="Arial" pitchFamily="-84" charset="0"/>
        <a:ea typeface="MS Gothic" pitchFamily="49" charset="-128"/>
        <a:cs typeface="MS Gothic" pitchFamily="49" charset="-128"/>
      </a:defRPr>
    </a:lvl4pPr>
    <a:lvl5pPr marL="1828800" algn="l" defTabSz="457200" rtl="0" fontAlgn="base">
      <a:spcBef>
        <a:spcPct val="0"/>
      </a:spcBef>
      <a:spcAft>
        <a:spcPct val="0"/>
      </a:spcAft>
      <a:defRPr kern="1200">
        <a:solidFill>
          <a:schemeClr val="bg1"/>
        </a:solidFill>
        <a:latin typeface="Arial" pitchFamily="-84" charset="0"/>
        <a:ea typeface="MS Gothic" pitchFamily="49" charset="-128"/>
        <a:cs typeface="MS Gothic" pitchFamily="49" charset="-128"/>
      </a:defRPr>
    </a:lvl5pPr>
    <a:lvl6pPr marL="2286000" algn="l" defTabSz="457200" rtl="0" eaLnBrk="1" latinLnBrk="0" hangingPunct="1">
      <a:defRPr kern="1200">
        <a:solidFill>
          <a:schemeClr val="bg1"/>
        </a:solidFill>
        <a:latin typeface="Arial" pitchFamily="-84" charset="0"/>
        <a:ea typeface="MS Gothic" pitchFamily="49" charset="-128"/>
        <a:cs typeface="MS Gothic" pitchFamily="49" charset="-128"/>
      </a:defRPr>
    </a:lvl6pPr>
    <a:lvl7pPr marL="2743200" algn="l" defTabSz="457200" rtl="0" eaLnBrk="1" latinLnBrk="0" hangingPunct="1">
      <a:defRPr kern="1200">
        <a:solidFill>
          <a:schemeClr val="bg1"/>
        </a:solidFill>
        <a:latin typeface="Arial" pitchFamily="-84" charset="0"/>
        <a:ea typeface="MS Gothic" pitchFamily="49" charset="-128"/>
        <a:cs typeface="MS Gothic" pitchFamily="49" charset="-128"/>
      </a:defRPr>
    </a:lvl7pPr>
    <a:lvl8pPr marL="3200400" algn="l" defTabSz="457200" rtl="0" eaLnBrk="1" latinLnBrk="0" hangingPunct="1">
      <a:defRPr kern="1200">
        <a:solidFill>
          <a:schemeClr val="bg1"/>
        </a:solidFill>
        <a:latin typeface="Arial" pitchFamily="-84" charset="0"/>
        <a:ea typeface="MS Gothic" pitchFamily="49" charset="-128"/>
        <a:cs typeface="MS Gothic" pitchFamily="49" charset="-128"/>
      </a:defRPr>
    </a:lvl8pPr>
    <a:lvl9pPr marL="3657600" algn="l" defTabSz="457200" rtl="0" eaLnBrk="1" latinLnBrk="0" hangingPunct="1">
      <a:defRPr kern="1200">
        <a:solidFill>
          <a:schemeClr val="bg1"/>
        </a:solidFill>
        <a:latin typeface="Arial" pitchFamily="-84" charset="0"/>
        <a:ea typeface="MS Gothic" pitchFamily="49" charset="-128"/>
        <a:cs typeface="MS Gothic" pitchFamily="49" charset="-128"/>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800000"/>
    <a:srgbClr val="663300"/>
    <a:srgbClr val="006600"/>
    <a:srgbClr val="003300"/>
    <a:srgbClr val="FF9900"/>
    <a:srgbClr val="FF6699"/>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3" autoAdjust="0"/>
    <p:restoredTop sz="86513" autoAdjust="0"/>
  </p:normalViewPr>
  <p:slideViewPr>
    <p:cSldViewPr>
      <p:cViewPr>
        <p:scale>
          <a:sx n="99" d="100"/>
          <a:sy n="99" d="100"/>
        </p:scale>
        <p:origin x="-546" y="-72"/>
      </p:cViewPr>
      <p:guideLst>
        <p:guide orient="horz" pos="2160"/>
        <p:guide pos="2880"/>
      </p:guideLst>
    </p:cSldViewPr>
  </p:slideViewPr>
  <p:outlineViewPr>
    <p:cViewPr varScale="1">
      <p:scale>
        <a:sx n="25" d="100"/>
        <a:sy n="25" d="100"/>
      </p:scale>
      <p:origin x="0" y="10752"/>
    </p:cViewPr>
  </p:outlineViewPr>
  <p:notesTextViewPr>
    <p:cViewPr>
      <p:scale>
        <a:sx n="100" d="100"/>
        <a:sy n="100" d="100"/>
      </p:scale>
      <p:origin x="0" y="0"/>
    </p:cViewPr>
  </p:notesTextViewPr>
  <p:sorterViewPr>
    <p:cViewPr>
      <p:scale>
        <a:sx n="100" d="100"/>
        <a:sy n="100" d="100"/>
      </p:scale>
      <p:origin x="0" y="10278"/>
    </p:cViewPr>
  </p:sorterViewPr>
  <p:notesViewPr>
    <p:cSldViewPr>
      <p:cViewPr varScale="1">
        <p:scale>
          <a:sx n="67" d="100"/>
          <a:sy n="67" d="100"/>
        </p:scale>
        <p:origin x="-2790" y="-114"/>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5973518-501F-4BA9-853C-CACC159F0BBF}" type="doc">
      <dgm:prSet loTypeId="urn:microsoft.com/office/officeart/2005/8/layout/vList5" loCatId="list" qsTypeId="urn:microsoft.com/office/officeart/2005/8/quickstyle/simple1" qsCatId="simple" csTypeId="urn:microsoft.com/office/officeart/2005/8/colors/colorful5" csCatId="colorful" phldr="1"/>
      <dgm:spPr/>
      <dgm:t>
        <a:bodyPr/>
        <a:lstStyle/>
        <a:p>
          <a:endParaRPr lang="en-US"/>
        </a:p>
      </dgm:t>
    </dgm:pt>
    <dgm:pt modelId="{7F27D977-7427-4DEC-8919-AB97B0A5694C}">
      <dgm:prSet phldrT="[Text]" custT="1"/>
      <dgm:spPr>
        <a:solidFill>
          <a:schemeClr val="bg1">
            <a:lumMod val="85000"/>
          </a:schemeClr>
        </a:solidFill>
      </dgm:spPr>
      <dgm:t>
        <a:bodyPr/>
        <a:lstStyle/>
        <a:p>
          <a:r>
            <a:rPr lang="en-US" sz="3200" dirty="0">
              <a:solidFill>
                <a:srgbClr val="C00000"/>
              </a:solidFill>
            </a:rPr>
            <a:t>Input</a:t>
          </a:r>
        </a:p>
      </dgm:t>
    </dgm:pt>
    <dgm:pt modelId="{D32C7F6E-D872-470D-8DE3-CB58CBA58DDC}" type="parTrans" cxnId="{5061BA4F-D715-4814-B85C-CD159ACB2BA2}">
      <dgm:prSet/>
      <dgm:spPr/>
      <dgm:t>
        <a:bodyPr/>
        <a:lstStyle/>
        <a:p>
          <a:endParaRPr lang="en-US"/>
        </a:p>
      </dgm:t>
    </dgm:pt>
    <dgm:pt modelId="{77654125-015A-4F8B-AAD5-DDE71AA32E2D}" type="sibTrans" cxnId="{5061BA4F-D715-4814-B85C-CD159ACB2BA2}">
      <dgm:prSet/>
      <dgm:spPr/>
      <dgm:t>
        <a:bodyPr/>
        <a:lstStyle/>
        <a:p>
          <a:endParaRPr lang="en-US"/>
        </a:p>
      </dgm:t>
    </dgm:pt>
    <dgm:pt modelId="{38536933-868F-4BA9-94D3-C6933080389F}">
      <dgm:prSet phldrT="[Text]" custT="1"/>
      <dgm:spPr>
        <a:solidFill>
          <a:schemeClr val="bg1">
            <a:lumMod val="75000"/>
          </a:schemeClr>
        </a:solidFill>
      </dgm:spPr>
      <dgm:t>
        <a:bodyPr/>
        <a:lstStyle/>
        <a:p>
          <a:r>
            <a:rPr lang="en-US" sz="3200" dirty="0">
              <a:solidFill>
                <a:srgbClr val="C00000"/>
              </a:solidFill>
            </a:rPr>
            <a:t>Processing</a:t>
          </a:r>
        </a:p>
      </dgm:t>
    </dgm:pt>
    <dgm:pt modelId="{730AB12C-1B37-46FF-A182-295890A2378B}" type="parTrans" cxnId="{1596B456-F31A-439B-A1C8-1008B3B3A7A2}">
      <dgm:prSet/>
      <dgm:spPr/>
      <dgm:t>
        <a:bodyPr/>
        <a:lstStyle/>
        <a:p>
          <a:endParaRPr lang="en-US"/>
        </a:p>
      </dgm:t>
    </dgm:pt>
    <dgm:pt modelId="{40A1157E-1160-4561-AF4A-9153A0286787}" type="sibTrans" cxnId="{1596B456-F31A-439B-A1C8-1008B3B3A7A2}">
      <dgm:prSet/>
      <dgm:spPr/>
      <dgm:t>
        <a:bodyPr/>
        <a:lstStyle/>
        <a:p>
          <a:endParaRPr lang="en-US"/>
        </a:p>
      </dgm:t>
    </dgm:pt>
    <dgm:pt modelId="{8E149893-93C0-4227-B074-84930851F325}">
      <dgm:prSet phldrT="[Text]" custT="1"/>
      <dgm:spPr>
        <a:solidFill>
          <a:schemeClr val="bg1">
            <a:lumMod val="65000"/>
          </a:schemeClr>
        </a:solidFill>
      </dgm:spPr>
      <dgm:t>
        <a:bodyPr/>
        <a:lstStyle/>
        <a:p>
          <a:r>
            <a:rPr lang="en-US" sz="3200" dirty="0">
              <a:solidFill>
                <a:srgbClr val="C00000"/>
              </a:solidFill>
            </a:rPr>
            <a:t>Output</a:t>
          </a:r>
        </a:p>
      </dgm:t>
    </dgm:pt>
    <dgm:pt modelId="{22BDF735-1272-4B49-A1BE-DCC4F7EE8916}" type="parTrans" cxnId="{63454658-04E0-44F2-BFE5-0FAFFDA3132D}">
      <dgm:prSet/>
      <dgm:spPr/>
      <dgm:t>
        <a:bodyPr/>
        <a:lstStyle/>
        <a:p>
          <a:endParaRPr lang="en-US"/>
        </a:p>
      </dgm:t>
    </dgm:pt>
    <dgm:pt modelId="{7FCA56BF-D716-4452-8BC7-6958ACFFB800}" type="sibTrans" cxnId="{63454658-04E0-44F2-BFE5-0FAFFDA3132D}">
      <dgm:prSet/>
      <dgm:spPr/>
      <dgm:t>
        <a:bodyPr/>
        <a:lstStyle/>
        <a:p>
          <a:endParaRPr lang="en-US"/>
        </a:p>
      </dgm:t>
    </dgm:pt>
    <dgm:pt modelId="{49EABB51-8A1B-408A-9A06-41BB2117086E}">
      <dgm:prSet custT="1"/>
      <dgm:spPr>
        <a:solidFill>
          <a:schemeClr val="bg1">
            <a:lumMod val="85000"/>
            <a:alpha val="90000"/>
          </a:schemeClr>
        </a:solidFill>
        <a:ln>
          <a:noFill/>
        </a:ln>
      </dgm:spPr>
      <dgm:t>
        <a:bodyPr/>
        <a:lstStyle/>
        <a:p>
          <a:pPr>
            <a:lnSpc>
              <a:spcPct val="100000"/>
            </a:lnSpc>
          </a:pPr>
          <a:r>
            <a:rPr lang="en-US" sz="2000" dirty="0"/>
            <a:t>Get data into the computer (user)</a:t>
          </a:r>
        </a:p>
      </dgm:t>
    </dgm:pt>
    <dgm:pt modelId="{EB10B191-9037-4681-BD20-E5AC02F7791A}" type="parTrans" cxnId="{5EF34D43-8198-4457-99B4-D0D90D68A205}">
      <dgm:prSet/>
      <dgm:spPr/>
      <dgm:t>
        <a:bodyPr/>
        <a:lstStyle/>
        <a:p>
          <a:endParaRPr lang="en-US"/>
        </a:p>
      </dgm:t>
    </dgm:pt>
    <dgm:pt modelId="{0E2AF371-BC33-4906-8A6F-64054949F52C}" type="sibTrans" cxnId="{5EF34D43-8198-4457-99B4-D0D90D68A205}">
      <dgm:prSet/>
      <dgm:spPr/>
      <dgm:t>
        <a:bodyPr/>
        <a:lstStyle/>
        <a:p>
          <a:endParaRPr lang="en-US"/>
        </a:p>
      </dgm:t>
    </dgm:pt>
    <dgm:pt modelId="{C777011C-B49F-4E08-8ECD-CB4EFC7B80D7}">
      <dgm:prSet custT="1"/>
      <dgm:spPr>
        <a:solidFill>
          <a:schemeClr val="bg1">
            <a:lumMod val="85000"/>
            <a:alpha val="90000"/>
          </a:schemeClr>
        </a:solidFill>
        <a:ln>
          <a:noFill/>
        </a:ln>
      </dgm:spPr>
      <dgm:t>
        <a:bodyPr/>
        <a:lstStyle/>
        <a:p>
          <a:pPr>
            <a:lnSpc>
              <a:spcPct val="100000"/>
            </a:lnSpc>
          </a:pPr>
          <a:r>
            <a:rPr lang="en-US" sz="2000" dirty="0"/>
            <a:t>Mouse, keyboard, touch screen</a:t>
          </a:r>
        </a:p>
      </dgm:t>
    </dgm:pt>
    <dgm:pt modelId="{38896611-C227-4C3F-8E33-92CA5DF30CED}" type="parTrans" cxnId="{1E50EF33-1F1B-40A5-8B8F-5B4105BDCD38}">
      <dgm:prSet/>
      <dgm:spPr/>
      <dgm:t>
        <a:bodyPr/>
        <a:lstStyle/>
        <a:p>
          <a:endParaRPr lang="en-US"/>
        </a:p>
      </dgm:t>
    </dgm:pt>
    <dgm:pt modelId="{0C6B4D5B-F412-4D49-B1E3-539B34CD10E6}" type="sibTrans" cxnId="{1E50EF33-1F1B-40A5-8B8F-5B4105BDCD38}">
      <dgm:prSet/>
      <dgm:spPr/>
      <dgm:t>
        <a:bodyPr/>
        <a:lstStyle/>
        <a:p>
          <a:endParaRPr lang="en-US"/>
        </a:p>
      </dgm:t>
    </dgm:pt>
    <dgm:pt modelId="{20F9F3FB-9096-42AB-90D4-C4586C46F047}">
      <dgm:prSet phldrT="[Text]" custT="1"/>
      <dgm:spPr>
        <a:solidFill>
          <a:schemeClr val="bg1">
            <a:lumMod val="75000"/>
            <a:alpha val="90000"/>
          </a:schemeClr>
        </a:solidFill>
        <a:ln>
          <a:noFill/>
        </a:ln>
      </dgm:spPr>
      <dgm:t>
        <a:bodyPr/>
        <a:lstStyle/>
        <a:p>
          <a:pPr>
            <a:lnSpc>
              <a:spcPct val="100000"/>
            </a:lnSpc>
          </a:pPr>
          <a:r>
            <a:rPr lang="en-US" sz="2000" dirty="0"/>
            <a:t>Tell hardware what to do (OS)</a:t>
          </a:r>
        </a:p>
      </dgm:t>
    </dgm:pt>
    <dgm:pt modelId="{E7D2C8F4-FA70-4A34-AA7A-3DD8D746E48F}" type="parTrans" cxnId="{35FEAFA3-CB5A-4D80-9231-41E3D60AD768}">
      <dgm:prSet/>
      <dgm:spPr/>
      <dgm:t>
        <a:bodyPr/>
        <a:lstStyle/>
        <a:p>
          <a:endParaRPr lang="en-US"/>
        </a:p>
      </dgm:t>
    </dgm:pt>
    <dgm:pt modelId="{FF9B075F-F4E3-45F6-A9B3-BD08C7513994}" type="sibTrans" cxnId="{35FEAFA3-CB5A-4D80-9231-41E3D60AD768}">
      <dgm:prSet/>
      <dgm:spPr/>
      <dgm:t>
        <a:bodyPr/>
        <a:lstStyle/>
        <a:p>
          <a:endParaRPr lang="en-US"/>
        </a:p>
      </dgm:t>
    </dgm:pt>
    <dgm:pt modelId="{FFB1FAAA-0F03-4A73-A1F1-06734AA6A662}">
      <dgm:prSet phldrT="[Text]" custT="1"/>
      <dgm:spPr>
        <a:solidFill>
          <a:schemeClr val="bg1">
            <a:lumMod val="75000"/>
            <a:alpha val="90000"/>
          </a:schemeClr>
        </a:solidFill>
        <a:ln>
          <a:noFill/>
        </a:ln>
      </dgm:spPr>
      <dgm:t>
        <a:bodyPr/>
        <a:lstStyle/>
        <a:p>
          <a:pPr>
            <a:lnSpc>
              <a:spcPct val="100000"/>
            </a:lnSpc>
          </a:pPr>
          <a:r>
            <a:rPr lang="en-US" sz="2000" dirty="0"/>
            <a:t>Central processing unit (CPU)</a:t>
          </a:r>
        </a:p>
      </dgm:t>
    </dgm:pt>
    <dgm:pt modelId="{9A2709C2-6727-4DC0-A941-0C36A89C21B6}" type="parTrans" cxnId="{AE5365E4-616F-4B73-815E-DC0C0CBB5DA8}">
      <dgm:prSet/>
      <dgm:spPr/>
      <dgm:t>
        <a:bodyPr/>
        <a:lstStyle/>
        <a:p>
          <a:endParaRPr lang="en-US"/>
        </a:p>
      </dgm:t>
    </dgm:pt>
    <dgm:pt modelId="{257E514D-ED70-46D1-800A-1DB69C1C9846}" type="sibTrans" cxnId="{AE5365E4-616F-4B73-815E-DC0C0CBB5DA8}">
      <dgm:prSet/>
      <dgm:spPr/>
      <dgm:t>
        <a:bodyPr/>
        <a:lstStyle/>
        <a:p>
          <a:endParaRPr lang="en-US"/>
        </a:p>
      </dgm:t>
    </dgm:pt>
    <dgm:pt modelId="{A88391D3-44AA-4C9A-9BD7-A0DB0C59DBE1}">
      <dgm:prSet phldrT="[Text]" custT="1"/>
      <dgm:spPr>
        <a:solidFill>
          <a:schemeClr val="bg1">
            <a:lumMod val="65000"/>
            <a:alpha val="90000"/>
          </a:schemeClr>
        </a:solidFill>
        <a:ln>
          <a:noFill/>
        </a:ln>
      </dgm:spPr>
      <dgm:t>
        <a:bodyPr/>
        <a:lstStyle/>
        <a:p>
          <a:pPr>
            <a:lnSpc>
              <a:spcPct val="100000"/>
            </a:lnSpc>
          </a:pPr>
          <a:r>
            <a:rPr lang="en-US" sz="2000" dirty="0"/>
            <a:t>Show the results (OS) </a:t>
          </a:r>
        </a:p>
      </dgm:t>
    </dgm:pt>
    <dgm:pt modelId="{1C303F45-5836-45B3-85AA-A7F1F5AB3D86}" type="parTrans" cxnId="{F9D6BC00-51F2-47F1-98F9-85DCE6F11758}">
      <dgm:prSet/>
      <dgm:spPr/>
      <dgm:t>
        <a:bodyPr/>
        <a:lstStyle/>
        <a:p>
          <a:endParaRPr lang="en-US"/>
        </a:p>
      </dgm:t>
    </dgm:pt>
    <dgm:pt modelId="{1C243C15-A420-42CB-A598-D05BD839A0D8}" type="sibTrans" cxnId="{F9D6BC00-51F2-47F1-98F9-85DCE6F11758}">
      <dgm:prSet/>
      <dgm:spPr/>
      <dgm:t>
        <a:bodyPr/>
        <a:lstStyle/>
        <a:p>
          <a:endParaRPr lang="en-US"/>
        </a:p>
      </dgm:t>
    </dgm:pt>
    <dgm:pt modelId="{3383EB95-565B-4F05-9F62-57E4A283687D}">
      <dgm:prSet phldrT="[Text]" custT="1"/>
      <dgm:spPr>
        <a:solidFill>
          <a:schemeClr val="bg1">
            <a:lumMod val="65000"/>
            <a:alpha val="90000"/>
          </a:schemeClr>
        </a:solidFill>
        <a:ln>
          <a:noFill/>
        </a:ln>
      </dgm:spPr>
      <dgm:t>
        <a:bodyPr/>
        <a:lstStyle/>
        <a:p>
          <a:pPr>
            <a:lnSpc>
              <a:spcPct val="100000"/>
            </a:lnSpc>
          </a:pPr>
          <a:r>
            <a:rPr lang="en-US" sz="2000" dirty="0"/>
            <a:t>Monitor, speakers</a:t>
          </a:r>
        </a:p>
      </dgm:t>
    </dgm:pt>
    <dgm:pt modelId="{D27531D7-F7A5-41FA-8104-4ED19070ECB2}" type="parTrans" cxnId="{2EE145BC-753F-40CB-9B62-6F64FB84707A}">
      <dgm:prSet/>
      <dgm:spPr/>
      <dgm:t>
        <a:bodyPr/>
        <a:lstStyle/>
        <a:p>
          <a:endParaRPr lang="en-US"/>
        </a:p>
      </dgm:t>
    </dgm:pt>
    <dgm:pt modelId="{1CFAA8D5-142D-4DED-ABE9-DA14A9841202}" type="sibTrans" cxnId="{2EE145BC-753F-40CB-9B62-6F64FB84707A}">
      <dgm:prSet/>
      <dgm:spPr/>
      <dgm:t>
        <a:bodyPr/>
        <a:lstStyle/>
        <a:p>
          <a:endParaRPr lang="en-US"/>
        </a:p>
      </dgm:t>
    </dgm:pt>
    <dgm:pt modelId="{314C5553-164C-4766-BBC3-41D18500AA3B}" type="pres">
      <dgm:prSet presAssocID="{15973518-501F-4BA9-853C-CACC159F0BBF}" presName="Name0" presStyleCnt="0">
        <dgm:presLayoutVars>
          <dgm:dir/>
          <dgm:animLvl val="lvl"/>
          <dgm:resizeHandles val="exact"/>
        </dgm:presLayoutVars>
      </dgm:prSet>
      <dgm:spPr/>
      <dgm:t>
        <a:bodyPr/>
        <a:lstStyle/>
        <a:p>
          <a:endParaRPr lang="en-US"/>
        </a:p>
      </dgm:t>
    </dgm:pt>
    <dgm:pt modelId="{5536913A-F4BB-415F-9A09-0F6EFCADE1E3}" type="pres">
      <dgm:prSet presAssocID="{7F27D977-7427-4DEC-8919-AB97B0A5694C}" presName="linNode" presStyleCnt="0"/>
      <dgm:spPr/>
    </dgm:pt>
    <dgm:pt modelId="{4349F3B1-0A30-4122-A211-2B382940CB03}" type="pres">
      <dgm:prSet presAssocID="{7F27D977-7427-4DEC-8919-AB97B0A5694C}" presName="parentText" presStyleLbl="node1" presStyleIdx="0" presStyleCnt="3">
        <dgm:presLayoutVars>
          <dgm:chMax val="1"/>
          <dgm:bulletEnabled val="1"/>
        </dgm:presLayoutVars>
      </dgm:prSet>
      <dgm:spPr/>
      <dgm:t>
        <a:bodyPr/>
        <a:lstStyle/>
        <a:p>
          <a:endParaRPr lang="en-US"/>
        </a:p>
      </dgm:t>
    </dgm:pt>
    <dgm:pt modelId="{A3EAF28D-6BB5-4841-A97A-EF3B3AAD3707}" type="pres">
      <dgm:prSet presAssocID="{7F27D977-7427-4DEC-8919-AB97B0A5694C}" presName="descendantText" presStyleLbl="alignAccFollowNode1" presStyleIdx="0" presStyleCnt="3">
        <dgm:presLayoutVars>
          <dgm:bulletEnabled val="1"/>
        </dgm:presLayoutVars>
      </dgm:prSet>
      <dgm:spPr/>
      <dgm:t>
        <a:bodyPr/>
        <a:lstStyle/>
        <a:p>
          <a:endParaRPr lang="en-US"/>
        </a:p>
      </dgm:t>
    </dgm:pt>
    <dgm:pt modelId="{20D11461-FE8B-40A2-A3C6-A517C5CBF5B6}" type="pres">
      <dgm:prSet presAssocID="{77654125-015A-4F8B-AAD5-DDE71AA32E2D}" presName="sp" presStyleCnt="0"/>
      <dgm:spPr/>
    </dgm:pt>
    <dgm:pt modelId="{46002E5D-5AB0-4499-AEEB-DC3A2F94BCE4}" type="pres">
      <dgm:prSet presAssocID="{38536933-868F-4BA9-94D3-C6933080389F}" presName="linNode" presStyleCnt="0"/>
      <dgm:spPr/>
    </dgm:pt>
    <dgm:pt modelId="{C96111A6-206E-4B1D-8BFC-E0E08F6B597A}" type="pres">
      <dgm:prSet presAssocID="{38536933-868F-4BA9-94D3-C6933080389F}" presName="parentText" presStyleLbl="node1" presStyleIdx="1" presStyleCnt="3">
        <dgm:presLayoutVars>
          <dgm:chMax val="1"/>
          <dgm:bulletEnabled val="1"/>
        </dgm:presLayoutVars>
      </dgm:prSet>
      <dgm:spPr/>
      <dgm:t>
        <a:bodyPr/>
        <a:lstStyle/>
        <a:p>
          <a:endParaRPr lang="en-US"/>
        </a:p>
      </dgm:t>
    </dgm:pt>
    <dgm:pt modelId="{0CD9DB6D-5129-4D70-9E94-0B47993D2B68}" type="pres">
      <dgm:prSet presAssocID="{38536933-868F-4BA9-94D3-C6933080389F}" presName="descendantText" presStyleLbl="alignAccFollowNode1" presStyleIdx="1" presStyleCnt="3">
        <dgm:presLayoutVars>
          <dgm:bulletEnabled val="1"/>
        </dgm:presLayoutVars>
      </dgm:prSet>
      <dgm:spPr/>
      <dgm:t>
        <a:bodyPr/>
        <a:lstStyle/>
        <a:p>
          <a:endParaRPr lang="en-US"/>
        </a:p>
      </dgm:t>
    </dgm:pt>
    <dgm:pt modelId="{B912504B-6ACC-4307-8751-596B06375274}" type="pres">
      <dgm:prSet presAssocID="{40A1157E-1160-4561-AF4A-9153A0286787}" presName="sp" presStyleCnt="0"/>
      <dgm:spPr/>
    </dgm:pt>
    <dgm:pt modelId="{131A5D8A-642B-4280-997A-8CF2FB88A443}" type="pres">
      <dgm:prSet presAssocID="{8E149893-93C0-4227-B074-84930851F325}" presName="linNode" presStyleCnt="0"/>
      <dgm:spPr/>
    </dgm:pt>
    <dgm:pt modelId="{3C40AF11-6787-459E-9406-D2EA865695D1}" type="pres">
      <dgm:prSet presAssocID="{8E149893-93C0-4227-B074-84930851F325}" presName="parentText" presStyleLbl="node1" presStyleIdx="2" presStyleCnt="3">
        <dgm:presLayoutVars>
          <dgm:chMax val="1"/>
          <dgm:bulletEnabled val="1"/>
        </dgm:presLayoutVars>
      </dgm:prSet>
      <dgm:spPr/>
      <dgm:t>
        <a:bodyPr/>
        <a:lstStyle/>
        <a:p>
          <a:endParaRPr lang="en-US"/>
        </a:p>
      </dgm:t>
    </dgm:pt>
    <dgm:pt modelId="{DF116B20-B9FB-47F9-BBA9-A88ED7588FC8}" type="pres">
      <dgm:prSet presAssocID="{8E149893-93C0-4227-B074-84930851F325}" presName="descendantText" presStyleLbl="alignAccFollowNode1" presStyleIdx="2" presStyleCnt="3" custLinFactNeighborX="2901" custLinFactNeighborY="2694">
        <dgm:presLayoutVars>
          <dgm:bulletEnabled val="1"/>
        </dgm:presLayoutVars>
      </dgm:prSet>
      <dgm:spPr/>
      <dgm:t>
        <a:bodyPr/>
        <a:lstStyle/>
        <a:p>
          <a:endParaRPr lang="en-US"/>
        </a:p>
      </dgm:t>
    </dgm:pt>
  </dgm:ptLst>
  <dgm:cxnLst>
    <dgm:cxn modelId="{5EF34D43-8198-4457-99B4-D0D90D68A205}" srcId="{7F27D977-7427-4DEC-8919-AB97B0A5694C}" destId="{49EABB51-8A1B-408A-9A06-41BB2117086E}" srcOrd="0" destOrd="0" parTransId="{EB10B191-9037-4681-BD20-E5AC02F7791A}" sibTransId="{0E2AF371-BC33-4906-8A6F-64054949F52C}"/>
    <dgm:cxn modelId="{1707E18B-BEFD-418B-AB84-CFEC8FDE142C}" type="presOf" srcId="{FFB1FAAA-0F03-4A73-A1F1-06734AA6A662}" destId="{0CD9DB6D-5129-4D70-9E94-0B47993D2B68}" srcOrd="0" destOrd="1" presId="urn:microsoft.com/office/officeart/2005/8/layout/vList5"/>
    <dgm:cxn modelId="{8A0661CF-CB4B-454E-854B-F4DB8BEB94C3}" type="presOf" srcId="{49EABB51-8A1B-408A-9A06-41BB2117086E}" destId="{A3EAF28D-6BB5-4841-A97A-EF3B3AAD3707}" srcOrd="0" destOrd="0" presId="urn:microsoft.com/office/officeart/2005/8/layout/vList5"/>
    <dgm:cxn modelId="{046DEDFC-A59D-4B03-83F7-2A0D934487EB}" type="presOf" srcId="{A88391D3-44AA-4C9A-9BD7-A0DB0C59DBE1}" destId="{DF116B20-B9FB-47F9-BBA9-A88ED7588FC8}" srcOrd="0" destOrd="0" presId="urn:microsoft.com/office/officeart/2005/8/layout/vList5"/>
    <dgm:cxn modelId="{BD72E0B7-275C-4A7B-BDCC-F61AB227CF14}" type="presOf" srcId="{15973518-501F-4BA9-853C-CACC159F0BBF}" destId="{314C5553-164C-4766-BBC3-41D18500AA3B}" srcOrd="0" destOrd="0" presId="urn:microsoft.com/office/officeart/2005/8/layout/vList5"/>
    <dgm:cxn modelId="{5061BA4F-D715-4814-B85C-CD159ACB2BA2}" srcId="{15973518-501F-4BA9-853C-CACC159F0BBF}" destId="{7F27D977-7427-4DEC-8919-AB97B0A5694C}" srcOrd="0" destOrd="0" parTransId="{D32C7F6E-D872-470D-8DE3-CB58CBA58DDC}" sibTransId="{77654125-015A-4F8B-AAD5-DDE71AA32E2D}"/>
    <dgm:cxn modelId="{35FEAFA3-CB5A-4D80-9231-41E3D60AD768}" srcId="{38536933-868F-4BA9-94D3-C6933080389F}" destId="{20F9F3FB-9096-42AB-90D4-C4586C46F047}" srcOrd="0" destOrd="0" parTransId="{E7D2C8F4-FA70-4A34-AA7A-3DD8D746E48F}" sibTransId="{FF9B075F-F4E3-45F6-A9B3-BD08C7513994}"/>
    <dgm:cxn modelId="{2EE145BC-753F-40CB-9B62-6F64FB84707A}" srcId="{A88391D3-44AA-4C9A-9BD7-A0DB0C59DBE1}" destId="{3383EB95-565B-4F05-9F62-57E4A283687D}" srcOrd="0" destOrd="0" parTransId="{D27531D7-F7A5-41FA-8104-4ED19070ECB2}" sibTransId="{1CFAA8D5-142D-4DED-ABE9-DA14A9841202}"/>
    <dgm:cxn modelId="{3AD0389B-67B3-46F7-B4C3-1555C6F60324}" type="presOf" srcId="{38536933-868F-4BA9-94D3-C6933080389F}" destId="{C96111A6-206E-4B1D-8BFC-E0E08F6B597A}" srcOrd="0" destOrd="0" presId="urn:microsoft.com/office/officeart/2005/8/layout/vList5"/>
    <dgm:cxn modelId="{D60DBD55-036F-4045-B0E1-39FF8C0E347B}" type="presOf" srcId="{3383EB95-565B-4F05-9F62-57E4A283687D}" destId="{DF116B20-B9FB-47F9-BBA9-A88ED7588FC8}" srcOrd="0" destOrd="1" presId="urn:microsoft.com/office/officeart/2005/8/layout/vList5"/>
    <dgm:cxn modelId="{9640EF9D-11F0-4E91-87D6-AD49761093B4}" type="presOf" srcId="{20F9F3FB-9096-42AB-90D4-C4586C46F047}" destId="{0CD9DB6D-5129-4D70-9E94-0B47993D2B68}" srcOrd="0" destOrd="0" presId="urn:microsoft.com/office/officeart/2005/8/layout/vList5"/>
    <dgm:cxn modelId="{5FBCE6C4-BE76-48A2-B7C5-945F477180A4}" type="presOf" srcId="{C777011C-B49F-4E08-8ECD-CB4EFC7B80D7}" destId="{A3EAF28D-6BB5-4841-A97A-EF3B3AAD3707}" srcOrd="0" destOrd="1" presId="urn:microsoft.com/office/officeart/2005/8/layout/vList5"/>
    <dgm:cxn modelId="{1596B456-F31A-439B-A1C8-1008B3B3A7A2}" srcId="{15973518-501F-4BA9-853C-CACC159F0BBF}" destId="{38536933-868F-4BA9-94D3-C6933080389F}" srcOrd="1" destOrd="0" parTransId="{730AB12C-1B37-46FF-A182-295890A2378B}" sibTransId="{40A1157E-1160-4561-AF4A-9153A0286787}"/>
    <dgm:cxn modelId="{63454658-04E0-44F2-BFE5-0FAFFDA3132D}" srcId="{15973518-501F-4BA9-853C-CACC159F0BBF}" destId="{8E149893-93C0-4227-B074-84930851F325}" srcOrd="2" destOrd="0" parTransId="{22BDF735-1272-4B49-A1BE-DCC4F7EE8916}" sibTransId="{7FCA56BF-D716-4452-8BC7-6958ACFFB800}"/>
    <dgm:cxn modelId="{528E804F-2047-49F6-8F1C-6E0752A3420F}" type="presOf" srcId="{8E149893-93C0-4227-B074-84930851F325}" destId="{3C40AF11-6787-459E-9406-D2EA865695D1}" srcOrd="0" destOrd="0" presId="urn:microsoft.com/office/officeart/2005/8/layout/vList5"/>
    <dgm:cxn modelId="{F9D6BC00-51F2-47F1-98F9-85DCE6F11758}" srcId="{8E149893-93C0-4227-B074-84930851F325}" destId="{A88391D3-44AA-4C9A-9BD7-A0DB0C59DBE1}" srcOrd="0" destOrd="0" parTransId="{1C303F45-5836-45B3-85AA-A7F1F5AB3D86}" sibTransId="{1C243C15-A420-42CB-A598-D05BD839A0D8}"/>
    <dgm:cxn modelId="{1E50EF33-1F1B-40A5-8B8F-5B4105BDCD38}" srcId="{49EABB51-8A1B-408A-9A06-41BB2117086E}" destId="{C777011C-B49F-4E08-8ECD-CB4EFC7B80D7}" srcOrd="0" destOrd="0" parTransId="{38896611-C227-4C3F-8E33-92CA5DF30CED}" sibTransId="{0C6B4D5B-F412-4D49-B1E3-539B34CD10E6}"/>
    <dgm:cxn modelId="{1EEF1994-93F8-45FA-A417-3F7117460B97}" type="presOf" srcId="{7F27D977-7427-4DEC-8919-AB97B0A5694C}" destId="{4349F3B1-0A30-4122-A211-2B382940CB03}" srcOrd="0" destOrd="0" presId="urn:microsoft.com/office/officeart/2005/8/layout/vList5"/>
    <dgm:cxn modelId="{AE5365E4-616F-4B73-815E-DC0C0CBB5DA8}" srcId="{20F9F3FB-9096-42AB-90D4-C4586C46F047}" destId="{FFB1FAAA-0F03-4A73-A1F1-06734AA6A662}" srcOrd="0" destOrd="0" parTransId="{9A2709C2-6727-4DC0-A941-0C36A89C21B6}" sibTransId="{257E514D-ED70-46D1-800A-1DB69C1C9846}"/>
    <dgm:cxn modelId="{1BB28535-B7A3-4530-A979-3138E511A785}" type="presParOf" srcId="{314C5553-164C-4766-BBC3-41D18500AA3B}" destId="{5536913A-F4BB-415F-9A09-0F6EFCADE1E3}" srcOrd="0" destOrd="0" presId="urn:microsoft.com/office/officeart/2005/8/layout/vList5"/>
    <dgm:cxn modelId="{2566204E-DD6E-407F-ADFF-EC45E013A885}" type="presParOf" srcId="{5536913A-F4BB-415F-9A09-0F6EFCADE1E3}" destId="{4349F3B1-0A30-4122-A211-2B382940CB03}" srcOrd="0" destOrd="0" presId="urn:microsoft.com/office/officeart/2005/8/layout/vList5"/>
    <dgm:cxn modelId="{062804C1-1EC5-4AAD-8C10-A2DE3EF91ED0}" type="presParOf" srcId="{5536913A-F4BB-415F-9A09-0F6EFCADE1E3}" destId="{A3EAF28D-6BB5-4841-A97A-EF3B3AAD3707}" srcOrd="1" destOrd="0" presId="urn:microsoft.com/office/officeart/2005/8/layout/vList5"/>
    <dgm:cxn modelId="{7134CFCF-A178-4A72-8AE0-24CF45081DBD}" type="presParOf" srcId="{314C5553-164C-4766-BBC3-41D18500AA3B}" destId="{20D11461-FE8B-40A2-A3C6-A517C5CBF5B6}" srcOrd="1" destOrd="0" presId="urn:microsoft.com/office/officeart/2005/8/layout/vList5"/>
    <dgm:cxn modelId="{3E39778E-BB26-434D-90D8-1610C5BA6EC5}" type="presParOf" srcId="{314C5553-164C-4766-BBC3-41D18500AA3B}" destId="{46002E5D-5AB0-4499-AEEB-DC3A2F94BCE4}" srcOrd="2" destOrd="0" presId="urn:microsoft.com/office/officeart/2005/8/layout/vList5"/>
    <dgm:cxn modelId="{1896EF1B-C8BC-4262-88B5-4DE6297ACAA6}" type="presParOf" srcId="{46002E5D-5AB0-4499-AEEB-DC3A2F94BCE4}" destId="{C96111A6-206E-4B1D-8BFC-E0E08F6B597A}" srcOrd="0" destOrd="0" presId="urn:microsoft.com/office/officeart/2005/8/layout/vList5"/>
    <dgm:cxn modelId="{33EA5849-8BD9-44FC-B274-43767E43A024}" type="presParOf" srcId="{46002E5D-5AB0-4499-AEEB-DC3A2F94BCE4}" destId="{0CD9DB6D-5129-4D70-9E94-0B47993D2B68}" srcOrd="1" destOrd="0" presId="urn:microsoft.com/office/officeart/2005/8/layout/vList5"/>
    <dgm:cxn modelId="{DA7E2BF3-3F5C-434B-B413-E5377B2E67B7}" type="presParOf" srcId="{314C5553-164C-4766-BBC3-41D18500AA3B}" destId="{B912504B-6ACC-4307-8751-596B06375274}" srcOrd="3" destOrd="0" presId="urn:microsoft.com/office/officeart/2005/8/layout/vList5"/>
    <dgm:cxn modelId="{29A8C7F9-C1C1-4553-ADA0-BB6D1F1DE807}" type="presParOf" srcId="{314C5553-164C-4766-BBC3-41D18500AA3B}" destId="{131A5D8A-642B-4280-997A-8CF2FB88A443}" srcOrd="4" destOrd="0" presId="urn:microsoft.com/office/officeart/2005/8/layout/vList5"/>
    <dgm:cxn modelId="{01370BC0-C5E3-443E-A6EF-5DD9156FBD93}" type="presParOf" srcId="{131A5D8A-642B-4280-997A-8CF2FB88A443}" destId="{3C40AF11-6787-459E-9406-D2EA865695D1}" srcOrd="0" destOrd="0" presId="urn:microsoft.com/office/officeart/2005/8/layout/vList5"/>
    <dgm:cxn modelId="{E465B4B1-662F-4693-8F8B-C7B1EAED71C9}" type="presParOf" srcId="{131A5D8A-642B-4280-997A-8CF2FB88A443}" destId="{DF116B20-B9FB-47F9-BBA9-A88ED7588FC8}"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EAF28D-6BB5-4841-A97A-EF3B3AAD3707}">
      <dsp:nvSpPr>
        <dsp:cNvPr id="0" name=""/>
        <dsp:cNvSpPr/>
      </dsp:nvSpPr>
      <dsp:spPr>
        <a:xfrm rot="5400000">
          <a:off x="4936353" y="-1928001"/>
          <a:ext cx="1008653" cy="5120640"/>
        </a:xfrm>
        <a:prstGeom prst="round2SameRect">
          <a:avLst/>
        </a:prstGeom>
        <a:solidFill>
          <a:schemeClr val="bg1">
            <a:lumMod val="85000"/>
            <a:alpha val="9000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100000"/>
            </a:lnSpc>
            <a:spcBef>
              <a:spcPct val="0"/>
            </a:spcBef>
            <a:spcAft>
              <a:spcPct val="15000"/>
            </a:spcAft>
            <a:buChar char="••"/>
          </a:pPr>
          <a:r>
            <a:rPr lang="en-US" sz="2000" kern="1200" dirty="0"/>
            <a:t>Get data into the computer (user)</a:t>
          </a:r>
        </a:p>
        <a:p>
          <a:pPr marL="457200" lvl="2" indent="-228600" algn="l" defTabSz="889000">
            <a:lnSpc>
              <a:spcPct val="100000"/>
            </a:lnSpc>
            <a:spcBef>
              <a:spcPct val="0"/>
            </a:spcBef>
            <a:spcAft>
              <a:spcPct val="15000"/>
            </a:spcAft>
            <a:buChar char="••"/>
          </a:pPr>
          <a:r>
            <a:rPr lang="en-US" sz="2000" kern="1200" dirty="0"/>
            <a:t>Mouse, keyboard, touch screen</a:t>
          </a:r>
        </a:p>
      </dsp:txBody>
      <dsp:txXfrm rot="-5400000">
        <a:off x="2880360" y="177230"/>
        <a:ext cx="5071402" cy="910177"/>
      </dsp:txXfrm>
    </dsp:sp>
    <dsp:sp modelId="{4349F3B1-0A30-4122-A211-2B382940CB03}">
      <dsp:nvSpPr>
        <dsp:cNvPr id="0" name=""/>
        <dsp:cNvSpPr/>
      </dsp:nvSpPr>
      <dsp:spPr>
        <a:xfrm>
          <a:off x="0" y="1910"/>
          <a:ext cx="2880360" cy="1260816"/>
        </a:xfrm>
        <a:prstGeom prst="roundRect">
          <a:avLst/>
        </a:prstGeom>
        <a:solidFill>
          <a:schemeClr val="bg1">
            <a:lumMod val="8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en-US" sz="3200" kern="1200" dirty="0">
              <a:solidFill>
                <a:srgbClr val="C00000"/>
              </a:solidFill>
            </a:rPr>
            <a:t>Input</a:t>
          </a:r>
        </a:p>
      </dsp:txBody>
      <dsp:txXfrm>
        <a:off x="61548" y="63458"/>
        <a:ext cx="2757264" cy="1137720"/>
      </dsp:txXfrm>
    </dsp:sp>
    <dsp:sp modelId="{0CD9DB6D-5129-4D70-9E94-0B47993D2B68}">
      <dsp:nvSpPr>
        <dsp:cNvPr id="0" name=""/>
        <dsp:cNvSpPr/>
      </dsp:nvSpPr>
      <dsp:spPr>
        <a:xfrm rot="5400000">
          <a:off x="4936353" y="-604143"/>
          <a:ext cx="1008653" cy="5120640"/>
        </a:xfrm>
        <a:prstGeom prst="round2SameRect">
          <a:avLst/>
        </a:prstGeom>
        <a:solidFill>
          <a:schemeClr val="bg1">
            <a:lumMod val="75000"/>
            <a:alpha val="9000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100000"/>
            </a:lnSpc>
            <a:spcBef>
              <a:spcPct val="0"/>
            </a:spcBef>
            <a:spcAft>
              <a:spcPct val="15000"/>
            </a:spcAft>
            <a:buChar char="••"/>
          </a:pPr>
          <a:r>
            <a:rPr lang="en-US" sz="2000" kern="1200" dirty="0"/>
            <a:t>Tell hardware what to do (OS)</a:t>
          </a:r>
        </a:p>
        <a:p>
          <a:pPr marL="457200" lvl="2" indent="-228600" algn="l" defTabSz="889000">
            <a:lnSpc>
              <a:spcPct val="100000"/>
            </a:lnSpc>
            <a:spcBef>
              <a:spcPct val="0"/>
            </a:spcBef>
            <a:spcAft>
              <a:spcPct val="15000"/>
            </a:spcAft>
            <a:buChar char="••"/>
          </a:pPr>
          <a:r>
            <a:rPr lang="en-US" sz="2000" kern="1200" dirty="0"/>
            <a:t>Central processing unit (CPU)</a:t>
          </a:r>
        </a:p>
      </dsp:txBody>
      <dsp:txXfrm rot="-5400000">
        <a:off x="2880360" y="1501088"/>
        <a:ext cx="5071402" cy="910177"/>
      </dsp:txXfrm>
    </dsp:sp>
    <dsp:sp modelId="{C96111A6-206E-4B1D-8BFC-E0E08F6B597A}">
      <dsp:nvSpPr>
        <dsp:cNvPr id="0" name=""/>
        <dsp:cNvSpPr/>
      </dsp:nvSpPr>
      <dsp:spPr>
        <a:xfrm>
          <a:off x="0" y="1325768"/>
          <a:ext cx="2880360" cy="1260816"/>
        </a:xfrm>
        <a:prstGeom prst="roundRect">
          <a:avLst/>
        </a:prstGeom>
        <a:solidFill>
          <a:schemeClr val="bg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en-US" sz="3200" kern="1200" dirty="0">
              <a:solidFill>
                <a:srgbClr val="C00000"/>
              </a:solidFill>
            </a:rPr>
            <a:t>Processing</a:t>
          </a:r>
        </a:p>
      </dsp:txBody>
      <dsp:txXfrm>
        <a:off x="61548" y="1387316"/>
        <a:ext cx="2757264" cy="1137720"/>
      </dsp:txXfrm>
    </dsp:sp>
    <dsp:sp modelId="{DF116B20-B9FB-47F9-BBA9-A88ED7588FC8}">
      <dsp:nvSpPr>
        <dsp:cNvPr id="0" name=""/>
        <dsp:cNvSpPr/>
      </dsp:nvSpPr>
      <dsp:spPr>
        <a:xfrm rot="5400000">
          <a:off x="4936353" y="746887"/>
          <a:ext cx="1008653" cy="5120640"/>
        </a:xfrm>
        <a:prstGeom prst="round2SameRect">
          <a:avLst/>
        </a:prstGeom>
        <a:solidFill>
          <a:schemeClr val="bg1">
            <a:lumMod val="65000"/>
            <a:alpha val="9000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100000"/>
            </a:lnSpc>
            <a:spcBef>
              <a:spcPct val="0"/>
            </a:spcBef>
            <a:spcAft>
              <a:spcPct val="15000"/>
            </a:spcAft>
            <a:buChar char="••"/>
          </a:pPr>
          <a:r>
            <a:rPr lang="en-US" sz="2000" kern="1200" dirty="0"/>
            <a:t>Show the results (OS) </a:t>
          </a:r>
        </a:p>
        <a:p>
          <a:pPr marL="457200" lvl="2" indent="-228600" algn="l" defTabSz="889000">
            <a:lnSpc>
              <a:spcPct val="100000"/>
            </a:lnSpc>
            <a:spcBef>
              <a:spcPct val="0"/>
            </a:spcBef>
            <a:spcAft>
              <a:spcPct val="15000"/>
            </a:spcAft>
            <a:buChar char="••"/>
          </a:pPr>
          <a:r>
            <a:rPr lang="en-US" sz="2000" kern="1200" dirty="0"/>
            <a:t>Monitor, speakers</a:t>
          </a:r>
        </a:p>
      </dsp:txBody>
      <dsp:txXfrm rot="-5400000">
        <a:off x="2880360" y="2852118"/>
        <a:ext cx="5071402" cy="910177"/>
      </dsp:txXfrm>
    </dsp:sp>
    <dsp:sp modelId="{3C40AF11-6787-459E-9406-D2EA865695D1}">
      <dsp:nvSpPr>
        <dsp:cNvPr id="0" name=""/>
        <dsp:cNvSpPr/>
      </dsp:nvSpPr>
      <dsp:spPr>
        <a:xfrm>
          <a:off x="0" y="2649625"/>
          <a:ext cx="2880360" cy="1260816"/>
        </a:xfrm>
        <a:prstGeom prst="roundRect">
          <a:avLst/>
        </a:prstGeom>
        <a:solidFill>
          <a:schemeClr val="bg1">
            <a:lumMod val="6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en-US" sz="3200" kern="1200" dirty="0">
              <a:solidFill>
                <a:srgbClr val="C00000"/>
              </a:solidFill>
            </a:rPr>
            <a:t>Output</a:t>
          </a:r>
        </a:p>
      </dsp:txBody>
      <dsp:txXfrm>
        <a:off x="61548" y="2711173"/>
        <a:ext cx="2757264" cy="1137720"/>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44719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5298" name="AutoShape 1"/>
          <p:cNvSpPr>
            <a:spLocks noChangeArrowheads="1"/>
          </p:cNvSpPr>
          <p:nvPr/>
        </p:nvSpPr>
        <p:spPr bwMode="auto">
          <a:xfrm>
            <a:off x="0" y="0"/>
            <a:ext cx="7010400" cy="9296400"/>
          </a:xfrm>
          <a:prstGeom prst="roundRect">
            <a:avLst>
              <a:gd name="adj" fmla="val 23"/>
            </a:avLst>
          </a:prstGeom>
          <a:solidFill>
            <a:srgbClr val="FFFFFF"/>
          </a:solidFill>
          <a:ln w="9525">
            <a:noFill/>
            <a:round/>
            <a:headEnd/>
            <a:tailEnd/>
          </a:ln>
        </p:spPr>
        <p:txBody>
          <a:bodyPr wrap="none" lIns="93176" tIns="46587" rIns="93176" bIns="46587" anchor="ctr">
            <a:prstTxWarp prst="textNoShape">
              <a:avLst/>
            </a:prstTxWarp>
          </a:bodyPr>
          <a:lstStyle/>
          <a:p>
            <a:pPr>
              <a:lnSpc>
                <a:spcPct val="93000"/>
              </a:lnSpc>
              <a:buClr>
                <a:srgbClr val="000000"/>
              </a:buClr>
              <a:buSzPct val="100000"/>
              <a:buFont typeface="Arial" pitchFamily="-84" charset="0"/>
              <a:buNone/>
            </a:pPr>
            <a:endParaRPr lang="en-US" dirty="0"/>
          </a:p>
        </p:txBody>
      </p:sp>
      <p:sp>
        <p:nvSpPr>
          <p:cNvPr id="43011" name="Text Box 2"/>
          <p:cNvSpPr txBox="1">
            <a:spLocks noChangeArrowheads="1"/>
          </p:cNvSpPr>
          <p:nvPr/>
        </p:nvSpPr>
        <p:spPr bwMode="auto">
          <a:xfrm>
            <a:off x="0" y="0"/>
            <a:ext cx="3036888"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3176" tIns="46587" rIns="93176" bIns="46587"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spcBef>
                <a:spcPct val="0"/>
              </a:spcBef>
              <a:spcAft>
                <a:spcPct val="0"/>
              </a:spcAft>
              <a:defRPr>
                <a:solidFill>
                  <a:schemeClr val="bg1"/>
                </a:solidFill>
                <a:latin typeface="Arial" charset="0"/>
                <a:ea typeface="MS Gothic" pitchFamily="49" charset="-128"/>
              </a:defRPr>
            </a:lvl6pPr>
            <a:lvl7pPr marL="2971800" indent="-228600" defTabSz="457200" eaLnBrk="0" fontAlgn="base" hangingPunct="0">
              <a:spcBef>
                <a:spcPct val="0"/>
              </a:spcBef>
              <a:spcAft>
                <a:spcPct val="0"/>
              </a:spcAft>
              <a:defRPr>
                <a:solidFill>
                  <a:schemeClr val="bg1"/>
                </a:solidFill>
                <a:latin typeface="Arial" charset="0"/>
                <a:ea typeface="MS Gothic" pitchFamily="49" charset="-128"/>
              </a:defRPr>
            </a:lvl7pPr>
            <a:lvl8pPr marL="3429000" indent="-228600" defTabSz="457200" eaLnBrk="0" fontAlgn="base" hangingPunct="0">
              <a:spcBef>
                <a:spcPct val="0"/>
              </a:spcBef>
              <a:spcAft>
                <a:spcPct val="0"/>
              </a:spcAft>
              <a:defRPr>
                <a:solidFill>
                  <a:schemeClr val="bg1"/>
                </a:solidFill>
                <a:latin typeface="Arial" charset="0"/>
                <a:ea typeface="MS Gothic" pitchFamily="49" charset="-128"/>
              </a:defRPr>
            </a:lvl8pPr>
            <a:lvl9pPr marL="3886200" indent="-228600" defTabSz="457200" eaLnBrk="0" fontAlgn="base" hangingPunct="0">
              <a:spcBef>
                <a:spcPct val="0"/>
              </a:spcBef>
              <a:spcAft>
                <a:spcPct val="0"/>
              </a:spcAft>
              <a:defRPr>
                <a:solidFill>
                  <a:schemeClr val="bg1"/>
                </a:solidFill>
                <a:latin typeface="Arial" charset="0"/>
                <a:ea typeface="MS Gothic" pitchFamily="49" charset="-128"/>
              </a:defRPr>
            </a:lvl9pPr>
          </a:lstStyle>
          <a:p>
            <a:pPr eaLnBrk="1" hangingPunct="1">
              <a:lnSpc>
                <a:spcPct val="93000"/>
              </a:lnSpc>
              <a:buClr>
                <a:srgbClr val="000000"/>
              </a:buClr>
              <a:buSzPct val="100000"/>
              <a:buFont typeface="Arial" charset="0"/>
              <a:buNone/>
              <a:defRPr/>
            </a:pPr>
            <a:endParaRPr lang="en-US" dirty="0">
              <a:cs typeface="+mn-cs"/>
            </a:endParaRPr>
          </a:p>
        </p:txBody>
      </p:sp>
      <p:sp>
        <p:nvSpPr>
          <p:cNvPr id="43012" name="Text Box 3"/>
          <p:cNvSpPr txBox="1">
            <a:spLocks noChangeArrowheads="1"/>
          </p:cNvSpPr>
          <p:nvPr/>
        </p:nvSpPr>
        <p:spPr bwMode="auto">
          <a:xfrm>
            <a:off x="3971925" y="0"/>
            <a:ext cx="3036888"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3176" tIns="46587" rIns="93176" bIns="46587"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spcBef>
                <a:spcPct val="0"/>
              </a:spcBef>
              <a:spcAft>
                <a:spcPct val="0"/>
              </a:spcAft>
              <a:defRPr>
                <a:solidFill>
                  <a:schemeClr val="bg1"/>
                </a:solidFill>
                <a:latin typeface="Arial" charset="0"/>
                <a:ea typeface="MS Gothic" pitchFamily="49" charset="-128"/>
              </a:defRPr>
            </a:lvl6pPr>
            <a:lvl7pPr marL="2971800" indent="-228600" defTabSz="457200" eaLnBrk="0" fontAlgn="base" hangingPunct="0">
              <a:spcBef>
                <a:spcPct val="0"/>
              </a:spcBef>
              <a:spcAft>
                <a:spcPct val="0"/>
              </a:spcAft>
              <a:defRPr>
                <a:solidFill>
                  <a:schemeClr val="bg1"/>
                </a:solidFill>
                <a:latin typeface="Arial" charset="0"/>
                <a:ea typeface="MS Gothic" pitchFamily="49" charset="-128"/>
              </a:defRPr>
            </a:lvl7pPr>
            <a:lvl8pPr marL="3429000" indent="-228600" defTabSz="457200" eaLnBrk="0" fontAlgn="base" hangingPunct="0">
              <a:spcBef>
                <a:spcPct val="0"/>
              </a:spcBef>
              <a:spcAft>
                <a:spcPct val="0"/>
              </a:spcAft>
              <a:defRPr>
                <a:solidFill>
                  <a:schemeClr val="bg1"/>
                </a:solidFill>
                <a:latin typeface="Arial" charset="0"/>
                <a:ea typeface="MS Gothic" pitchFamily="49" charset="-128"/>
              </a:defRPr>
            </a:lvl8pPr>
            <a:lvl9pPr marL="3886200" indent="-228600" defTabSz="457200" eaLnBrk="0" fontAlgn="base" hangingPunct="0">
              <a:spcBef>
                <a:spcPct val="0"/>
              </a:spcBef>
              <a:spcAft>
                <a:spcPct val="0"/>
              </a:spcAft>
              <a:defRPr>
                <a:solidFill>
                  <a:schemeClr val="bg1"/>
                </a:solidFill>
                <a:latin typeface="Arial" charset="0"/>
                <a:ea typeface="MS Gothic" pitchFamily="49" charset="-128"/>
              </a:defRPr>
            </a:lvl9pPr>
          </a:lstStyle>
          <a:p>
            <a:pPr eaLnBrk="1" hangingPunct="1">
              <a:lnSpc>
                <a:spcPct val="93000"/>
              </a:lnSpc>
              <a:buClr>
                <a:srgbClr val="000000"/>
              </a:buClr>
              <a:buSzPct val="100000"/>
              <a:buFont typeface="Arial" charset="0"/>
              <a:buNone/>
              <a:defRPr/>
            </a:pPr>
            <a:endParaRPr lang="en-US" dirty="0">
              <a:cs typeface="+mn-cs"/>
            </a:endParaRPr>
          </a:p>
        </p:txBody>
      </p:sp>
      <p:sp>
        <p:nvSpPr>
          <p:cNvPr id="55301" name="Rectangle 4"/>
          <p:cNvSpPr>
            <a:spLocks noGrp="1" noRot="1" noChangeAspect="1" noChangeArrowheads="1"/>
          </p:cNvSpPr>
          <p:nvPr>
            <p:ph type="sldImg"/>
          </p:nvPr>
        </p:nvSpPr>
        <p:spPr bwMode="auto">
          <a:xfrm>
            <a:off x="1182688" y="696913"/>
            <a:ext cx="4643437" cy="3484562"/>
          </a:xfrm>
          <a:prstGeom prst="rect">
            <a:avLst/>
          </a:prstGeom>
          <a:noFill/>
          <a:ln w="9360">
            <a:solidFill>
              <a:srgbClr val="000000"/>
            </a:solidFill>
            <a:miter lim="800000"/>
            <a:headEnd/>
            <a:tailEnd/>
          </a:ln>
        </p:spPr>
      </p:sp>
      <p:sp>
        <p:nvSpPr>
          <p:cNvPr id="2053" name="Rectangle 5"/>
          <p:cNvSpPr>
            <a:spLocks noGrp="1" noChangeArrowheads="1"/>
          </p:cNvSpPr>
          <p:nvPr>
            <p:ph type="body"/>
          </p:nvPr>
        </p:nvSpPr>
        <p:spPr bwMode="auto">
          <a:xfrm>
            <a:off x="701675" y="4416425"/>
            <a:ext cx="5605463" cy="4181475"/>
          </a:xfrm>
          <a:prstGeom prst="rect">
            <a:avLst/>
          </a:prstGeom>
          <a:noFill/>
          <a:ln w="9525">
            <a:noFill/>
            <a:round/>
            <a:headEnd/>
            <a:tailEnd/>
          </a:ln>
          <a:effectLst/>
        </p:spPr>
        <p:txBody>
          <a:bodyPr vert="horz" wrap="square" lIns="91708" tIns="47688" rIns="91708" bIns="47688" numCol="1" anchor="t" anchorCtr="0" compatLnSpc="1">
            <a:prstTxWarp prst="textNoShape">
              <a:avLst/>
            </a:prstTxWarp>
          </a:bodyPr>
          <a:lstStyle/>
          <a:p>
            <a:pPr lvl="0"/>
            <a:endParaRPr lang="en-US" noProof="0"/>
          </a:p>
        </p:txBody>
      </p:sp>
      <p:sp>
        <p:nvSpPr>
          <p:cNvPr id="43015" name="Text Box 6"/>
          <p:cNvSpPr txBox="1">
            <a:spLocks noChangeArrowheads="1"/>
          </p:cNvSpPr>
          <p:nvPr/>
        </p:nvSpPr>
        <p:spPr bwMode="auto">
          <a:xfrm>
            <a:off x="0" y="8828088"/>
            <a:ext cx="3036888"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3176" tIns="46587" rIns="93176" bIns="46587"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spcBef>
                <a:spcPct val="0"/>
              </a:spcBef>
              <a:spcAft>
                <a:spcPct val="0"/>
              </a:spcAft>
              <a:defRPr>
                <a:solidFill>
                  <a:schemeClr val="bg1"/>
                </a:solidFill>
                <a:latin typeface="Arial" charset="0"/>
                <a:ea typeface="MS Gothic" pitchFamily="49" charset="-128"/>
              </a:defRPr>
            </a:lvl6pPr>
            <a:lvl7pPr marL="2971800" indent="-228600" defTabSz="457200" eaLnBrk="0" fontAlgn="base" hangingPunct="0">
              <a:spcBef>
                <a:spcPct val="0"/>
              </a:spcBef>
              <a:spcAft>
                <a:spcPct val="0"/>
              </a:spcAft>
              <a:defRPr>
                <a:solidFill>
                  <a:schemeClr val="bg1"/>
                </a:solidFill>
                <a:latin typeface="Arial" charset="0"/>
                <a:ea typeface="MS Gothic" pitchFamily="49" charset="-128"/>
              </a:defRPr>
            </a:lvl7pPr>
            <a:lvl8pPr marL="3429000" indent="-228600" defTabSz="457200" eaLnBrk="0" fontAlgn="base" hangingPunct="0">
              <a:spcBef>
                <a:spcPct val="0"/>
              </a:spcBef>
              <a:spcAft>
                <a:spcPct val="0"/>
              </a:spcAft>
              <a:defRPr>
                <a:solidFill>
                  <a:schemeClr val="bg1"/>
                </a:solidFill>
                <a:latin typeface="Arial" charset="0"/>
                <a:ea typeface="MS Gothic" pitchFamily="49" charset="-128"/>
              </a:defRPr>
            </a:lvl8pPr>
            <a:lvl9pPr marL="3886200" indent="-228600" defTabSz="457200" eaLnBrk="0" fontAlgn="base" hangingPunct="0">
              <a:spcBef>
                <a:spcPct val="0"/>
              </a:spcBef>
              <a:spcAft>
                <a:spcPct val="0"/>
              </a:spcAft>
              <a:defRPr>
                <a:solidFill>
                  <a:schemeClr val="bg1"/>
                </a:solidFill>
                <a:latin typeface="Arial" charset="0"/>
                <a:ea typeface="MS Gothic" pitchFamily="49" charset="-128"/>
              </a:defRPr>
            </a:lvl9pPr>
          </a:lstStyle>
          <a:p>
            <a:pPr eaLnBrk="1" hangingPunct="1">
              <a:lnSpc>
                <a:spcPct val="93000"/>
              </a:lnSpc>
              <a:buClr>
                <a:srgbClr val="000000"/>
              </a:buClr>
              <a:buSzPct val="100000"/>
              <a:buFont typeface="Arial" charset="0"/>
              <a:buNone/>
              <a:defRPr/>
            </a:pPr>
            <a:endParaRPr lang="en-US" dirty="0">
              <a:cs typeface="+mn-cs"/>
            </a:endParaRPr>
          </a:p>
        </p:txBody>
      </p:sp>
      <p:sp>
        <p:nvSpPr>
          <p:cNvPr id="2055" name="Rectangle 7"/>
          <p:cNvSpPr>
            <a:spLocks noGrp="1" noChangeArrowheads="1"/>
          </p:cNvSpPr>
          <p:nvPr>
            <p:ph type="sldNum"/>
          </p:nvPr>
        </p:nvSpPr>
        <p:spPr bwMode="auto">
          <a:xfrm>
            <a:off x="3971925" y="8829675"/>
            <a:ext cx="3035300" cy="463550"/>
          </a:xfrm>
          <a:prstGeom prst="rect">
            <a:avLst/>
          </a:prstGeom>
          <a:noFill/>
          <a:ln w="9525">
            <a:noFill/>
            <a:round/>
            <a:headEnd/>
            <a:tailEnd/>
          </a:ln>
          <a:effectLst/>
        </p:spPr>
        <p:txBody>
          <a:bodyPr vert="horz" wrap="square" lIns="91708" tIns="47688" rIns="91708" bIns="47688" numCol="1" anchor="b" anchorCtr="0" compatLnSpc="1">
            <a:prstTxWarp prst="textNoShape">
              <a:avLst/>
            </a:prstTxWarp>
          </a:bodyPr>
          <a:lstStyle>
            <a:lvl1pPr algn="r">
              <a:buClr>
                <a:srgbClr val="000000"/>
              </a:buClr>
              <a:buSzPct val="100000"/>
              <a:buFont typeface="Arial" pitchFamily="-84" charset="0"/>
              <a:buNone/>
              <a:tabLst>
                <a:tab pos="0" algn="l"/>
                <a:tab pos="928688" algn="l"/>
                <a:tab pos="1860550" algn="l"/>
                <a:tab pos="2792413" algn="l"/>
                <a:tab pos="3724275" algn="l"/>
                <a:tab pos="4656138" algn="l"/>
                <a:tab pos="5588000" algn="l"/>
                <a:tab pos="6519863" algn="l"/>
                <a:tab pos="7451725" algn="l"/>
                <a:tab pos="8383588" algn="l"/>
                <a:tab pos="9315450" algn="l"/>
                <a:tab pos="10247313" algn="l"/>
              </a:tabLst>
              <a:defRPr sz="1300">
                <a:solidFill>
                  <a:srgbClr val="000000"/>
                </a:solidFill>
              </a:defRPr>
            </a:lvl1pPr>
          </a:lstStyle>
          <a:p>
            <a:fld id="{75B571D4-E8A7-1C41-9F07-02C277179665}" type="slidenum">
              <a:rPr lang="en-GB"/>
              <a:pPr/>
              <a:t>‹#›</a:t>
            </a:fld>
            <a:endParaRPr lang="en-GB" dirty="0"/>
          </a:p>
        </p:txBody>
      </p:sp>
    </p:spTree>
    <p:extLst>
      <p:ext uri="{BB962C8B-B14F-4D97-AF65-F5344CB8AC3E}">
        <p14:creationId xmlns:p14="http://schemas.microsoft.com/office/powerpoint/2010/main" val="2026257499"/>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pitchFamily="-84" charset="0"/>
      <a:defRPr sz="1200" kern="1200">
        <a:solidFill>
          <a:srgbClr val="000000"/>
        </a:solidFill>
        <a:latin typeface="Times New Roman" pitchFamily="-112" charset="0"/>
        <a:ea typeface="MS PGothic" pitchFamily="34" charset="-128"/>
        <a:cs typeface="MS PGothic" charset="0"/>
      </a:defRPr>
    </a:lvl1pPr>
    <a:lvl2pPr marL="742950" indent="-285750" algn="l" defTabSz="457200" rtl="0" eaLnBrk="0" fontAlgn="base" hangingPunct="0">
      <a:spcBef>
        <a:spcPct val="30000"/>
      </a:spcBef>
      <a:spcAft>
        <a:spcPct val="0"/>
      </a:spcAft>
      <a:buClr>
        <a:srgbClr val="000000"/>
      </a:buClr>
      <a:buSzPct val="100000"/>
      <a:buFont typeface="Times New Roman" pitchFamily="-84" charset="0"/>
      <a:defRPr sz="1200" kern="1200">
        <a:solidFill>
          <a:srgbClr val="000000"/>
        </a:solidFill>
        <a:latin typeface="Times New Roman" pitchFamily="-112" charset="0"/>
        <a:ea typeface="MS PGothic" pitchFamily="34" charset="-128"/>
        <a:cs typeface="MS PGothic" charset="0"/>
      </a:defRPr>
    </a:lvl2pPr>
    <a:lvl3pPr marL="1143000" indent="-228600" algn="l" defTabSz="457200" rtl="0" eaLnBrk="0" fontAlgn="base" hangingPunct="0">
      <a:spcBef>
        <a:spcPct val="30000"/>
      </a:spcBef>
      <a:spcAft>
        <a:spcPct val="0"/>
      </a:spcAft>
      <a:buClr>
        <a:srgbClr val="000000"/>
      </a:buClr>
      <a:buSzPct val="100000"/>
      <a:buFont typeface="Times New Roman" pitchFamily="-84" charset="0"/>
      <a:defRPr sz="1200" kern="1200">
        <a:solidFill>
          <a:srgbClr val="000000"/>
        </a:solidFill>
        <a:latin typeface="Times New Roman" pitchFamily="-112" charset="0"/>
        <a:ea typeface="MS PGothic" pitchFamily="34" charset="-128"/>
        <a:cs typeface="MS PGothic" charset="0"/>
      </a:defRPr>
    </a:lvl3pPr>
    <a:lvl4pPr marL="1600200" indent="-228600" algn="l" defTabSz="457200" rtl="0" eaLnBrk="0" fontAlgn="base" hangingPunct="0">
      <a:spcBef>
        <a:spcPct val="30000"/>
      </a:spcBef>
      <a:spcAft>
        <a:spcPct val="0"/>
      </a:spcAft>
      <a:buClr>
        <a:srgbClr val="000000"/>
      </a:buClr>
      <a:buSzPct val="100000"/>
      <a:buFont typeface="Times New Roman" pitchFamily="-84" charset="0"/>
      <a:defRPr sz="1200" kern="1200">
        <a:solidFill>
          <a:srgbClr val="000000"/>
        </a:solidFill>
        <a:latin typeface="Times New Roman" pitchFamily="-112" charset="0"/>
        <a:ea typeface="MS PGothic" pitchFamily="34" charset="-128"/>
        <a:cs typeface="MS PGothic" charset="0"/>
      </a:defRPr>
    </a:lvl4pPr>
    <a:lvl5pPr marL="2057400" indent="-228600" algn="l" defTabSz="457200" rtl="0" eaLnBrk="0" fontAlgn="base" hangingPunct="0">
      <a:spcBef>
        <a:spcPct val="30000"/>
      </a:spcBef>
      <a:spcAft>
        <a:spcPct val="0"/>
      </a:spcAft>
      <a:buClr>
        <a:srgbClr val="000000"/>
      </a:buClr>
      <a:buSzPct val="100000"/>
      <a:buFont typeface="Times New Roman" pitchFamily="-84" charset="0"/>
      <a:defRPr sz="1200" kern="1200">
        <a:solidFill>
          <a:srgbClr val="000000"/>
        </a:solidFill>
        <a:latin typeface="Times New Roman" pitchFamily="-112" charset="0"/>
        <a:ea typeface="MS PGothic" pitchFamily="34" charset="-128"/>
        <a:cs typeface="MS PGothic"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6322" name="Rectangle 7"/>
          <p:cNvSpPr>
            <a:spLocks noGrp="1" noChangeArrowheads="1"/>
          </p:cNvSpPr>
          <p:nvPr>
            <p:ph type="sldNum" sz="quarter"/>
          </p:nvPr>
        </p:nvSpPr>
        <p:spPr>
          <a:noFill/>
        </p:spPr>
        <p:txBody>
          <a:bodyPr/>
          <a:lstStyle/>
          <a:p>
            <a:fld id="{3C5DF5C1-FD61-A243-B575-0C9071A28E1C}" type="slidenum">
              <a:rPr lang="en-GB"/>
              <a:pPr/>
              <a:t>1</a:t>
            </a:fld>
            <a:endParaRPr lang="en-GB" dirty="0"/>
          </a:p>
        </p:txBody>
      </p:sp>
      <p:sp>
        <p:nvSpPr>
          <p:cNvPr id="56323" name="Text Box 1"/>
          <p:cNvSpPr txBox="1">
            <a:spLocks noChangeArrowheads="1"/>
          </p:cNvSpPr>
          <p:nvPr/>
        </p:nvSpPr>
        <p:spPr bwMode="auto">
          <a:xfrm>
            <a:off x="1168400" y="696913"/>
            <a:ext cx="4673600" cy="3486150"/>
          </a:xfrm>
          <a:prstGeom prst="rect">
            <a:avLst/>
          </a:prstGeom>
          <a:solidFill>
            <a:srgbClr val="FFFFFF"/>
          </a:solidFill>
          <a:ln w="9525">
            <a:solidFill>
              <a:srgbClr val="000000"/>
            </a:solidFill>
            <a:miter lim="800000"/>
            <a:headEnd/>
            <a:tailEnd/>
          </a:ln>
        </p:spPr>
        <p:txBody>
          <a:bodyPr wrap="none" lIns="93176" tIns="46587" rIns="93176" bIns="46587" anchor="ctr">
            <a:prstTxWarp prst="textNoShape">
              <a:avLst/>
            </a:prstTxWarp>
          </a:bodyPr>
          <a:lstStyle/>
          <a:p>
            <a:pPr>
              <a:lnSpc>
                <a:spcPct val="93000"/>
              </a:lnSpc>
              <a:buClr>
                <a:srgbClr val="000000"/>
              </a:buClr>
              <a:buSzPct val="100000"/>
              <a:buFont typeface="Arial" pitchFamily="-84" charset="0"/>
              <a:buNone/>
            </a:pPr>
            <a:endParaRPr lang="en-US" dirty="0"/>
          </a:p>
        </p:txBody>
      </p:sp>
      <p:sp>
        <p:nvSpPr>
          <p:cNvPr id="56324" name="Text Box 2"/>
          <p:cNvSpPr>
            <a:spLocks noGrp="1" noChangeArrowheads="1"/>
          </p:cNvSpPr>
          <p:nvPr>
            <p:ph type="body"/>
          </p:nvPr>
        </p:nvSpPr>
        <p:spPr>
          <a:xfrm>
            <a:off x="701675" y="4416425"/>
            <a:ext cx="5607050" cy="4184650"/>
          </a:xfrm>
          <a:noFill/>
          <a:ln/>
        </p:spPr>
        <p:txBody>
          <a:bodyPr wrap="none" anchor="ctr"/>
          <a:lstStyle/>
          <a:p>
            <a:r>
              <a:rPr lang="en-US" dirty="0" smtClean="0">
                <a:latin typeface="Times New Roman" pitchFamily="-84" charset="0"/>
                <a:cs typeface="MS PGothic" pitchFamily="34" charset="-128"/>
              </a:rPr>
              <a:t>Charles </a:t>
            </a:r>
            <a:r>
              <a:rPr lang="en-US" sz="1200" b="0" i="0" u="none" strike="noStrike" kern="1200" baseline="0" dirty="0" smtClean="0">
                <a:solidFill>
                  <a:srgbClr val="000000"/>
                </a:solidFill>
                <a:latin typeface="Times New Roman" pitchFamily="-112" charset="0"/>
                <a:ea typeface="MS PGothic" pitchFamily="34" charset="-128"/>
                <a:cs typeface="MS PGothic" charset="0"/>
              </a:rPr>
              <a:t>Babbage was a mathematician in the nineteenth century, a time well before anyone thought to create electronic calculators or computers. Babbage thought of making machines that would do calculations mechanically, so the numbers would always be right. Although his ideas were ahead of his time, inventors in the mid-twentieth century picked up the concepts and created huge calculating machines that they called </a:t>
            </a:r>
            <a:r>
              <a:rPr lang="en-US" sz="1200" b="0" i="1" u="none" strike="noStrike" kern="1200" baseline="0" dirty="0" smtClean="0">
                <a:solidFill>
                  <a:srgbClr val="000000"/>
                </a:solidFill>
                <a:latin typeface="Times New Roman" pitchFamily="-112" charset="0"/>
                <a:ea typeface="MS PGothic" pitchFamily="34" charset="-128"/>
                <a:cs typeface="MS PGothic" charset="0"/>
              </a:rPr>
              <a:t>computers</a:t>
            </a:r>
            <a:r>
              <a:rPr lang="en-US" sz="1200" b="0" i="0" u="none" strike="noStrike" kern="1200" baseline="0" dirty="0" smtClean="0">
                <a:solidFill>
                  <a:srgbClr val="000000"/>
                </a:solidFill>
                <a:latin typeface="Times New Roman" pitchFamily="-112" charset="0"/>
                <a:ea typeface="MS PGothic" pitchFamily="34" charset="-128"/>
                <a:cs typeface="MS PGothic" charset="0"/>
              </a:rPr>
              <a:t>.</a:t>
            </a:r>
            <a:endParaRPr lang="en-US" dirty="0">
              <a:latin typeface="Times New Roman" pitchFamily="-84" charset="0"/>
              <a:cs typeface="MS PGothic" pitchFamily="3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
                <a:srgbClr val="000000"/>
              </a:buClr>
              <a:buSzPct val="100000"/>
              <a:buFont typeface="Times New Roman" pitchFamily="-84" charset="0"/>
              <a:buNone/>
              <a:tabLst/>
              <a:defRPr/>
            </a:pPr>
            <a:r>
              <a:rPr lang="en-US" sz="1200" b="0" i="0" u="none" strike="noStrike" kern="1200" baseline="0" dirty="0" smtClean="0">
                <a:solidFill>
                  <a:srgbClr val="000000"/>
                </a:solidFill>
                <a:latin typeface="Times New Roman" pitchFamily="-112" charset="0"/>
                <a:ea typeface="MS PGothic" pitchFamily="34" charset="-128"/>
                <a:cs typeface="MS PGothic" charset="0"/>
              </a:rPr>
              <a:t>Specific Linux versions are called </a:t>
            </a:r>
            <a:r>
              <a:rPr lang="en-US" sz="1200" b="1" i="0" u="none" strike="noStrike" kern="1200" baseline="0" dirty="0" smtClean="0">
                <a:solidFill>
                  <a:srgbClr val="000000"/>
                </a:solidFill>
                <a:latin typeface="Times New Roman" pitchFamily="-112" charset="0"/>
                <a:ea typeface="MS PGothic" pitchFamily="34" charset="-128"/>
                <a:cs typeface="MS PGothic" charset="0"/>
              </a:rPr>
              <a:t>distributions </a:t>
            </a:r>
            <a:r>
              <a:rPr lang="en-US" sz="1200" b="0" i="0" u="none" strike="noStrike" kern="1200" baseline="0" dirty="0" smtClean="0">
                <a:solidFill>
                  <a:srgbClr val="000000"/>
                </a:solidFill>
                <a:latin typeface="Times New Roman" pitchFamily="-112" charset="0"/>
                <a:ea typeface="MS PGothic" pitchFamily="34" charset="-128"/>
                <a:cs typeface="MS PGothic" charset="0"/>
              </a:rPr>
              <a:t>or </a:t>
            </a:r>
            <a:r>
              <a:rPr lang="en-US" sz="1200" b="1" i="0" u="none" strike="noStrike" kern="1200" baseline="0" dirty="0" smtClean="0">
                <a:solidFill>
                  <a:srgbClr val="000000"/>
                </a:solidFill>
                <a:latin typeface="Times New Roman" pitchFamily="-112" charset="0"/>
                <a:ea typeface="MS PGothic" pitchFamily="34" charset="-128"/>
                <a:cs typeface="MS PGothic" charset="0"/>
              </a:rPr>
              <a:t>distros</a:t>
            </a:r>
            <a:r>
              <a:rPr lang="en-US" sz="1200" b="0" i="0" u="none" strike="noStrike" kern="1200" baseline="0" dirty="0" smtClean="0">
                <a:solidFill>
                  <a:srgbClr val="000000"/>
                </a:solidFill>
                <a:latin typeface="Times New Roman" pitchFamily="-112" charset="0"/>
                <a:ea typeface="MS PGothic" pitchFamily="34" charset="-128"/>
                <a:cs typeface="MS PGothic" charset="0"/>
              </a:rPr>
              <a:t>. There’s a big difference in look and feel, for example, between Ubuntu and SUSE Linux. Focus here on what you can do with every OS and you’ll be able to handle any distro easily. Google Chrome OS is used on Google’s line of portable computers (Chromebooks).</a:t>
            </a:r>
          </a:p>
          <a:p>
            <a:r>
              <a:rPr lang="en-US" sz="1200" b="0" i="0" u="none" strike="noStrike" kern="1200" baseline="0" dirty="0" smtClean="0">
                <a:solidFill>
                  <a:srgbClr val="000000"/>
                </a:solidFill>
                <a:latin typeface="Times New Roman" pitchFamily="-112" charset="0"/>
                <a:ea typeface="MS PGothic" pitchFamily="34" charset="-128"/>
                <a:cs typeface="MS PGothic" charset="0"/>
              </a:rPr>
              <a:t>Chapter 25, “Mobile Devices,” details the three operating systems for mobile devices—iOS, Android, and Windows Phone/Mobile. </a:t>
            </a:r>
            <a:endParaRPr lang="en-US" i="0" dirty="0" smtClean="0">
              <a:latin typeface="Times New Roman" pitchFamily="-84" charset="0"/>
              <a:cs typeface="MS PGothic" pitchFamily="34" charset="-128"/>
            </a:endParaRPr>
          </a:p>
        </p:txBody>
      </p:sp>
      <p:sp>
        <p:nvSpPr>
          <p:cNvPr id="4" name="Slide Number Placeholder 3"/>
          <p:cNvSpPr>
            <a:spLocks noGrp="1"/>
          </p:cNvSpPr>
          <p:nvPr>
            <p:ph type="sldNum" idx="10"/>
          </p:nvPr>
        </p:nvSpPr>
        <p:spPr/>
        <p:txBody>
          <a:bodyPr/>
          <a:lstStyle/>
          <a:p>
            <a:fld id="{75B571D4-E8A7-1C41-9F07-02C277179665}" type="slidenum">
              <a:rPr lang="en-GB" smtClean="0"/>
              <a:pPr/>
              <a:t>15</a:t>
            </a:fld>
            <a:endParaRPr lang="en-GB" dirty="0"/>
          </a:p>
        </p:txBody>
      </p:sp>
    </p:spTree>
    <p:extLst>
      <p:ext uri="{BB962C8B-B14F-4D97-AF65-F5344CB8AC3E}">
        <p14:creationId xmlns:p14="http://schemas.microsoft.com/office/powerpoint/2010/main" val="5418838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rgbClr val="000000"/>
                </a:solidFill>
                <a:latin typeface="Times New Roman" pitchFamily="-112" charset="0"/>
                <a:ea typeface="MS PGothic" pitchFamily="34" charset="-128"/>
                <a:cs typeface="MS PGothic" charset="0"/>
              </a:rPr>
              <a:t>The context menu offers options specific to the icon you right-click. Right-clicking on a file, for example, gives you a context menu that differs greatly from when you right-click an application.</a:t>
            </a:r>
          </a:p>
          <a:p>
            <a:r>
              <a:rPr lang="en-US" sz="1200" b="0" i="0" u="none" strike="noStrike" kern="1200" baseline="0" dirty="0" smtClean="0">
                <a:solidFill>
                  <a:srgbClr val="000000"/>
                </a:solidFill>
                <a:latin typeface="Times New Roman" pitchFamily="-112" charset="0"/>
                <a:ea typeface="MS PGothic" pitchFamily="34" charset="-128"/>
                <a:cs typeface="MS PGothic" charset="0"/>
              </a:rPr>
              <a:t>Because of the inherent security flaws with both Sidebars and Gadgets, Microsoft recommends disabling them on Windows Vista and Windows 7 systems. Later versions of the OS do not have either. </a:t>
            </a:r>
            <a:endParaRPr lang="en-US" dirty="0"/>
          </a:p>
        </p:txBody>
      </p:sp>
      <p:sp>
        <p:nvSpPr>
          <p:cNvPr id="4" name="Slide Number Placeholder 3"/>
          <p:cNvSpPr>
            <a:spLocks noGrp="1"/>
          </p:cNvSpPr>
          <p:nvPr>
            <p:ph type="sldNum" idx="10"/>
          </p:nvPr>
        </p:nvSpPr>
        <p:spPr/>
        <p:txBody>
          <a:bodyPr/>
          <a:lstStyle/>
          <a:p>
            <a:fld id="{75B571D4-E8A7-1C41-9F07-02C277179665}" type="slidenum">
              <a:rPr lang="en-GB" smtClean="0"/>
              <a:pPr/>
              <a:t>20</a:t>
            </a:fld>
            <a:endParaRPr lang="en-GB" dirty="0"/>
          </a:p>
        </p:txBody>
      </p:sp>
    </p:spTree>
    <p:extLst>
      <p:ext uri="{BB962C8B-B14F-4D97-AF65-F5344CB8AC3E}">
        <p14:creationId xmlns:p14="http://schemas.microsoft.com/office/powerpoint/2010/main" val="39236141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rgbClr val="000000"/>
                </a:solidFill>
                <a:latin typeface="Times New Roman" pitchFamily="-112" charset="0"/>
                <a:ea typeface="MS PGothic" pitchFamily="34" charset="-128"/>
                <a:cs typeface="MS PGothic" charset="0"/>
              </a:rPr>
              <a:t>Microsoft dropped the “Metro UI” moniker just before releasing Windows 8 due to legal concerns, replacing it with “Modern UI.” A lot of techs and IT industry pros continue to refer to the unique Windows 8/8.1 tiled interface as “Metro.” </a:t>
            </a:r>
            <a:endParaRPr lang="en-US" dirty="0"/>
          </a:p>
        </p:txBody>
      </p:sp>
      <p:sp>
        <p:nvSpPr>
          <p:cNvPr id="4" name="Slide Number Placeholder 3"/>
          <p:cNvSpPr>
            <a:spLocks noGrp="1"/>
          </p:cNvSpPr>
          <p:nvPr>
            <p:ph type="sldNum" idx="10"/>
          </p:nvPr>
        </p:nvSpPr>
        <p:spPr/>
        <p:txBody>
          <a:bodyPr/>
          <a:lstStyle/>
          <a:p>
            <a:fld id="{75B571D4-E8A7-1C41-9F07-02C277179665}" type="slidenum">
              <a:rPr lang="en-GB" smtClean="0"/>
              <a:pPr/>
              <a:t>21</a:t>
            </a:fld>
            <a:endParaRPr lang="en-GB" dirty="0"/>
          </a:p>
        </p:txBody>
      </p:sp>
    </p:spTree>
    <p:extLst>
      <p:ext uri="{BB962C8B-B14F-4D97-AF65-F5344CB8AC3E}">
        <p14:creationId xmlns:p14="http://schemas.microsoft.com/office/powerpoint/2010/main" val="32085009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rgbClr val="000000"/>
                </a:solidFill>
                <a:latin typeface="Times New Roman" pitchFamily="-112" charset="0"/>
                <a:ea typeface="MS PGothic" pitchFamily="34" charset="-128"/>
                <a:cs typeface="MS PGothic" charset="0"/>
              </a:rPr>
              <a:t>You don’t need to memorize the Windows 10 information for the current CompTIA A+ exam. It’s included here because you need to know it to be a successful tech today. </a:t>
            </a:r>
            <a:endParaRPr lang="en-US" dirty="0"/>
          </a:p>
        </p:txBody>
      </p:sp>
      <p:sp>
        <p:nvSpPr>
          <p:cNvPr id="4" name="Slide Number Placeholder 3"/>
          <p:cNvSpPr>
            <a:spLocks noGrp="1"/>
          </p:cNvSpPr>
          <p:nvPr>
            <p:ph type="sldNum" idx="10"/>
          </p:nvPr>
        </p:nvSpPr>
        <p:spPr/>
        <p:txBody>
          <a:bodyPr/>
          <a:lstStyle/>
          <a:p>
            <a:fld id="{75B571D4-E8A7-1C41-9F07-02C277179665}" type="slidenum">
              <a:rPr lang="en-GB" smtClean="0"/>
              <a:pPr/>
              <a:t>28</a:t>
            </a:fld>
            <a:endParaRPr lang="en-GB" dirty="0"/>
          </a:p>
        </p:txBody>
      </p:sp>
    </p:spTree>
    <p:extLst>
      <p:ext uri="{BB962C8B-B14F-4D97-AF65-F5344CB8AC3E}">
        <p14:creationId xmlns:p14="http://schemas.microsoft.com/office/powerpoint/2010/main" val="16359175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rgbClr val="000000"/>
                </a:solidFill>
                <a:latin typeface="Times New Roman" pitchFamily="-112" charset="0"/>
                <a:ea typeface="MS PGothic" pitchFamily="34" charset="-128"/>
                <a:cs typeface="MS PGothic" charset="0"/>
              </a:rPr>
              <a:t>The CompTIA A+ 902 exam uses slightly older terms to describe the View options, such as </a:t>
            </a:r>
            <a:r>
              <a:rPr lang="en-US" sz="1200" b="0" i="1" u="none" strike="noStrike" kern="1200" baseline="0" dirty="0" smtClean="0">
                <a:solidFill>
                  <a:srgbClr val="000000"/>
                </a:solidFill>
                <a:latin typeface="Times New Roman" pitchFamily="-112" charset="0"/>
                <a:ea typeface="MS PGothic" pitchFamily="34" charset="-128"/>
                <a:cs typeface="MS PGothic" charset="0"/>
              </a:rPr>
              <a:t>view hidden files </a:t>
            </a:r>
            <a:r>
              <a:rPr lang="en-US" sz="1200" b="0" i="0" u="none" strike="noStrike" kern="1200" baseline="0" dirty="0" smtClean="0">
                <a:solidFill>
                  <a:srgbClr val="000000"/>
                </a:solidFill>
                <a:latin typeface="Times New Roman" pitchFamily="-112" charset="0"/>
                <a:ea typeface="MS PGothic" pitchFamily="34" charset="-128"/>
                <a:cs typeface="MS PGothic" charset="0"/>
              </a:rPr>
              <a:t>and </a:t>
            </a:r>
            <a:r>
              <a:rPr lang="en-US" sz="1200" b="0" i="1" u="none" strike="noStrike" kern="1200" baseline="0" dirty="0" smtClean="0">
                <a:solidFill>
                  <a:srgbClr val="000000"/>
                </a:solidFill>
                <a:latin typeface="Times New Roman" pitchFamily="-112" charset="0"/>
                <a:ea typeface="MS PGothic" pitchFamily="34" charset="-128"/>
                <a:cs typeface="MS PGothic" charset="0"/>
              </a:rPr>
              <a:t>hide file extensions</a:t>
            </a:r>
            <a:r>
              <a:rPr lang="en-US" sz="1200" b="0" i="0" u="none" strike="noStrike" kern="1200" baseline="0" dirty="0" smtClean="0">
                <a:solidFill>
                  <a:srgbClr val="000000"/>
                </a:solidFill>
                <a:latin typeface="Times New Roman" pitchFamily="-112" charset="0"/>
                <a:ea typeface="MS PGothic" pitchFamily="34" charset="-128"/>
                <a:cs typeface="MS PGothic" charset="0"/>
              </a:rPr>
              <a:t>. Microsoft changes the wording and placement of things in the View options from version to version. The functions stay the same: show or hide specific elements in a folder. </a:t>
            </a:r>
          </a:p>
          <a:p>
            <a:r>
              <a:rPr lang="en-US" sz="1200" b="0" i="0" u="none" strike="noStrike" kern="1200" baseline="0" dirty="0" smtClean="0">
                <a:solidFill>
                  <a:srgbClr val="000000"/>
                </a:solidFill>
                <a:latin typeface="Times New Roman" pitchFamily="-112" charset="0"/>
                <a:ea typeface="MS PGothic" pitchFamily="34" charset="-128"/>
                <a:cs typeface="MS PGothic" charset="0"/>
              </a:rPr>
              <a:t>You can also right-click a file or folder, select Properties, and, on the General tab, change several aspects of the file or folder. You can make it hidden, for example, or read-only. Context menus unlock many options in Windows features. </a:t>
            </a:r>
            <a:endParaRPr lang="en-US" dirty="0"/>
          </a:p>
        </p:txBody>
      </p:sp>
      <p:sp>
        <p:nvSpPr>
          <p:cNvPr id="4" name="Slide Number Placeholder 3"/>
          <p:cNvSpPr>
            <a:spLocks noGrp="1"/>
          </p:cNvSpPr>
          <p:nvPr>
            <p:ph type="sldNum" idx="10"/>
          </p:nvPr>
        </p:nvSpPr>
        <p:spPr/>
        <p:txBody>
          <a:bodyPr/>
          <a:lstStyle/>
          <a:p>
            <a:fld id="{75B571D4-E8A7-1C41-9F07-02C277179665}" type="slidenum">
              <a:rPr lang="en-GB" smtClean="0"/>
              <a:pPr/>
              <a:t>35</a:t>
            </a:fld>
            <a:endParaRPr lang="en-GB" dirty="0"/>
          </a:p>
        </p:txBody>
      </p:sp>
    </p:spTree>
    <p:extLst>
      <p:ext uri="{BB962C8B-B14F-4D97-AF65-F5344CB8AC3E}">
        <p14:creationId xmlns:p14="http://schemas.microsoft.com/office/powerpoint/2010/main" val="24857284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0"/>
          </p:nvPr>
        </p:nvSpPr>
        <p:spPr/>
        <p:txBody>
          <a:bodyPr/>
          <a:lstStyle/>
          <a:p>
            <a:fld id="{75B571D4-E8A7-1C41-9F07-02C277179665}" type="slidenum">
              <a:rPr lang="en-GB" smtClean="0"/>
              <a:pPr/>
              <a:t>37</a:t>
            </a:fld>
            <a:endParaRPr lang="en-GB" dirty="0"/>
          </a:p>
        </p:txBody>
      </p:sp>
    </p:spTree>
    <p:extLst>
      <p:ext uri="{BB962C8B-B14F-4D97-AF65-F5344CB8AC3E}">
        <p14:creationId xmlns:p14="http://schemas.microsoft.com/office/powerpoint/2010/main" val="15972980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rgbClr val="000000"/>
                </a:solidFill>
                <a:latin typeface="Times New Roman" pitchFamily="-112" charset="0"/>
                <a:ea typeface="MS PGothic" pitchFamily="34" charset="-128"/>
                <a:cs typeface="MS PGothic" charset="0"/>
              </a:rPr>
              <a:t>The 902 exam will test you on specific paths to specific tools. Be prepared for several multiple-choice and scenario-based questions on the topic. </a:t>
            </a:r>
          </a:p>
          <a:p>
            <a:r>
              <a:rPr lang="en-US" sz="1200" b="1" i="0" u="none" strike="noStrike" kern="1200" baseline="0" dirty="0" smtClean="0">
                <a:solidFill>
                  <a:srgbClr val="000000"/>
                </a:solidFill>
                <a:latin typeface="Times New Roman" pitchFamily="-112" charset="0"/>
                <a:ea typeface="MS PGothic" pitchFamily="34" charset="-128"/>
              </a:rPr>
              <a:t>Tech Tip</a:t>
            </a:r>
          </a:p>
          <a:p>
            <a:r>
              <a:rPr lang="en-US" sz="1200" b="1" i="0" u="none" strike="noStrike" kern="1200" baseline="0" dirty="0" smtClean="0">
                <a:solidFill>
                  <a:srgbClr val="000000"/>
                </a:solidFill>
                <a:latin typeface="Times New Roman" pitchFamily="-112" charset="0"/>
                <a:ea typeface="MS PGothic" pitchFamily="34" charset="-128"/>
                <a:cs typeface="MS PGothic" charset="0"/>
              </a:rPr>
              <a:t>Device Manager</a:t>
            </a:r>
          </a:p>
          <a:p>
            <a:r>
              <a:rPr lang="en-US" sz="1200" b="0" i="0" u="none" strike="noStrike" kern="1200" baseline="0" dirty="0" smtClean="0">
                <a:solidFill>
                  <a:srgbClr val="000000"/>
                </a:solidFill>
                <a:latin typeface="Times New Roman" pitchFamily="-112" charset="0"/>
                <a:ea typeface="MS PGothic" pitchFamily="34" charset="-128"/>
                <a:cs typeface="MS PGothic" charset="0"/>
              </a:rPr>
              <a:t>The Control Panel enables you to access </a:t>
            </a:r>
            <a:r>
              <a:rPr lang="en-US" sz="1200" b="1" i="0" u="none" strike="noStrike" kern="1200" baseline="0" dirty="0" smtClean="0">
                <a:solidFill>
                  <a:srgbClr val="000000"/>
                </a:solidFill>
                <a:latin typeface="Times New Roman" pitchFamily="-112" charset="0"/>
                <a:ea typeface="MS PGothic" pitchFamily="34" charset="-128"/>
                <a:cs typeface="MS PGothic" charset="0"/>
              </a:rPr>
              <a:t>Device Manager</a:t>
            </a:r>
            <a:r>
              <a:rPr lang="en-US" sz="1200" b="0" i="0" u="none" strike="noStrike" kern="1200" baseline="0" dirty="0" smtClean="0">
                <a:solidFill>
                  <a:srgbClr val="000000"/>
                </a:solidFill>
                <a:latin typeface="Times New Roman" pitchFamily="-112" charset="0"/>
                <a:ea typeface="MS PGothic" pitchFamily="34" charset="-128"/>
                <a:cs typeface="MS PGothic" charset="0"/>
              </a:rPr>
              <a:t>, a critically important tool for techs and troubleshooting every device on a PC. With Device Manager, you can examine all of the hardware and drivers in a Windows computer. As you might suspect from that description, every tech spends a lot of time with this tool. You’ll work with Device Manager many more times during the course of this book and your career as a PC tech. </a:t>
            </a:r>
            <a:endParaRPr lang="en-US" b="1" i="0" dirty="0"/>
          </a:p>
        </p:txBody>
      </p:sp>
      <p:sp>
        <p:nvSpPr>
          <p:cNvPr id="4" name="Slide Number Placeholder 3"/>
          <p:cNvSpPr>
            <a:spLocks noGrp="1"/>
          </p:cNvSpPr>
          <p:nvPr>
            <p:ph type="sldNum" idx="10"/>
          </p:nvPr>
        </p:nvSpPr>
        <p:spPr/>
        <p:txBody>
          <a:bodyPr/>
          <a:lstStyle/>
          <a:p>
            <a:fld id="{75B571D4-E8A7-1C41-9F07-02C277179665}" type="slidenum">
              <a:rPr lang="en-GB" smtClean="0"/>
              <a:pPr/>
              <a:t>39</a:t>
            </a:fld>
            <a:endParaRPr lang="en-GB" dirty="0"/>
          </a:p>
        </p:txBody>
      </p:sp>
    </p:spTree>
    <p:extLst>
      <p:ext uri="{BB962C8B-B14F-4D97-AF65-F5344CB8AC3E}">
        <p14:creationId xmlns:p14="http://schemas.microsoft.com/office/powerpoint/2010/main" val="13307353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7346" name="Rectangle 7"/>
          <p:cNvSpPr>
            <a:spLocks noGrp="1" noChangeArrowheads="1"/>
          </p:cNvSpPr>
          <p:nvPr>
            <p:ph type="sldNum" sz="quarter"/>
          </p:nvPr>
        </p:nvSpPr>
        <p:spPr>
          <a:noFill/>
        </p:spPr>
        <p:txBody>
          <a:bodyPr/>
          <a:lstStyle/>
          <a:p>
            <a:fld id="{D3518D44-7091-1546-8061-AB8FABFE8212}" type="slidenum">
              <a:rPr lang="en-GB"/>
              <a:pPr/>
              <a:t>2</a:t>
            </a:fld>
            <a:endParaRPr lang="en-GB" dirty="0"/>
          </a:p>
        </p:txBody>
      </p:sp>
      <p:sp>
        <p:nvSpPr>
          <p:cNvPr id="57347" name="Text Box 1"/>
          <p:cNvSpPr txBox="1">
            <a:spLocks noChangeArrowheads="1"/>
          </p:cNvSpPr>
          <p:nvPr/>
        </p:nvSpPr>
        <p:spPr bwMode="auto">
          <a:xfrm>
            <a:off x="3971925" y="8829675"/>
            <a:ext cx="3036888" cy="465138"/>
          </a:xfrm>
          <a:prstGeom prst="rect">
            <a:avLst/>
          </a:prstGeom>
          <a:noFill/>
          <a:ln w="9525">
            <a:noFill/>
            <a:round/>
            <a:headEnd/>
            <a:tailEnd/>
          </a:ln>
        </p:spPr>
        <p:txBody>
          <a:bodyPr lIns="91708" tIns="47688" rIns="91708" bIns="47688" anchor="b">
            <a:prstTxWarp prst="textNoShape">
              <a:avLst/>
            </a:prstTxWarp>
          </a:bodyPr>
          <a:lstStyle/>
          <a:p>
            <a:pPr algn="r">
              <a:tabLst>
                <a:tab pos="0" algn="l"/>
                <a:tab pos="928688" algn="l"/>
                <a:tab pos="1860550" algn="l"/>
                <a:tab pos="2792413" algn="l"/>
                <a:tab pos="3724275" algn="l"/>
                <a:tab pos="4656138" algn="l"/>
                <a:tab pos="5588000" algn="l"/>
                <a:tab pos="6519863" algn="l"/>
                <a:tab pos="7451725" algn="l"/>
                <a:tab pos="8383588" algn="l"/>
                <a:tab pos="9315450" algn="l"/>
                <a:tab pos="10247313" algn="l"/>
              </a:tabLst>
            </a:pPr>
            <a:fld id="{D6E7D79C-2FE6-E644-B5AE-94780843A84E}" type="slidenum">
              <a:rPr lang="en-GB" sz="1300">
                <a:solidFill>
                  <a:srgbClr val="000000"/>
                </a:solidFill>
              </a:rPr>
              <a:pPr algn="r">
                <a:tabLst>
                  <a:tab pos="0" algn="l"/>
                  <a:tab pos="928688" algn="l"/>
                  <a:tab pos="1860550" algn="l"/>
                  <a:tab pos="2792413" algn="l"/>
                  <a:tab pos="3724275" algn="l"/>
                  <a:tab pos="4656138" algn="l"/>
                  <a:tab pos="5588000" algn="l"/>
                  <a:tab pos="6519863" algn="l"/>
                  <a:tab pos="7451725" algn="l"/>
                  <a:tab pos="8383588" algn="l"/>
                  <a:tab pos="9315450" algn="l"/>
                  <a:tab pos="10247313" algn="l"/>
                </a:tabLst>
              </a:pPr>
              <a:t>2</a:t>
            </a:fld>
            <a:endParaRPr lang="en-GB" sz="1300" dirty="0">
              <a:solidFill>
                <a:srgbClr val="000000"/>
              </a:solidFill>
            </a:endParaRPr>
          </a:p>
        </p:txBody>
      </p:sp>
      <p:sp>
        <p:nvSpPr>
          <p:cNvPr id="57348" name="Text Box 2"/>
          <p:cNvSpPr txBox="1">
            <a:spLocks noChangeArrowheads="1"/>
          </p:cNvSpPr>
          <p:nvPr/>
        </p:nvSpPr>
        <p:spPr bwMode="auto">
          <a:xfrm>
            <a:off x="1168400" y="696913"/>
            <a:ext cx="4673600" cy="3486150"/>
          </a:xfrm>
          <a:prstGeom prst="rect">
            <a:avLst/>
          </a:prstGeom>
          <a:solidFill>
            <a:srgbClr val="FFFFFF"/>
          </a:solidFill>
          <a:ln w="9525">
            <a:solidFill>
              <a:srgbClr val="000000"/>
            </a:solidFill>
            <a:miter lim="800000"/>
            <a:headEnd/>
            <a:tailEnd/>
          </a:ln>
        </p:spPr>
        <p:txBody>
          <a:bodyPr wrap="none" lIns="93176" tIns="46587" rIns="93176" bIns="46587" anchor="ctr">
            <a:prstTxWarp prst="textNoShape">
              <a:avLst/>
            </a:prstTxWarp>
          </a:bodyPr>
          <a:lstStyle/>
          <a:p>
            <a:endParaRPr lang="en-US" dirty="0"/>
          </a:p>
        </p:txBody>
      </p:sp>
      <p:sp>
        <p:nvSpPr>
          <p:cNvPr id="57349" name="Text Box 3"/>
          <p:cNvSpPr>
            <a:spLocks noGrp="1" noChangeArrowheads="1"/>
          </p:cNvSpPr>
          <p:nvPr>
            <p:ph type="body"/>
          </p:nvPr>
        </p:nvSpPr>
        <p:spPr>
          <a:xfrm>
            <a:off x="701675" y="4416425"/>
            <a:ext cx="5607050" cy="280988"/>
          </a:xfrm>
          <a:noFill/>
          <a:ln/>
        </p:spPr>
        <p:txBody>
          <a:bodyPr>
            <a:spAutoFit/>
          </a:bodyPr>
          <a:lstStyle/>
          <a:p>
            <a:pPr eaLnBrk="1" hangingPunct="1">
              <a:spcBef>
                <a:spcPts val="463"/>
              </a:spcBef>
              <a:tabLst>
                <a:tab pos="0" algn="l"/>
                <a:tab pos="928688" algn="l"/>
                <a:tab pos="1860550" algn="l"/>
                <a:tab pos="2792413" algn="l"/>
                <a:tab pos="3724275" algn="l"/>
                <a:tab pos="4656138" algn="l"/>
                <a:tab pos="5588000" algn="l"/>
                <a:tab pos="6519863" algn="l"/>
                <a:tab pos="7451725" algn="l"/>
                <a:tab pos="8383588" algn="l"/>
                <a:tab pos="9315450" algn="l"/>
                <a:tab pos="10247313" algn="l"/>
              </a:tabLst>
            </a:pPr>
            <a:endParaRPr lang="en-US" dirty="0">
              <a:latin typeface="Arial" pitchFamily="-84" charset="0"/>
              <a:ea typeface="MS Gothic" pitchFamily="49" charset="-128"/>
              <a:cs typeface="MS Gothic" pitchFamily="49"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8370" name="Rectangle 7"/>
          <p:cNvSpPr>
            <a:spLocks noGrp="1" noChangeArrowheads="1"/>
          </p:cNvSpPr>
          <p:nvPr>
            <p:ph type="sldNum" sz="quarter"/>
          </p:nvPr>
        </p:nvSpPr>
        <p:spPr>
          <a:noFill/>
        </p:spPr>
        <p:txBody>
          <a:bodyPr/>
          <a:lstStyle/>
          <a:p>
            <a:fld id="{1012D126-9337-9946-9F82-E5F8947FCA35}" type="slidenum">
              <a:rPr lang="en-GB"/>
              <a:pPr/>
              <a:t>4</a:t>
            </a:fld>
            <a:endParaRPr lang="en-GB" dirty="0"/>
          </a:p>
        </p:txBody>
      </p:sp>
      <p:sp>
        <p:nvSpPr>
          <p:cNvPr id="58371" name="Text Box 1"/>
          <p:cNvSpPr txBox="1">
            <a:spLocks noChangeArrowheads="1"/>
          </p:cNvSpPr>
          <p:nvPr/>
        </p:nvSpPr>
        <p:spPr bwMode="auto">
          <a:xfrm>
            <a:off x="1168400" y="696913"/>
            <a:ext cx="4673600" cy="3486150"/>
          </a:xfrm>
          <a:prstGeom prst="rect">
            <a:avLst/>
          </a:prstGeom>
          <a:solidFill>
            <a:srgbClr val="FFFFFF"/>
          </a:solidFill>
          <a:ln w="9525">
            <a:solidFill>
              <a:srgbClr val="000000"/>
            </a:solidFill>
            <a:miter lim="800000"/>
            <a:headEnd/>
            <a:tailEnd/>
          </a:ln>
        </p:spPr>
        <p:txBody>
          <a:bodyPr wrap="none" lIns="93176" tIns="46587" rIns="93176" bIns="46587" anchor="ctr">
            <a:prstTxWarp prst="textNoShape">
              <a:avLst/>
            </a:prstTxWarp>
          </a:bodyPr>
          <a:lstStyle/>
          <a:p>
            <a:endParaRPr lang="en-US" dirty="0"/>
          </a:p>
        </p:txBody>
      </p:sp>
      <p:sp>
        <p:nvSpPr>
          <p:cNvPr id="58372" name="Rectangle 2"/>
          <p:cNvSpPr>
            <a:spLocks noGrp="1" noChangeArrowheads="1"/>
          </p:cNvSpPr>
          <p:nvPr>
            <p:ph type="body"/>
          </p:nvPr>
        </p:nvSpPr>
        <p:spPr>
          <a:xfrm>
            <a:off x="701675" y="4416425"/>
            <a:ext cx="5607050" cy="4184650"/>
          </a:xfrm>
          <a:noFill/>
          <a:ln/>
        </p:spPr>
        <p:txBody>
          <a:bodyPr wrap="none" anchor="ctr"/>
          <a:lstStyle/>
          <a:p>
            <a:endParaRPr lang="en-US" i="0" dirty="0">
              <a:latin typeface="Times New Roman" pitchFamily="-84" charset="0"/>
              <a:cs typeface="MS PGothic" pitchFamily="34" charset="-128"/>
            </a:endParaRPr>
          </a:p>
        </p:txBody>
      </p:sp>
      <p:sp>
        <p:nvSpPr>
          <p:cNvPr id="58373" name="Text Box 3"/>
          <p:cNvSpPr txBox="1">
            <a:spLocks noChangeArrowheads="1"/>
          </p:cNvSpPr>
          <p:nvPr/>
        </p:nvSpPr>
        <p:spPr bwMode="auto">
          <a:xfrm>
            <a:off x="3971925" y="8829675"/>
            <a:ext cx="3036888" cy="465138"/>
          </a:xfrm>
          <a:prstGeom prst="rect">
            <a:avLst/>
          </a:prstGeom>
          <a:noFill/>
          <a:ln w="9525">
            <a:noFill/>
            <a:round/>
            <a:headEnd/>
            <a:tailEnd/>
          </a:ln>
        </p:spPr>
        <p:txBody>
          <a:bodyPr lIns="91708" tIns="47688" rIns="91708" bIns="47688" anchor="b">
            <a:prstTxWarp prst="textNoShape">
              <a:avLst/>
            </a:prstTxWarp>
          </a:bodyPr>
          <a:lstStyle/>
          <a:p>
            <a:pPr algn="r">
              <a:tabLst>
                <a:tab pos="0" algn="l"/>
                <a:tab pos="928688" algn="l"/>
                <a:tab pos="1860550" algn="l"/>
                <a:tab pos="2792413" algn="l"/>
                <a:tab pos="3724275" algn="l"/>
                <a:tab pos="4656138" algn="l"/>
                <a:tab pos="5588000" algn="l"/>
                <a:tab pos="6519863" algn="l"/>
                <a:tab pos="7451725" algn="l"/>
                <a:tab pos="8383588" algn="l"/>
                <a:tab pos="9315450" algn="l"/>
                <a:tab pos="10247313" algn="l"/>
              </a:tabLst>
            </a:pPr>
            <a:fld id="{9AD3BD91-6E10-F44A-8BFA-552E6CE51C1C}" type="slidenum">
              <a:rPr lang="en-GB" sz="1300">
                <a:solidFill>
                  <a:srgbClr val="000000"/>
                </a:solidFill>
              </a:rPr>
              <a:pPr algn="r">
                <a:tabLst>
                  <a:tab pos="0" algn="l"/>
                  <a:tab pos="928688" algn="l"/>
                  <a:tab pos="1860550" algn="l"/>
                  <a:tab pos="2792413" algn="l"/>
                  <a:tab pos="3724275" algn="l"/>
                  <a:tab pos="4656138" algn="l"/>
                  <a:tab pos="5588000" algn="l"/>
                  <a:tab pos="6519863" algn="l"/>
                  <a:tab pos="7451725" algn="l"/>
                  <a:tab pos="8383588" algn="l"/>
                  <a:tab pos="9315450" algn="l"/>
                  <a:tab pos="10247313" algn="l"/>
                </a:tabLst>
              </a:pPr>
              <a:t>4</a:t>
            </a:fld>
            <a:endParaRPr lang="en-GB" sz="1300" dirty="0">
              <a:solidFill>
                <a:srgbClr val="000000"/>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8370" name="Rectangle 7"/>
          <p:cNvSpPr>
            <a:spLocks noGrp="1" noChangeArrowheads="1"/>
          </p:cNvSpPr>
          <p:nvPr>
            <p:ph type="sldNum" sz="quarter"/>
          </p:nvPr>
        </p:nvSpPr>
        <p:spPr>
          <a:noFill/>
        </p:spPr>
        <p:txBody>
          <a:bodyPr/>
          <a:lstStyle/>
          <a:p>
            <a:fld id="{1012D126-9337-9946-9F82-E5F8947FCA35}" type="slidenum">
              <a:rPr lang="en-GB"/>
              <a:pPr/>
              <a:t>5</a:t>
            </a:fld>
            <a:endParaRPr lang="en-GB" dirty="0"/>
          </a:p>
        </p:txBody>
      </p:sp>
      <p:sp>
        <p:nvSpPr>
          <p:cNvPr id="58371" name="Text Box 1"/>
          <p:cNvSpPr txBox="1">
            <a:spLocks noChangeArrowheads="1"/>
          </p:cNvSpPr>
          <p:nvPr/>
        </p:nvSpPr>
        <p:spPr bwMode="auto">
          <a:xfrm>
            <a:off x="1168400" y="696913"/>
            <a:ext cx="4673600" cy="3486150"/>
          </a:xfrm>
          <a:prstGeom prst="rect">
            <a:avLst/>
          </a:prstGeom>
          <a:solidFill>
            <a:srgbClr val="FFFFFF"/>
          </a:solidFill>
          <a:ln w="9525">
            <a:solidFill>
              <a:srgbClr val="000000"/>
            </a:solidFill>
            <a:miter lim="800000"/>
            <a:headEnd/>
            <a:tailEnd/>
          </a:ln>
        </p:spPr>
        <p:txBody>
          <a:bodyPr wrap="none" lIns="93176" tIns="46587" rIns="93176" bIns="46587" anchor="ctr">
            <a:prstTxWarp prst="textNoShape">
              <a:avLst/>
            </a:prstTxWarp>
          </a:bodyPr>
          <a:lstStyle/>
          <a:p>
            <a:endParaRPr lang="en-US" dirty="0"/>
          </a:p>
        </p:txBody>
      </p:sp>
      <p:sp>
        <p:nvSpPr>
          <p:cNvPr id="58372" name="Rectangle 2"/>
          <p:cNvSpPr>
            <a:spLocks noGrp="1" noChangeArrowheads="1"/>
          </p:cNvSpPr>
          <p:nvPr>
            <p:ph type="body"/>
          </p:nvPr>
        </p:nvSpPr>
        <p:spPr>
          <a:xfrm>
            <a:off x="701675" y="4416425"/>
            <a:ext cx="5607050" cy="4184650"/>
          </a:xfrm>
          <a:noFill/>
          <a:ln/>
        </p:spPr>
        <p:txBody>
          <a:bodyPr wrap="none" anchor="ctr"/>
          <a:lstStyle/>
          <a:p>
            <a:endParaRPr lang="en-US" dirty="0">
              <a:latin typeface="Times New Roman" pitchFamily="-84" charset="0"/>
              <a:cs typeface="MS PGothic" pitchFamily="34" charset="-128"/>
            </a:endParaRPr>
          </a:p>
        </p:txBody>
      </p:sp>
      <p:sp>
        <p:nvSpPr>
          <p:cNvPr id="58373" name="Text Box 3"/>
          <p:cNvSpPr txBox="1">
            <a:spLocks noChangeArrowheads="1"/>
          </p:cNvSpPr>
          <p:nvPr/>
        </p:nvSpPr>
        <p:spPr bwMode="auto">
          <a:xfrm>
            <a:off x="3971925" y="8829675"/>
            <a:ext cx="3036888" cy="465138"/>
          </a:xfrm>
          <a:prstGeom prst="rect">
            <a:avLst/>
          </a:prstGeom>
          <a:noFill/>
          <a:ln w="9525">
            <a:noFill/>
            <a:round/>
            <a:headEnd/>
            <a:tailEnd/>
          </a:ln>
        </p:spPr>
        <p:txBody>
          <a:bodyPr lIns="91708" tIns="47688" rIns="91708" bIns="47688" anchor="b">
            <a:prstTxWarp prst="textNoShape">
              <a:avLst/>
            </a:prstTxWarp>
          </a:bodyPr>
          <a:lstStyle/>
          <a:p>
            <a:pPr algn="r">
              <a:tabLst>
                <a:tab pos="0" algn="l"/>
                <a:tab pos="928688" algn="l"/>
                <a:tab pos="1860550" algn="l"/>
                <a:tab pos="2792413" algn="l"/>
                <a:tab pos="3724275" algn="l"/>
                <a:tab pos="4656138" algn="l"/>
                <a:tab pos="5588000" algn="l"/>
                <a:tab pos="6519863" algn="l"/>
                <a:tab pos="7451725" algn="l"/>
                <a:tab pos="8383588" algn="l"/>
                <a:tab pos="9315450" algn="l"/>
                <a:tab pos="10247313" algn="l"/>
              </a:tabLst>
            </a:pPr>
            <a:fld id="{9AD3BD91-6E10-F44A-8BFA-552E6CE51C1C}" type="slidenum">
              <a:rPr lang="en-GB" sz="1300">
                <a:solidFill>
                  <a:srgbClr val="000000"/>
                </a:solidFill>
              </a:rPr>
              <a:pPr algn="r">
                <a:tabLst>
                  <a:tab pos="0" algn="l"/>
                  <a:tab pos="928688" algn="l"/>
                  <a:tab pos="1860550" algn="l"/>
                  <a:tab pos="2792413" algn="l"/>
                  <a:tab pos="3724275" algn="l"/>
                  <a:tab pos="4656138" algn="l"/>
                  <a:tab pos="5588000" algn="l"/>
                  <a:tab pos="6519863" algn="l"/>
                  <a:tab pos="7451725" algn="l"/>
                  <a:tab pos="8383588" algn="l"/>
                  <a:tab pos="9315450" algn="l"/>
                  <a:tab pos="10247313" algn="l"/>
                </a:tabLst>
              </a:pPr>
              <a:t>5</a:t>
            </a:fld>
            <a:endParaRPr lang="en-GB" sz="1300" dirty="0">
              <a:solidFill>
                <a:srgbClr val="000000"/>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a:ln/>
        </p:spPr>
        <p:txBody>
          <a:bodyPr/>
          <a:lstStyle/>
          <a:p>
            <a:r>
              <a:rPr lang="en-US" dirty="0">
                <a:latin typeface="Times New Roman" pitchFamily="-84" charset="0"/>
                <a:cs typeface="MS PGothic" pitchFamily="34" charset="-128"/>
              </a:rPr>
              <a:t>Computers function through three stages: input, processing,</a:t>
            </a:r>
            <a:r>
              <a:rPr lang="en-US" baseline="0" dirty="0">
                <a:latin typeface="Times New Roman" pitchFamily="-84" charset="0"/>
                <a:cs typeface="MS PGothic" pitchFamily="34" charset="-128"/>
              </a:rPr>
              <a:t> output</a:t>
            </a:r>
            <a:r>
              <a:rPr lang="en-US" baseline="0" dirty="0" smtClean="0">
                <a:latin typeface="Times New Roman" pitchFamily="-84" charset="0"/>
                <a:cs typeface="MS PGothic" pitchFamily="34" charset="-128"/>
              </a:rPr>
              <a:t>.</a:t>
            </a:r>
          </a:p>
          <a:p>
            <a:r>
              <a:rPr lang="en-US" sz="1200" b="0" i="0" u="none" strike="noStrike" kern="1200" baseline="0" dirty="0" smtClean="0">
                <a:solidFill>
                  <a:srgbClr val="000000"/>
                </a:solidFill>
                <a:latin typeface="Times New Roman" pitchFamily="-112" charset="0"/>
                <a:ea typeface="MS PGothic" pitchFamily="34" charset="-128"/>
                <a:cs typeface="MS PGothic" charset="0"/>
              </a:rPr>
              <a:t>Chapter 4, “Microprocessors,” gives a lot more information on CPUs and other processing components. </a:t>
            </a:r>
            <a:endParaRPr lang="en-US" dirty="0">
              <a:latin typeface="Times New Roman" pitchFamily="-84" charset="0"/>
              <a:cs typeface="MS PGothic" pitchFamily="34" charset="-128"/>
            </a:endParaRPr>
          </a:p>
          <a:p>
            <a:endParaRPr lang="en-US" dirty="0">
              <a:latin typeface="Times New Roman" pitchFamily="-84" charset="0"/>
              <a:cs typeface="MS PGothic" pitchFamily="34" charset="-128"/>
            </a:endParaRPr>
          </a:p>
        </p:txBody>
      </p:sp>
      <p:sp>
        <p:nvSpPr>
          <p:cNvPr id="61444" name="Slide Number Placeholder 3"/>
          <p:cNvSpPr>
            <a:spLocks noGrp="1"/>
          </p:cNvSpPr>
          <p:nvPr>
            <p:ph type="sldNum" sz="quarter"/>
          </p:nvPr>
        </p:nvSpPr>
        <p:spPr>
          <a:noFill/>
        </p:spPr>
        <p:txBody>
          <a:bodyPr/>
          <a:lstStyle/>
          <a:p>
            <a:fld id="{E1401889-C2EA-004C-AAC8-07EE133B8DCD}" type="slidenum">
              <a:rPr lang="en-GB"/>
              <a:pPr/>
              <a:t>6</a:t>
            </a:fld>
            <a:endParaRPr lang="en-GB"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5538" name="Rectangle 7"/>
          <p:cNvSpPr>
            <a:spLocks noGrp="1" noChangeArrowheads="1"/>
          </p:cNvSpPr>
          <p:nvPr>
            <p:ph type="sldNum" sz="quarter"/>
          </p:nvPr>
        </p:nvSpPr>
        <p:spPr>
          <a:noFill/>
        </p:spPr>
        <p:txBody>
          <a:bodyPr/>
          <a:lstStyle/>
          <a:p>
            <a:fld id="{B71F3A97-0F51-374E-B03F-DC1C57C275F4}" type="slidenum">
              <a:rPr lang="en-GB"/>
              <a:pPr/>
              <a:t>8</a:t>
            </a:fld>
            <a:endParaRPr lang="en-GB" dirty="0"/>
          </a:p>
        </p:txBody>
      </p:sp>
      <p:sp>
        <p:nvSpPr>
          <p:cNvPr id="65539" name="Text Box 1"/>
          <p:cNvSpPr txBox="1">
            <a:spLocks noChangeArrowheads="1"/>
          </p:cNvSpPr>
          <p:nvPr/>
        </p:nvSpPr>
        <p:spPr bwMode="auto">
          <a:xfrm>
            <a:off x="1168400" y="696913"/>
            <a:ext cx="4673600" cy="3486150"/>
          </a:xfrm>
          <a:prstGeom prst="rect">
            <a:avLst/>
          </a:prstGeom>
          <a:solidFill>
            <a:srgbClr val="FFFFFF"/>
          </a:solidFill>
          <a:ln w="9525">
            <a:solidFill>
              <a:srgbClr val="000000"/>
            </a:solidFill>
            <a:miter lim="800000"/>
            <a:headEnd/>
            <a:tailEnd/>
          </a:ln>
        </p:spPr>
        <p:txBody>
          <a:bodyPr wrap="none" lIns="93176" tIns="46587" rIns="93176" bIns="46587" anchor="ctr">
            <a:prstTxWarp prst="textNoShape">
              <a:avLst/>
            </a:prstTxWarp>
          </a:bodyPr>
          <a:lstStyle/>
          <a:p>
            <a:endParaRPr lang="en-US" dirty="0"/>
          </a:p>
        </p:txBody>
      </p:sp>
      <p:sp>
        <p:nvSpPr>
          <p:cNvPr id="65540" name="Rectangle 2"/>
          <p:cNvSpPr>
            <a:spLocks noGrp="1" noChangeArrowheads="1"/>
          </p:cNvSpPr>
          <p:nvPr>
            <p:ph type="body"/>
          </p:nvPr>
        </p:nvSpPr>
        <p:spPr>
          <a:xfrm>
            <a:off x="701675" y="4416425"/>
            <a:ext cx="5607050" cy="4184650"/>
          </a:xfrm>
          <a:noFill/>
          <a:ln/>
        </p:spPr>
        <p:txBody>
          <a:bodyPr wrap="none" anchor="ctr"/>
          <a:lstStyle/>
          <a:p>
            <a:endParaRPr lang="en-US" dirty="0">
              <a:latin typeface="Times New Roman" pitchFamily="-84" charset="0"/>
              <a:cs typeface="MS PGothic" pitchFamily="34" charset="-128"/>
            </a:endParaRPr>
          </a:p>
        </p:txBody>
      </p:sp>
      <p:sp>
        <p:nvSpPr>
          <p:cNvPr id="65541" name="Text Box 3"/>
          <p:cNvSpPr txBox="1">
            <a:spLocks noChangeArrowheads="1"/>
          </p:cNvSpPr>
          <p:nvPr/>
        </p:nvSpPr>
        <p:spPr bwMode="auto">
          <a:xfrm>
            <a:off x="3971925" y="8829675"/>
            <a:ext cx="3036888" cy="465138"/>
          </a:xfrm>
          <a:prstGeom prst="rect">
            <a:avLst/>
          </a:prstGeom>
          <a:noFill/>
          <a:ln w="9525">
            <a:noFill/>
            <a:round/>
            <a:headEnd/>
            <a:tailEnd/>
          </a:ln>
        </p:spPr>
        <p:txBody>
          <a:bodyPr lIns="91708" tIns="47688" rIns="91708" bIns="47688" anchor="b">
            <a:prstTxWarp prst="textNoShape">
              <a:avLst/>
            </a:prstTxWarp>
          </a:bodyPr>
          <a:lstStyle/>
          <a:p>
            <a:pPr algn="r">
              <a:tabLst>
                <a:tab pos="0" algn="l"/>
                <a:tab pos="928688" algn="l"/>
                <a:tab pos="1860550" algn="l"/>
                <a:tab pos="2792413" algn="l"/>
                <a:tab pos="3724275" algn="l"/>
                <a:tab pos="4656138" algn="l"/>
                <a:tab pos="5588000" algn="l"/>
                <a:tab pos="6519863" algn="l"/>
                <a:tab pos="7451725" algn="l"/>
                <a:tab pos="8383588" algn="l"/>
                <a:tab pos="9315450" algn="l"/>
                <a:tab pos="10247313" algn="l"/>
              </a:tabLst>
            </a:pPr>
            <a:fld id="{447E2369-7CD4-CB4B-B255-159EAE42F72E}" type="slidenum">
              <a:rPr lang="en-GB" sz="1300">
                <a:solidFill>
                  <a:srgbClr val="000000"/>
                </a:solidFill>
              </a:rPr>
              <a:pPr algn="r">
                <a:tabLst>
                  <a:tab pos="0" algn="l"/>
                  <a:tab pos="928688" algn="l"/>
                  <a:tab pos="1860550" algn="l"/>
                  <a:tab pos="2792413" algn="l"/>
                  <a:tab pos="3724275" algn="l"/>
                  <a:tab pos="4656138" algn="l"/>
                  <a:tab pos="5588000" algn="l"/>
                  <a:tab pos="6519863" algn="l"/>
                  <a:tab pos="7451725" algn="l"/>
                  <a:tab pos="8383588" algn="l"/>
                  <a:tab pos="9315450" algn="l"/>
                  <a:tab pos="10247313" algn="l"/>
                </a:tabLst>
              </a:pPr>
              <a:t>8</a:t>
            </a:fld>
            <a:endParaRPr lang="en-GB" sz="1300" dirty="0">
              <a:solidFill>
                <a:srgbClr val="000000"/>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5538" name="Rectangle 7"/>
          <p:cNvSpPr>
            <a:spLocks noGrp="1" noChangeArrowheads="1"/>
          </p:cNvSpPr>
          <p:nvPr>
            <p:ph type="sldNum" sz="quarter"/>
          </p:nvPr>
        </p:nvSpPr>
        <p:spPr>
          <a:noFill/>
        </p:spPr>
        <p:txBody>
          <a:bodyPr/>
          <a:lstStyle/>
          <a:p>
            <a:fld id="{B71F3A97-0F51-374E-B03F-DC1C57C275F4}" type="slidenum">
              <a:rPr lang="en-GB"/>
              <a:pPr/>
              <a:t>9</a:t>
            </a:fld>
            <a:endParaRPr lang="en-GB" dirty="0"/>
          </a:p>
        </p:txBody>
      </p:sp>
      <p:sp>
        <p:nvSpPr>
          <p:cNvPr id="65539" name="Text Box 1"/>
          <p:cNvSpPr txBox="1">
            <a:spLocks noChangeArrowheads="1"/>
          </p:cNvSpPr>
          <p:nvPr/>
        </p:nvSpPr>
        <p:spPr bwMode="auto">
          <a:xfrm>
            <a:off x="1168400" y="696913"/>
            <a:ext cx="4673600" cy="3486150"/>
          </a:xfrm>
          <a:prstGeom prst="rect">
            <a:avLst/>
          </a:prstGeom>
          <a:solidFill>
            <a:srgbClr val="FFFFFF"/>
          </a:solidFill>
          <a:ln w="9525">
            <a:solidFill>
              <a:srgbClr val="000000"/>
            </a:solidFill>
            <a:miter lim="800000"/>
            <a:headEnd/>
            <a:tailEnd/>
          </a:ln>
        </p:spPr>
        <p:txBody>
          <a:bodyPr wrap="none" lIns="93176" tIns="46587" rIns="93176" bIns="46587" anchor="ctr">
            <a:prstTxWarp prst="textNoShape">
              <a:avLst/>
            </a:prstTxWarp>
          </a:bodyPr>
          <a:lstStyle/>
          <a:p>
            <a:endParaRPr lang="en-US" dirty="0"/>
          </a:p>
        </p:txBody>
      </p:sp>
      <p:sp>
        <p:nvSpPr>
          <p:cNvPr id="65540" name="Rectangle 2"/>
          <p:cNvSpPr>
            <a:spLocks noGrp="1" noChangeArrowheads="1"/>
          </p:cNvSpPr>
          <p:nvPr>
            <p:ph type="body"/>
          </p:nvPr>
        </p:nvSpPr>
        <p:spPr>
          <a:xfrm>
            <a:off x="701675" y="4416425"/>
            <a:ext cx="5607050" cy="4184650"/>
          </a:xfrm>
          <a:noFill/>
          <a:ln/>
        </p:spPr>
        <p:txBody>
          <a:bodyPr wrap="none" anchor="ctr"/>
          <a:lstStyle/>
          <a:p>
            <a:endParaRPr lang="en-US" dirty="0">
              <a:latin typeface="Times New Roman" pitchFamily="-84" charset="0"/>
              <a:cs typeface="MS PGothic" pitchFamily="34" charset="-128"/>
            </a:endParaRPr>
          </a:p>
        </p:txBody>
      </p:sp>
      <p:sp>
        <p:nvSpPr>
          <p:cNvPr id="65541" name="Text Box 3"/>
          <p:cNvSpPr txBox="1">
            <a:spLocks noChangeArrowheads="1"/>
          </p:cNvSpPr>
          <p:nvPr/>
        </p:nvSpPr>
        <p:spPr bwMode="auto">
          <a:xfrm>
            <a:off x="3971925" y="8829675"/>
            <a:ext cx="3036888" cy="465138"/>
          </a:xfrm>
          <a:prstGeom prst="rect">
            <a:avLst/>
          </a:prstGeom>
          <a:noFill/>
          <a:ln w="9525">
            <a:noFill/>
            <a:round/>
            <a:headEnd/>
            <a:tailEnd/>
          </a:ln>
        </p:spPr>
        <p:txBody>
          <a:bodyPr lIns="91708" tIns="47688" rIns="91708" bIns="47688" anchor="b">
            <a:prstTxWarp prst="textNoShape">
              <a:avLst/>
            </a:prstTxWarp>
          </a:bodyPr>
          <a:lstStyle/>
          <a:p>
            <a:pPr algn="r">
              <a:tabLst>
                <a:tab pos="0" algn="l"/>
                <a:tab pos="928688" algn="l"/>
                <a:tab pos="1860550" algn="l"/>
                <a:tab pos="2792413" algn="l"/>
                <a:tab pos="3724275" algn="l"/>
                <a:tab pos="4656138" algn="l"/>
                <a:tab pos="5588000" algn="l"/>
                <a:tab pos="6519863" algn="l"/>
                <a:tab pos="7451725" algn="l"/>
                <a:tab pos="8383588" algn="l"/>
                <a:tab pos="9315450" algn="l"/>
                <a:tab pos="10247313" algn="l"/>
              </a:tabLst>
            </a:pPr>
            <a:fld id="{447E2369-7CD4-CB4B-B255-159EAE42F72E}" type="slidenum">
              <a:rPr lang="en-GB" sz="1300">
                <a:solidFill>
                  <a:srgbClr val="000000"/>
                </a:solidFill>
              </a:rPr>
              <a:pPr algn="r">
                <a:tabLst>
                  <a:tab pos="0" algn="l"/>
                  <a:tab pos="928688" algn="l"/>
                  <a:tab pos="1860550" algn="l"/>
                  <a:tab pos="2792413" algn="l"/>
                  <a:tab pos="3724275" algn="l"/>
                  <a:tab pos="4656138" algn="l"/>
                  <a:tab pos="5588000" algn="l"/>
                  <a:tab pos="6519863" algn="l"/>
                  <a:tab pos="7451725" algn="l"/>
                  <a:tab pos="8383588" algn="l"/>
                  <a:tab pos="9315450" algn="l"/>
                  <a:tab pos="10247313" algn="l"/>
                </a:tabLst>
              </a:pPr>
              <a:t>9</a:t>
            </a:fld>
            <a:endParaRPr lang="en-GB" sz="1300" dirty="0">
              <a:solidFill>
                <a:srgbClr val="000000"/>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6562" name="Rectangle 7"/>
          <p:cNvSpPr>
            <a:spLocks noGrp="1" noChangeArrowheads="1"/>
          </p:cNvSpPr>
          <p:nvPr>
            <p:ph type="sldNum" sz="quarter"/>
          </p:nvPr>
        </p:nvSpPr>
        <p:spPr>
          <a:noFill/>
        </p:spPr>
        <p:txBody>
          <a:bodyPr/>
          <a:lstStyle/>
          <a:p>
            <a:fld id="{2EE5C90F-44CC-3149-A832-33C8E668B360}" type="slidenum">
              <a:rPr lang="en-GB"/>
              <a:pPr/>
              <a:t>10</a:t>
            </a:fld>
            <a:endParaRPr lang="en-GB" dirty="0"/>
          </a:p>
        </p:txBody>
      </p:sp>
      <p:sp>
        <p:nvSpPr>
          <p:cNvPr id="66563" name="Text Box 1"/>
          <p:cNvSpPr txBox="1">
            <a:spLocks noChangeArrowheads="1"/>
          </p:cNvSpPr>
          <p:nvPr/>
        </p:nvSpPr>
        <p:spPr bwMode="auto">
          <a:xfrm>
            <a:off x="1168400" y="696913"/>
            <a:ext cx="4673600" cy="3486150"/>
          </a:xfrm>
          <a:prstGeom prst="rect">
            <a:avLst/>
          </a:prstGeom>
          <a:solidFill>
            <a:srgbClr val="FFFFFF"/>
          </a:solidFill>
          <a:ln w="9525">
            <a:solidFill>
              <a:srgbClr val="000000"/>
            </a:solidFill>
            <a:miter lim="800000"/>
            <a:headEnd/>
            <a:tailEnd/>
          </a:ln>
        </p:spPr>
        <p:txBody>
          <a:bodyPr wrap="none" lIns="93176" tIns="46587" rIns="93176" bIns="46587" anchor="ctr">
            <a:prstTxWarp prst="textNoShape">
              <a:avLst/>
            </a:prstTxWarp>
          </a:bodyPr>
          <a:lstStyle/>
          <a:p>
            <a:endParaRPr lang="en-US" dirty="0"/>
          </a:p>
        </p:txBody>
      </p:sp>
      <p:sp>
        <p:nvSpPr>
          <p:cNvPr id="66564" name="Text Box 2"/>
          <p:cNvSpPr>
            <a:spLocks noGrp="1" noChangeArrowheads="1"/>
          </p:cNvSpPr>
          <p:nvPr>
            <p:ph type="body"/>
          </p:nvPr>
        </p:nvSpPr>
        <p:spPr>
          <a:xfrm>
            <a:off x="701675" y="4416425"/>
            <a:ext cx="5607050" cy="4184650"/>
          </a:xfrm>
          <a:noFill/>
          <a:ln/>
        </p:spPr>
        <p:txBody>
          <a:bodyPr wrap="none" anchor="ctr"/>
          <a:lstStyle/>
          <a:p>
            <a:r>
              <a:rPr lang="en-US" dirty="0">
                <a:latin typeface="Times New Roman" pitchFamily="-84" charset="0"/>
                <a:cs typeface="MS PGothic" pitchFamily="34" charset="-128"/>
              </a:rPr>
              <a:t>Describe the basic components here: system unit/case, monitor, mouse, speakers, printer, and keyboard</a:t>
            </a:r>
            <a:r>
              <a:rPr lang="en-US" dirty="0" smtClean="0">
                <a:latin typeface="Times New Roman" pitchFamily="-84" charset="0"/>
                <a:cs typeface="MS PGothic" pitchFamily="34" charset="-128"/>
              </a:rPr>
              <a:t>.</a:t>
            </a:r>
          </a:p>
          <a:p>
            <a:r>
              <a:rPr lang="en-US" sz="1200" b="0" i="0" u="none" strike="noStrike" kern="1200" baseline="0" dirty="0" smtClean="0">
                <a:solidFill>
                  <a:srgbClr val="000000"/>
                </a:solidFill>
                <a:latin typeface="Times New Roman" pitchFamily="-112" charset="0"/>
                <a:ea typeface="MS PGothic" pitchFamily="34" charset="-128"/>
                <a:cs typeface="MS PGothic" charset="0"/>
              </a:rPr>
              <a:t>Memorize the names of the components, connectors, and terms discussed and displayed in this section. You’ll see them in future chapters, in the real world, and on the CompTIA A+ 901 exam. </a:t>
            </a:r>
            <a:endParaRPr lang="en-US" dirty="0">
              <a:latin typeface="Times New Roman" pitchFamily="-84" charset="0"/>
              <a:cs typeface="MS PGothic"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8610" name="Rectangle 7"/>
          <p:cNvSpPr>
            <a:spLocks noGrp="1" noChangeArrowheads="1"/>
          </p:cNvSpPr>
          <p:nvPr>
            <p:ph type="sldNum" sz="quarter"/>
          </p:nvPr>
        </p:nvSpPr>
        <p:spPr>
          <a:noFill/>
        </p:spPr>
        <p:txBody>
          <a:bodyPr/>
          <a:lstStyle/>
          <a:p>
            <a:fld id="{B3353A41-6D0B-3748-807A-515D14CA875F}" type="slidenum">
              <a:rPr lang="en-GB"/>
              <a:pPr/>
              <a:t>11</a:t>
            </a:fld>
            <a:endParaRPr lang="en-GB" dirty="0"/>
          </a:p>
        </p:txBody>
      </p:sp>
      <p:sp>
        <p:nvSpPr>
          <p:cNvPr id="68611" name="Text Box 1"/>
          <p:cNvSpPr txBox="1">
            <a:spLocks noChangeArrowheads="1"/>
          </p:cNvSpPr>
          <p:nvPr/>
        </p:nvSpPr>
        <p:spPr bwMode="auto">
          <a:xfrm>
            <a:off x="1168400" y="696913"/>
            <a:ext cx="4673600" cy="3486150"/>
          </a:xfrm>
          <a:prstGeom prst="rect">
            <a:avLst/>
          </a:prstGeom>
          <a:solidFill>
            <a:srgbClr val="FFFFFF"/>
          </a:solidFill>
          <a:ln w="9525">
            <a:solidFill>
              <a:srgbClr val="000000"/>
            </a:solidFill>
            <a:miter lim="800000"/>
            <a:headEnd/>
            <a:tailEnd/>
          </a:ln>
        </p:spPr>
        <p:txBody>
          <a:bodyPr wrap="none" lIns="93176" tIns="46587" rIns="93176" bIns="46587" anchor="ctr">
            <a:prstTxWarp prst="textNoShape">
              <a:avLst/>
            </a:prstTxWarp>
          </a:bodyPr>
          <a:lstStyle/>
          <a:p>
            <a:endParaRPr lang="en-US" dirty="0"/>
          </a:p>
        </p:txBody>
      </p:sp>
      <p:sp>
        <p:nvSpPr>
          <p:cNvPr id="68612" name="Rectangle 2"/>
          <p:cNvSpPr>
            <a:spLocks noGrp="1" noChangeArrowheads="1"/>
          </p:cNvSpPr>
          <p:nvPr>
            <p:ph type="body"/>
          </p:nvPr>
        </p:nvSpPr>
        <p:spPr>
          <a:xfrm>
            <a:off x="701675" y="4416425"/>
            <a:ext cx="5607050" cy="4184650"/>
          </a:xfrm>
          <a:noFill/>
          <a:ln/>
        </p:spPr>
        <p:txBody>
          <a:bodyPr wrap="none" anchor="ctr"/>
          <a:lstStyle/>
          <a:p>
            <a:r>
              <a:rPr lang="en-US" dirty="0">
                <a:latin typeface="Times New Roman" pitchFamily="-84" charset="0"/>
                <a:cs typeface="MS PGothic" pitchFamily="34" charset="-128"/>
              </a:rPr>
              <a:t>Transition:  OK, let’s talk about external connections.  These are the typical connections found on the back of a typical PC.</a:t>
            </a:r>
          </a:p>
        </p:txBody>
      </p:sp>
      <p:sp>
        <p:nvSpPr>
          <p:cNvPr id="68613" name="Text Box 3"/>
          <p:cNvSpPr txBox="1">
            <a:spLocks noChangeArrowheads="1"/>
          </p:cNvSpPr>
          <p:nvPr/>
        </p:nvSpPr>
        <p:spPr bwMode="auto">
          <a:xfrm>
            <a:off x="3971925" y="8829675"/>
            <a:ext cx="3036888" cy="465138"/>
          </a:xfrm>
          <a:prstGeom prst="rect">
            <a:avLst/>
          </a:prstGeom>
          <a:noFill/>
          <a:ln w="9525">
            <a:noFill/>
            <a:round/>
            <a:headEnd/>
            <a:tailEnd/>
          </a:ln>
        </p:spPr>
        <p:txBody>
          <a:bodyPr lIns="91708" tIns="47688" rIns="91708" bIns="47688" anchor="b">
            <a:prstTxWarp prst="textNoShape">
              <a:avLst/>
            </a:prstTxWarp>
          </a:bodyPr>
          <a:lstStyle/>
          <a:p>
            <a:pPr algn="r">
              <a:tabLst>
                <a:tab pos="0" algn="l"/>
                <a:tab pos="928688" algn="l"/>
                <a:tab pos="1860550" algn="l"/>
                <a:tab pos="2792413" algn="l"/>
                <a:tab pos="3724275" algn="l"/>
                <a:tab pos="4656138" algn="l"/>
                <a:tab pos="5588000" algn="l"/>
                <a:tab pos="6519863" algn="l"/>
                <a:tab pos="7451725" algn="l"/>
                <a:tab pos="8383588" algn="l"/>
                <a:tab pos="9315450" algn="l"/>
                <a:tab pos="10247313" algn="l"/>
              </a:tabLst>
            </a:pPr>
            <a:fld id="{C1D0C6B0-965D-8749-AE54-1A0F3DC0C926}" type="slidenum">
              <a:rPr lang="en-GB" sz="1300">
                <a:solidFill>
                  <a:srgbClr val="000000"/>
                </a:solidFill>
              </a:rPr>
              <a:pPr algn="r">
                <a:tabLst>
                  <a:tab pos="0" algn="l"/>
                  <a:tab pos="928688" algn="l"/>
                  <a:tab pos="1860550" algn="l"/>
                  <a:tab pos="2792413" algn="l"/>
                  <a:tab pos="3724275" algn="l"/>
                  <a:tab pos="4656138" algn="l"/>
                  <a:tab pos="5588000" algn="l"/>
                  <a:tab pos="6519863" algn="l"/>
                  <a:tab pos="7451725" algn="l"/>
                  <a:tab pos="8383588" algn="l"/>
                  <a:tab pos="9315450" algn="l"/>
                  <a:tab pos="10247313" algn="l"/>
                </a:tabLst>
              </a:pPr>
              <a:t>11</a:t>
            </a:fld>
            <a:endParaRPr lang="en-GB" sz="1300" dirty="0">
              <a:solidFill>
                <a:srgbClr val="0000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1371600"/>
            <a:ext cx="8229600" cy="768096"/>
          </a:xfrm>
        </p:spPr>
        <p:txBody>
          <a:bodyPr/>
          <a:lstStyle>
            <a:lvl1pPr algn="ctr">
              <a:defRPr sz="4400" b="1">
                <a:solidFill>
                  <a:schemeClr val="tx1"/>
                </a:solidFill>
                <a:latin typeface="Calibri" panose="020F0502020204030204" pitchFamily="34" charset="0"/>
              </a:defRPr>
            </a:lvl1pPr>
          </a:lstStyle>
          <a:p>
            <a:r>
              <a:rPr lang="en-US" dirty="0"/>
              <a:t>Click to Click to edit Master title style</a:t>
            </a:r>
          </a:p>
        </p:txBody>
      </p:sp>
      <p:sp>
        <p:nvSpPr>
          <p:cNvPr id="3" name="Subtitle 2"/>
          <p:cNvSpPr>
            <a:spLocks noGrp="1"/>
          </p:cNvSpPr>
          <p:nvPr>
            <p:ph type="subTitle" idx="1"/>
          </p:nvPr>
        </p:nvSpPr>
        <p:spPr>
          <a:xfrm>
            <a:off x="1371600" y="2212848"/>
            <a:ext cx="6400800" cy="539496"/>
          </a:xfrm>
        </p:spPr>
        <p:txBody>
          <a:bodyPr/>
          <a:lstStyle>
            <a:lvl1pPr marL="0" indent="0" algn="ctr">
              <a:buNone/>
              <a:defRPr sz="4000" b="1">
                <a:solidFill>
                  <a:srgbClr val="006600"/>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p>
        </p:txBody>
      </p:sp>
    </p:spTree>
    <p:extLst>
      <p:ext uri="{BB962C8B-B14F-4D97-AF65-F5344CB8AC3E}">
        <p14:creationId xmlns:p14="http://schemas.microsoft.com/office/powerpoint/2010/main" val="3308936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buSzPct val="85000"/>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526808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sz="half" idx="1"/>
          </p:nvPr>
        </p:nvSpPr>
        <p:spPr>
          <a:xfrm>
            <a:off x="457200" y="1143000"/>
            <a:ext cx="4037013" cy="5334000"/>
          </a:xfrm>
        </p:spPr>
        <p:txBody>
          <a:bodyPr/>
          <a:lstStyle>
            <a:lvl1pPr>
              <a:buSzPct val="8500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6613" y="1143000"/>
            <a:ext cx="4038600" cy="5334000"/>
          </a:xfrm>
        </p:spPr>
        <p:txBody>
          <a:bodyPr/>
          <a:lstStyle>
            <a:lvl1pPr>
              <a:buSzPct val="8500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025679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057400" y="58270"/>
            <a:ext cx="7086600" cy="1005840"/>
          </a:xfrm>
        </p:spPr>
        <p:txBody>
          <a:bodyPr/>
          <a:lstStyle>
            <a:lvl1pPr>
              <a:defRPr sz="3600" b="0">
                <a:latin typeface="Calibri" panose="020F0502020204030204" pitchFamily="34" charset="0"/>
              </a:defRPr>
            </a:lvl1pPr>
          </a:lstStyle>
          <a:p>
            <a:r>
              <a:rPr lang="en-US" dirty="0"/>
              <a:t>Click to edit Master title style</a:t>
            </a:r>
          </a:p>
        </p:txBody>
      </p:sp>
      <p:sp>
        <p:nvSpPr>
          <p:cNvPr id="3" name="Text Placeholder 2"/>
          <p:cNvSpPr>
            <a:spLocks noGrp="1"/>
          </p:cNvSpPr>
          <p:nvPr>
            <p:ph type="body" idx="1"/>
          </p:nvPr>
        </p:nvSpPr>
        <p:spPr>
          <a:xfrm>
            <a:off x="457200" y="1143000"/>
            <a:ext cx="4040188" cy="639762"/>
          </a:xfrm>
        </p:spPr>
        <p:txBody>
          <a:bodyPr anchor="b"/>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1782762"/>
            <a:ext cx="4040188" cy="46180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143000"/>
            <a:ext cx="4041775" cy="639762"/>
          </a:xfrm>
        </p:spPr>
        <p:txBody>
          <a:bodyPr anchor="b"/>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1793875"/>
            <a:ext cx="4041775" cy="46180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021663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Tree>
    <p:extLst>
      <p:ext uri="{BB962C8B-B14F-4D97-AF65-F5344CB8AC3E}">
        <p14:creationId xmlns:p14="http://schemas.microsoft.com/office/powerpoint/2010/main" val="3546290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09958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2667000" y="52388"/>
            <a:ext cx="6477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ctr" anchorCtr="0" compatLnSpc="1">
            <a:prstTxWarp prst="textNoShape">
              <a:avLst/>
            </a:prstTxWarp>
          </a:bodyPr>
          <a:lstStyle/>
          <a:p>
            <a:pPr lvl="0"/>
            <a:r>
              <a:rPr lang="en-GB" altLang="en-US"/>
              <a:t>Click to edit the title text format</a:t>
            </a:r>
          </a:p>
        </p:txBody>
      </p:sp>
      <p:sp>
        <p:nvSpPr>
          <p:cNvPr id="1027" name="Rectangle 2"/>
          <p:cNvSpPr>
            <a:spLocks noGrp="1" noChangeArrowheads="1"/>
          </p:cNvSpPr>
          <p:nvPr>
            <p:ph type="body" idx="1"/>
          </p:nvPr>
        </p:nvSpPr>
        <p:spPr bwMode="auto">
          <a:xfrm>
            <a:off x="457200" y="1143000"/>
            <a:ext cx="8228013"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t" anchorCtr="0" compatLnSpc="1">
            <a:prstTxWarp prst="textNoShape">
              <a:avLst/>
            </a:prstTxWarp>
          </a:bodyPr>
          <a:lstStyle/>
          <a:p>
            <a:pPr lvl="0"/>
            <a:r>
              <a:rPr lang="en-GB" altLang="en-US" dirty="0"/>
              <a:t>Click to edit the outline text format</a:t>
            </a:r>
          </a:p>
          <a:p>
            <a:pPr lvl="1"/>
            <a:r>
              <a:rPr lang="en-GB" altLang="en-US" dirty="0"/>
              <a:t>Second Outline Level</a:t>
            </a:r>
          </a:p>
          <a:p>
            <a:pPr lvl="2"/>
            <a:r>
              <a:rPr lang="en-GB" altLang="en-US" dirty="0"/>
              <a:t>Third Outline Level</a:t>
            </a:r>
          </a:p>
          <a:p>
            <a:pPr lvl="3"/>
            <a:r>
              <a:rPr lang="en-GB" altLang="en-US" dirty="0"/>
              <a:t>Fourth Outline Level</a:t>
            </a:r>
          </a:p>
          <a:p>
            <a:pPr lvl="4"/>
            <a:r>
              <a:rPr lang="en-GB" altLang="en-US" dirty="0"/>
              <a:t>Fifth Outline Level</a:t>
            </a:r>
          </a:p>
          <a:p>
            <a:pPr lvl="4"/>
            <a:r>
              <a:rPr lang="en-GB" altLang="en-US" dirty="0"/>
              <a:t>Sixth Outline Level</a:t>
            </a:r>
          </a:p>
          <a:p>
            <a:pPr lvl="4"/>
            <a:r>
              <a:rPr lang="en-GB" altLang="en-US" dirty="0"/>
              <a:t>Seventh Outline Level</a:t>
            </a:r>
          </a:p>
          <a:p>
            <a:pPr lvl="4"/>
            <a:r>
              <a:rPr lang="en-GB" altLang="en-US" dirty="0"/>
              <a:t>Eighth Outline Level</a:t>
            </a:r>
          </a:p>
          <a:p>
            <a:pPr lvl="4"/>
            <a:r>
              <a:rPr lang="en-GB" altLang="en-US" dirty="0"/>
              <a:t>Ninth Outline Level</a:t>
            </a:r>
          </a:p>
        </p:txBody>
      </p:sp>
      <p:grpSp>
        <p:nvGrpSpPr>
          <p:cNvPr id="5" name="Group 3"/>
          <p:cNvGrpSpPr>
            <a:grpSpLocks/>
          </p:cNvGrpSpPr>
          <p:nvPr/>
        </p:nvGrpSpPr>
        <p:grpSpPr bwMode="auto">
          <a:xfrm>
            <a:off x="0" y="6553200"/>
            <a:ext cx="9144000" cy="309563"/>
            <a:chOff x="0" y="4128"/>
            <a:chExt cx="5760" cy="195"/>
          </a:xfrm>
        </p:grpSpPr>
        <p:sp>
          <p:nvSpPr>
            <p:cNvPr id="1031" name="Rectangle 4"/>
            <p:cNvSpPr>
              <a:spLocks noChangeArrowheads="1"/>
            </p:cNvSpPr>
            <p:nvPr/>
          </p:nvSpPr>
          <p:spPr bwMode="auto">
            <a:xfrm>
              <a:off x="0" y="4128"/>
              <a:ext cx="5760" cy="192"/>
            </a:xfrm>
            <a:prstGeom prst="rect">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1034" name="Text Box 5"/>
            <p:cNvSpPr txBox="1">
              <a:spLocks noChangeArrowheads="1"/>
            </p:cNvSpPr>
            <p:nvPr/>
          </p:nvSpPr>
          <p:spPr bwMode="auto">
            <a:xfrm>
              <a:off x="144" y="4147"/>
              <a:ext cx="5040" cy="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9pPr>
            </a:lstStyle>
            <a:p>
              <a:pPr eaLnBrk="1" hangingPunct="1">
                <a:lnSpc>
                  <a:spcPct val="100000"/>
                </a:lnSpc>
                <a:spcBef>
                  <a:spcPts val="750"/>
                </a:spcBef>
                <a:buClr>
                  <a:srgbClr val="FFFFFF"/>
                </a:buClr>
                <a:buFont typeface="Arial" pitchFamily="34" charset="0"/>
                <a:buNone/>
                <a:defRPr/>
              </a:pPr>
              <a:r>
                <a:rPr lang="en-GB" sz="1200" dirty="0">
                  <a:solidFill>
                    <a:srgbClr val="FFFFFF"/>
                  </a:solidFill>
                  <a:latin typeface="Calibri" panose="020F0502020204030204" pitchFamily="34" charset="0"/>
                </a:rPr>
                <a:t>Copyright © 2016 by McGraw-Hill Education. All rights reserved.</a:t>
              </a:r>
            </a:p>
          </p:txBody>
        </p:sp>
      </p:grpSp>
      <p:sp>
        <p:nvSpPr>
          <p:cNvPr id="1029" name="Rectangle 7"/>
          <p:cNvSpPr>
            <a:spLocks noChangeArrowheads="1"/>
          </p:cNvSpPr>
          <p:nvPr userDrawn="1"/>
        </p:nvSpPr>
        <p:spPr bwMode="auto">
          <a:xfrm>
            <a:off x="0" y="0"/>
            <a:ext cx="9144000" cy="1066800"/>
          </a:xfrm>
          <a:prstGeom prst="rect">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dirty="0">
              <a:ea typeface="MS Gothic" charset="0"/>
              <a:cs typeface="MS Gothic" charset="0"/>
            </a:endParaRPr>
          </a:p>
        </p:txBody>
      </p:sp>
      <p:sp>
        <p:nvSpPr>
          <p:cNvPr id="1032" name="Text Box 10"/>
          <p:cNvSpPr txBox="1">
            <a:spLocks noChangeArrowheads="1"/>
          </p:cNvSpPr>
          <p:nvPr userDrawn="1"/>
        </p:nvSpPr>
        <p:spPr bwMode="auto">
          <a:xfrm>
            <a:off x="0" y="0"/>
            <a:ext cx="1847850" cy="1069848"/>
          </a:xfrm>
          <a:prstGeom prst="rect">
            <a:avLst/>
          </a:prstGeom>
          <a:gradFill flip="none" rotWithShape="1">
            <a:gsLst>
              <a:gs pos="0">
                <a:srgbClr val="800000">
                  <a:shade val="30000"/>
                  <a:satMod val="115000"/>
                </a:srgbClr>
              </a:gs>
              <a:gs pos="50000">
                <a:srgbClr val="800000">
                  <a:shade val="67500"/>
                  <a:satMod val="115000"/>
                </a:srgbClr>
              </a:gs>
              <a:gs pos="100000">
                <a:srgbClr val="800000">
                  <a:shade val="100000"/>
                  <a:satMod val="115000"/>
                </a:srgbClr>
              </a:gs>
            </a:gsLst>
            <a:lin ang="2700000" scaled="1"/>
            <a:tileRect/>
          </a:gradFill>
          <a:ln>
            <a:noFill/>
          </a:ln>
          <a:effectLst/>
        </p:spPr>
        <p:txBody>
          <a:bodyPr anchor="ctr">
            <a:spAutoFit/>
          </a:bodyPr>
          <a:lstStyle>
            <a:lvl1pPr eaLnBrk="0" hangingPunct="0">
              <a:defRPr sz="2400">
                <a:solidFill>
                  <a:schemeClr val="bg1"/>
                </a:solidFill>
                <a:latin typeface="Arial" pitchFamily="34" charset="0"/>
                <a:ea typeface="MS Gothic" pitchFamily="49" charset="-128"/>
              </a:defRPr>
            </a:lvl1pPr>
            <a:lvl2pPr marL="742950" indent="-285750" eaLnBrk="0" hangingPunct="0">
              <a:defRPr sz="2400">
                <a:solidFill>
                  <a:schemeClr val="bg1"/>
                </a:solidFill>
                <a:latin typeface="Arial" pitchFamily="34" charset="0"/>
                <a:ea typeface="MS Gothic" pitchFamily="49" charset="-128"/>
              </a:defRPr>
            </a:lvl2pPr>
            <a:lvl3pPr marL="1143000" indent="-228600" eaLnBrk="0" hangingPunct="0">
              <a:defRPr sz="2400">
                <a:solidFill>
                  <a:schemeClr val="bg1"/>
                </a:solidFill>
                <a:latin typeface="Arial" pitchFamily="34" charset="0"/>
                <a:ea typeface="MS Gothic" pitchFamily="49" charset="-128"/>
              </a:defRPr>
            </a:lvl3pPr>
            <a:lvl4pPr marL="1600200" indent="-228600" eaLnBrk="0" hangingPunct="0">
              <a:defRPr sz="2400">
                <a:solidFill>
                  <a:schemeClr val="bg1"/>
                </a:solidFill>
                <a:latin typeface="Arial" pitchFamily="34" charset="0"/>
                <a:ea typeface="MS Gothic" pitchFamily="49" charset="-128"/>
              </a:defRPr>
            </a:lvl4pPr>
            <a:lvl5pPr marL="2057400" indent="-228600" eaLnBrk="0" hangingPunct="0">
              <a:defRPr sz="2400">
                <a:solidFill>
                  <a:schemeClr val="bg1"/>
                </a:solidFill>
                <a:latin typeface="Arial"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9pPr>
          </a:lstStyle>
          <a:p>
            <a:pPr algn="ctr" eaLnBrk="1" hangingPunct="1">
              <a:lnSpc>
                <a:spcPct val="100000"/>
              </a:lnSpc>
              <a:spcBef>
                <a:spcPct val="50000"/>
              </a:spcBef>
              <a:buClrTx/>
              <a:buSzTx/>
              <a:buFontTx/>
              <a:buNone/>
              <a:defRPr/>
            </a:pPr>
            <a:r>
              <a:rPr lang="en-US" sz="900" b="1" dirty="0">
                <a:latin typeface="Times New Roman" pitchFamily="18" charset="0"/>
              </a:rPr>
              <a:t>Mike Meyers</a:t>
            </a:r>
            <a:r>
              <a:rPr lang="en-US" altLang="en-US" sz="900" b="1" dirty="0">
                <a:latin typeface="Times New Roman" pitchFamily="18" charset="0"/>
              </a:rPr>
              <a:t>’</a:t>
            </a:r>
            <a:r>
              <a:rPr lang="en-US" sz="900" b="1" dirty="0">
                <a:latin typeface="Times New Roman" pitchFamily="18" charset="0"/>
              </a:rPr>
              <a:t> CompTIA A+</a:t>
            </a:r>
            <a:r>
              <a:rPr lang="en-US" sz="900" b="1" baseline="30000" dirty="0">
                <a:latin typeface="Times New Roman" pitchFamily="18" charset="0"/>
              </a:rPr>
              <a:t>®</a:t>
            </a:r>
            <a:r>
              <a:rPr lang="en-US" sz="900" b="1" dirty="0">
                <a:latin typeface="Times New Roman" pitchFamily="18" charset="0"/>
              </a:rPr>
              <a:t> Guide to</a:t>
            </a:r>
            <a:br>
              <a:rPr lang="en-US" sz="900" b="1" dirty="0">
                <a:latin typeface="Times New Roman" pitchFamily="18" charset="0"/>
              </a:rPr>
            </a:br>
            <a:r>
              <a:rPr lang="en-US" sz="1300" b="1" dirty="0">
                <a:latin typeface="Times New Roman" pitchFamily="18" charset="0"/>
              </a:rPr>
              <a:t>Managing and </a:t>
            </a:r>
            <a:br>
              <a:rPr lang="en-US" sz="1300" b="1" dirty="0">
                <a:latin typeface="Times New Roman" pitchFamily="18" charset="0"/>
              </a:rPr>
            </a:br>
            <a:r>
              <a:rPr lang="en-US" sz="1300" b="1" dirty="0">
                <a:latin typeface="Times New Roman" pitchFamily="18" charset="0"/>
              </a:rPr>
              <a:t>Troubleshooting PCs</a:t>
            </a:r>
            <a:r>
              <a:rPr lang="en-US" sz="1400" b="1" dirty="0">
                <a:latin typeface="Times New Roman" pitchFamily="18" charset="0"/>
              </a:rPr>
              <a:t> </a:t>
            </a:r>
          </a:p>
          <a:p>
            <a:pPr algn="ctr" eaLnBrk="1" hangingPunct="1">
              <a:lnSpc>
                <a:spcPct val="100000"/>
              </a:lnSpc>
              <a:spcBef>
                <a:spcPct val="50000"/>
              </a:spcBef>
              <a:buClrTx/>
              <a:buSzTx/>
              <a:buFontTx/>
              <a:buNone/>
              <a:defRPr/>
            </a:pPr>
            <a:r>
              <a:rPr lang="en-US" sz="800" b="1" dirty="0">
                <a:latin typeface="Times New Roman" pitchFamily="18" charset="0"/>
              </a:rPr>
              <a:t>Fifth Edition</a:t>
            </a:r>
          </a:p>
        </p:txBody>
      </p:sp>
      <p:sp>
        <p:nvSpPr>
          <p:cNvPr id="2" name="Rectangle 1"/>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p>
        </p:txBody>
      </p:sp>
      <p:sp>
        <p:nvSpPr>
          <p:cNvPr id="3" name="Rectangle 2"/>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p>
        </p:txBody>
      </p:sp>
      <p:sp>
        <p:nvSpPr>
          <p:cNvPr id="4" name="Rectangle 3"/>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endParaRPr lang="en-US" dirty="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Lst>
  <p:txStyles>
    <p:titleStyle>
      <a:lvl1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mj-lt"/>
          <a:ea typeface="+mj-ea"/>
          <a:cs typeface="MS Gothic" charset="0"/>
        </a:defRPr>
      </a:lvl1pPr>
      <a:lvl2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2pPr>
      <a:lvl3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3pPr>
      <a:lvl4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4pPr>
      <a:lvl5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5pPr>
      <a:lvl6pPr marL="4572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6pPr>
      <a:lvl7pPr marL="9144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7pPr>
      <a:lvl8pPr marL="13716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8pPr>
      <a:lvl9pPr marL="18288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9pPr>
    </p:titleStyle>
    <p:bodyStyle>
      <a:lvl1pPr marL="341313" indent="-341313" algn="l" defTabSz="457200" rtl="0" eaLnBrk="0" fontAlgn="base" hangingPunct="0">
        <a:lnSpc>
          <a:spcPct val="101000"/>
        </a:lnSpc>
        <a:spcBef>
          <a:spcPts val="650"/>
        </a:spcBef>
        <a:spcAft>
          <a:spcPct val="0"/>
        </a:spcAft>
        <a:buClr>
          <a:srgbClr val="000000"/>
        </a:buClr>
        <a:buSzPct val="85000"/>
        <a:buFont typeface="Verdana" pitchFamily="34" charset="0"/>
        <a:buChar char="•"/>
        <a:defRPr sz="3200" b="0">
          <a:solidFill>
            <a:srgbClr val="000000"/>
          </a:solidFill>
          <a:latin typeface="Calibri" panose="020F0502020204030204" pitchFamily="34" charset="0"/>
          <a:ea typeface="+mn-ea"/>
          <a:cs typeface="Calibri" panose="020F0502020204030204" pitchFamily="34" charset="0"/>
        </a:defRPr>
      </a:lvl1pPr>
      <a:lvl2pPr marL="741363" indent="-284163" algn="l" defTabSz="457200" rtl="0" eaLnBrk="0" fontAlgn="base" hangingPunct="0">
        <a:lnSpc>
          <a:spcPct val="101000"/>
        </a:lnSpc>
        <a:spcBef>
          <a:spcPts val="550"/>
        </a:spcBef>
        <a:spcAft>
          <a:spcPct val="0"/>
        </a:spcAft>
        <a:buClr>
          <a:srgbClr val="006600"/>
        </a:buClr>
        <a:buSzPct val="85000"/>
        <a:buFont typeface="Verdana" pitchFamily="34" charset="0"/>
        <a:buChar char="–"/>
        <a:defRPr sz="2800">
          <a:solidFill>
            <a:srgbClr val="006600"/>
          </a:solidFill>
          <a:latin typeface="Calibri" panose="020F0502020204030204" pitchFamily="34" charset="0"/>
          <a:ea typeface="+mn-ea"/>
          <a:cs typeface="Calibri" panose="020F0502020204030204" pitchFamily="34" charset="0"/>
        </a:defRPr>
      </a:lvl2pPr>
      <a:lvl3pPr marL="1143000" indent="-228600" algn="l" defTabSz="457200" rtl="0" eaLnBrk="0" fontAlgn="base" hangingPunct="0">
        <a:lnSpc>
          <a:spcPct val="101000"/>
        </a:lnSpc>
        <a:spcBef>
          <a:spcPts val="450"/>
        </a:spcBef>
        <a:spcAft>
          <a:spcPct val="0"/>
        </a:spcAft>
        <a:buClr>
          <a:srgbClr val="663300"/>
        </a:buClr>
        <a:buSzPct val="85000"/>
        <a:buFont typeface="Verdana" pitchFamily="34" charset="0"/>
        <a:buChar char="•"/>
        <a:defRPr sz="2400">
          <a:solidFill>
            <a:srgbClr val="663300"/>
          </a:solidFill>
          <a:latin typeface="Calibri" panose="020F0502020204030204" pitchFamily="34" charset="0"/>
          <a:ea typeface="+mn-ea"/>
          <a:cs typeface="Calibri" panose="020F0502020204030204" pitchFamily="34" charset="0"/>
        </a:defRPr>
      </a:lvl3pPr>
      <a:lvl4pPr marL="1600200" indent="-228600" algn="l" defTabSz="457200" rtl="0" eaLnBrk="0" fontAlgn="base" hangingPunct="0">
        <a:lnSpc>
          <a:spcPct val="101000"/>
        </a:lnSpc>
        <a:spcBef>
          <a:spcPts val="450"/>
        </a:spcBef>
        <a:spcAft>
          <a:spcPct val="0"/>
        </a:spcAft>
        <a:buClr>
          <a:srgbClr val="000000"/>
        </a:buClr>
        <a:buSzPct val="100000"/>
        <a:buFont typeface="Verdana" pitchFamily="34" charset="0"/>
        <a:buChar char="–"/>
        <a:defRPr sz="2400">
          <a:solidFill>
            <a:srgbClr val="000000"/>
          </a:solidFill>
          <a:latin typeface="Calibri" panose="020F0502020204030204" pitchFamily="34" charset="0"/>
          <a:ea typeface="+mn-ea"/>
          <a:cs typeface="Calibri" panose="020F0502020204030204" pitchFamily="34" charset="0"/>
        </a:defRPr>
      </a:lvl4pPr>
      <a:lvl5pPr marL="2057400" indent="-228600" algn="l" defTabSz="457200" rtl="0" eaLnBrk="0" fontAlgn="base" hangingPunct="0">
        <a:lnSpc>
          <a:spcPct val="93000"/>
        </a:lnSpc>
        <a:spcBef>
          <a:spcPts val="500"/>
        </a:spcBef>
        <a:spcAft>
          <a:spcPct val="0"/>
        </a:spcAft>
        <a:buClr>
          <a:srgbClr val="000000"/>
        </a:buClr>
        <a:buSzPct val="100000"/>
        <a:buFont typeface="Arial" charset="0"/>
        <a:buChar char="»"/>
        <a:defRPr sz="2000">
          <a:solidFill>
            <a:srgbClr val="000000"/>
          </a:solidFill>
          <a:latin typeface="Calibri" panose="020F0502020204030204" pitchFamily="34" charset="0"/>
          <a:ea typeface="+mn-ea"/>
          <a:cs typeface="Calibri" panose="020F0502020204030204" pitchFamily="34" charset="0"/>
        </a:defRPr>
      </a:lvl5pPr>
      <a:lvl6pPr marL="25146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6pPr>
      <a:lvl7pPr marL="29718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7pPr>
      <a:lvl8pPr marL="34290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8pPr>
      <a:lvl9pPr marL="38862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ctrTitle"/>
          </p:nvPr>
        </p:nvSpPr>
        <p:spPr/>
        <p:txBody>
          <a:bodyPr/>
          <a:lstStyle/>
          <a:p>
            <a:r>
              <a:rPr lang="en-US" dirty="0"/>
              <a:t>The Visible Computer</a:t>
            </a:r>
          </a:p>
        </p:txBody>
      </p:sp>
      <p:sp>
        <p:nvSpPr>
          <p:cNvPr id="10" name="Subtitle 9"/>
          <p:cNvSpPr>
            <a:spLocks noGrp="1"/>
          </p:cNvSpPr>
          <p:nvPr>
            <p:ph type="subTitle" idx="1"/>
          </p:nvPr>
        </p:nvSpPr>
        <p:spPr/>
        <p:txBody>
          <a:bodyPr/>
          <a:lstStyle/>
          <a:p>
            <a:r>
              <a:rPr lang="en-US" dirty="0"/>
              <a:t>Chapter 3</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424183" y="3124200"/>
            <a:ext cx="4295634" cy="2743200"/>
          </a:xfrm>
          <a:prstGeom prst="rect">
            <a:avLst/>
          </a:prstGeom>
        </p:spPr>
      </p:pic>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Title 3"/>
          <p:cNvSpPr>
            <a:spLocks noGrp="1"/>
          </p:cNvSpPr>
          <p:nvPr>
            <p:ph type="title"/>
          </p:nvPr>
        </p:nvSpPr>
        <p:spPr/>
        <p:txBody>
          <a:bodyPr/>
          <a:lstStyle/>
          <a:p>
            <a:r>
              <a:rPr lang="en-US" dirty="0"/>
              <a:t>Computing Hardware</a:t>
            </a:r>
          </a:p>
        </p:txBody>
      </p:sp>
      <p:sp>
        <p:nvSpPr>
          <p:cNvPr id="5" name="TextBox 2"/>
          <p:cNvSpPr txBox="1">
            <a:spLocks noChangeArrowheads="1"/>
          </p:cNvSpPr>
          <p:nvPr/>
        </p:nvSpPr>
        <p:spPr bwMode="auto">
          <a:xfrm>
            <a:off x="2230837" y="5193268"/>
            <a:ext cx="44294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r>
              <a:rPr lang="en-US" altLang="en-US" dirty="0"/>
              <a:t>Figure 3.12  PC with common peripherals</a:t>
            </a:r>
          </a:p>
        </p:txBody>
      </p:sp>
      <p:pic>
        <p:nvPicPr>
          <p:cNvPr id="102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85800" y="2022002"/>
            <a:ext cx="7772400" cy="30833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3"/>
          <p:cNvSpPr>
            <a:spLocks noGrp="1"/>
          </p:cNvSpPr>
          <p:nvPr>
            <p:ph type="title"/>
          </p:nvPr>
        </p:nvSpPr>
        <p:spPr/>
        <p:txBody>
          <a:bodyPr/>
          <a:lstStyle/>
          <a:p>
            <a:r>
              <a:rPr lang="en-GB" dirty="0"/>
              <a:t>Computing Hardware (</a:t>
            </a:r>
            <a:r>
              <a:rPr lang="en-GB" i="1" dirty="0"/>
              <a:t>continued</a:t>
            </a:r>
            <a:r>
              <a:rPr lang="en-GB" dirty="0"/>
              <a:t>)</a:t>
            </a:r>
          </a:p>
        </p:txBody>
      </p:sp>
      <p:sp>
        <p:nvSpPr>
          <p:cNvPr id="5" name="TextBox 2"/>
          <p:cNvSpPr txBox="1">
            <a:spLocks noChangeArrowheads="1"/>
          </p:cNvSpPr>
          <p:nvPr/>
        </p:nvSpPr>
        <p:spPr bwMode="auto">
          <a:xfrm>
            <a:off x="2474791" y="6074215"/>
            <a:ext cx="41944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a:r>
              <a:rPr lang="en-US" dirty="0"/>
              <a:t>Figure 3.13  The business end of a PC </a:t>
            </a:r>
          </a:p>
        </p:txBody>
      </p:sp>
      <p:pic>
        <p:nvPicPr>
          <p:cNvPr id="2050"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828342" y="1219200"/>
            <a:ext cx="5487317" cy="4800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Computing Hardware (</a:t>
            </a:r>
            <a:r>
              <a:rPr lang="en-GB" i="1" dirty="0"/>
              <a:t>continued</a:t>
            </a:r>
            <a:r>
              <a:rPr lang="en-GB" dirty="0"/>
              <a:t>)</a:t>
            </a:r>
            <a:endParaRPr lang="en-US" dirty="0"/>
          </a:p>
        </p:txBody>
      </p:sp>
      <p:sp>
        <p:nvSpPr>
          <p:cNvPr id="4" name="TextBox 2"/>
          <p:cNvSpPr txBox="1">
            <a:spLocks noChangeArrowheads="1"/>
          </p:cNvSpPr>
          <p:nvPr/>
        </p:nvSpPr>
        <p:spPr bwMode="auto">
          <a:xfrm>
            <a:off x="2590800" y="6074215"/>
            <a:ext cx="3962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3.14  Inside the system unit</a:t>
            </a:r>
          </a:p>
        </p:txBody>
      </p:sp>
      <p:pic>
        <p:nvPicPr>
          <p:cNvPr id="3" name="Picture 2"/>
          <p:cNvPicPr>
            <a:picLocks noChangeAspect="1"/>
          </p:cNvPicPr>
          <p:nvPr/>
        </p:nvPicPr>
        <p:blipFill>
          <a:blip r:embed="rId2" cstate="email">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a:ext>
            </a:extLst>
          </a:blip>
          <a:stretch>
            <a:fillRect/>
          </a:stretch>
        </p:blipFill>
        <p:spPr>
          <a:xfrm>
            <a:off x="1580905" y="1185747"/>
            <a:ext cx="5982191" cy="48006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Computing Hardware (</a:t>
            </a:r>
            <a:r>
              <a:rPr lang="en-GB" i="1" dirty="0"/>
              <a:t>continued</a:t>
            </a:r>
            <a:r>
              <a:rPr lang="en-GB" dirty="0"/>
              <a:t>)</a:t>
            </a:r>
            <a:endParaRPr lang="en-US" dirty="0"/>
          </a:p>
        </p:txBody>
      </p:sp>
      <p:sp>
        <p:nvSpPr>
          <p:cNvPr id="6" name="TextBox 2"/>
          <p:cNvSpPr txBox="1">
            <a:spLocks noChangeArrowheads="1"/>
          </p:cNvSpPr>
          <p:nvPr/>
        </p:nvSpPr>
        <p:spPr bwMode="auto">
          <a:xfrm>
            <a:off x="2230837" y="5574268"/>
            <a:ext cx="507068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r>
              <a:rPr lang="en-US" altLang="en-US" dirty="0"/>
              <a:t>Figure 3.15  Portable computer (a MacBook Air)</a:t>
            </a:r>
          </a:p>
        </p:txBody>
      </p:sp>
      <p:pic>
        <p:nvPicPr>
          <p:cNvPr id="3" name="Picture 2"/>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a:ext>
            </a:extLst>
          </a:blip>
          <a:stretch>
            <a:fillRect/>
          </a:stretch>
        </p:blipFill>
        <p:spPr>
          <a:xfrm>
            <a:off x="1195754" y="1676400"/>
            <a:ext cx="6752493" cy="36576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Computing Hardware (</a:t>
            </a:r>
            <a:r>
              <a:rPr lang="en-GB" i="1" dirty="0"/>
              <a:t>continued</a:t>
            </a:r>
            <a:r>
              <a:rPr lang="en-GB" dirty="0"/>
              <a:t>)</a:t>
            </a:r>
            <a:endParaRPr lang="en-US" dirty="0"/>
          </a:p>
        </p:txBody>
      </p:sp>
      <p:sp>
        <p:nvSpPr>
          <p:cNvPr id="7" name="TextBox 2"/>
          <p:cNvSpPr txBox="1">
            <a:spLocks noChangeArrowheads="1"/>
          </p:cNvSpPr>
          <p:nvPr/>
        </p:nvSpPr>
        <p:spPr bwMode="auto">
          <a:xfrm>
            <a:off x="1371600" y="5257800"/>
            <a:ext cx="6400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fr-FR" altLang="en-US" dirty="0"/>
              <a:t>Figure 3.16  Ports on a portable computer</a:t>
            </a:r>
            <a:endParaRPr lang="en-US" altLang="en-US" dirty="0"/>
          </a:p>
        </p:txBody>
      </p:sp>
      <p:pic>
        <p:nvPicPr>
          <p:cNvPr id="3" name="Picture 2"/>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a:ext>
            </a:extLst>
          </a:blip>
          <a:stretch>
            <a:fillRect/>
          </a:stretch>
        </p:blipFill>
        <p:spPr>
          <a:xfrm>
            <a:off x="1556795" y="2057400"/>
            <a:ext cx="6030411" cy="2743200"/>
          </a:xfrm>
          <a:prstGeom prst="rect">
            <a:avLst/>
          </a:prstGeom>
        </p:spPr>
      </p:pic>
    </p:spTree>
    <p:extLst>
      <p:ext uri="{BB962C8B-B14F-4D97-AF65-F5344CB8AC3E}">
        <p14:creationId xmlns:p14="http://schemas.microsoft.com/office/powerpoint/2010/main" val="27018183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Computing Software</a:t>
            </a:r>
          </a:p>
        </p:txBody>
      </p:sp>
      <p:sp>
        <p:nvSpPr>
          <p:cNvPr id="4" name="Content Placeholder 3"/>
          <p:cNvSpPr>
            <a:spLocks noGrp="1"/>
          </p:cNvSpPr>
          <p:nvPr>
            <p:ph idx="1"/>
          </p:nvPr>
        </p:nvSpPr>
        <p:spPr/>
        <p:txBody>
          <a:bodyPr/>
          <a:lstStyle/>
          <a:p>
            <a:r>
              <a:rPr lang="en-US" dirty="0"/>
              <a:t>902 exam – mostly operating system tools</a:t>
            </a:r>
          </a:p>
          <a:p>
            <a:pPr lvl="1"/>
            <a:r>
              <a:rPr lang="en-US" dirty="0"/>
              <a:t>Focuses on five Microsoft operating systems </a:t>
            </a:r>
          </a:p>
          <a:p>
            <a:pPr lvl="2"/>
            <a:r>
              <a:rPr lang="en-US" dirty="0"/>
              <a:t>Windows Vista</a:t>
            </a:r>
          </a:p>
          <a:p>
            <a:pPr lvl="2"/>
            <a:r>
              <a:rPr lang="en-US" dirty="0"/>
              <a:t>Windows 7</a:t>
            </a:r>
          </a:p>
          <a:p>
            <a:pPr lvl="2"/>
            <a:r>
              <a:rPr lang="en-US" dirty="0"/>
              <a:t>Windows 8</a:t>
            </a:r>
          </a:p>
          <a:p>
            <a:pPr lvl="2"/>
            <a:r>
              <a:rPr lang="en-US" dirty="0"/>
              <a:t>Windows 8.1</a:t>
            </a:r>
          </a:p>
          <a:p>
            <a:pPr lvl="2"/>
            <a:r>
              <a:rPr lang="en-US" dirty="0"/>
              <a:t>Windows Phone/Mobile</a:t>
            </a:r>
          </a:p>
          <a:p>
            <a:pPr lvl="1"/>
            <a:r>
              <a:rPr lang="en-US" dirty="0"/>
              <a:t>Apple coverage: Mac OS X and iOS.</a:t>
            </a:r>
          </a:p>
          <a:p>
            <a:pPr lvl="1"/>
            <a:r>
              <a:rPr lang="en-US" dirty="0"/>
              <a:t>Linux </a:t>
            </a:r>
            <a:r>
              <a:rPr lang="en-US" dirty="0">
                <a:solidFill>
                  <a:srgbClr val="C00000"/>
                </a:solidFill>
              </a:rPr>
              <a:t>distributions</a:t>
            </a:r>
            <a:r>
              <a:rPr lang="en-US" dirty="0">
                <a:solidFill>
                  <a:srgbClr val="800000"/>
                </a:solidFill>
              </a:rPr>
              <a:t> </a:t>
            </a:r>
            <a:r>
              <a:rPr lang="en-US" dirty="0"/>
              <a:t>(or </a:t>
            </a:r>
            <a:r>
              <a:rPr lang="en-US" dirty="0">
                <a:solidFill>
                  <a:srgbClr val="C00000"/>
                </a:solidFill>
              </a:rPr>
              <a:t>distros</a:t>
            </a:r>
            <a:r>
              <a:rPr lang="en-US" dirty="0"/>
              <a:t>) and Google Android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Operating System Functions</a:t>
            </a:r>
          </a:p>
        </p:txBody>
      </p:sp>
      <p:sp>
        <p:nvSpPr>
          <p:cNvPr id="3" name="Content Placeholder 2"/>
          <p:cNvSpPr>
            <a:spLocks noGrp="1"/>
          </p:cNvSpPr>
          <p:nvPr>
            <p:ph idx="1"/>
          </p:nvPr>
        </p:nvSpPr>
        <p:spPr/>
        <p:txBody>
          <a:bodyPr/>
          <a:lstStyle/>
          <a:p>
            <a:r>
              <a:rPr lang="en-US" dirty="0"/>
              <a:t>Communicates with the hardware of the device</a:t>
            </a:r>
          </a:p>
          <a:p>
            <a:r>
              <a:rPr lang="en-US" dirty="0"/>
              <a:t>Creates a user interface (UI)</a:t>
            </a:r>
          </a:p>
          <a:p>
            <a:r>
              <a:rPr lang="en-US" dirty="0"/>
              <a:t>Enables users to determine available programs</a:t>
            </a:r>
          </a:p>
          <a:p>
            <a:r>
              <a:rPr lang="en-US" dirty="0"/>
              <a:t>Enables users to add, move, and delete programs and data</a:t>
            </a:r>
          </a:p>
          <a:p>
            <a:r>
              <a:rPr lang="en-US" dirty="0"/>
              <a:t>Provides a method to secure a system from threats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User Interfaces</a:t>
            </a:r>
          </a:p>
        </p:txBody>
      </p:sp>
      <p:sp>
        <p:nvSpPr>
          <p:cNvPr id="3" name="Content Placeholder 2"/>
          <p:cNvSpPr>
            <a:spLocks noGrp="1"/>
          </p:cNvSpPr>
          <p:nvPr>
            <p:ph idx="1"/>
          </p:nvPr>
        </p:nvSpPr>
        <p:spPr/>
        <p:txBody>
          <a:bodyPr/>
          <a:lstStyle/>
          <a:p>
            <a:r>
              <a:rPr lang="en-US" dirty="0"/>
              <a:t>Purpose of exploring various operating system user interfaces</a:t>
            </a:r>
          </a:p>
          <a:p>
            <a:pPr lvl="1"/>
            <a:r>
              <a:rPr lang="en-US" dirty="0"/>
              <a:t>To learn the proper names and understand their functions</a:t>
            </a:r>
          </a:p>
          <a:p>
            <a:pPr lvl="1"/>
            <a:r>
              <a:rPr lang="en-US" dirty="0"/>
              <a:t>To serve as a handy review prior to taking 902 exam</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Windows Vista/7</a:t>
            </a:r>
          </a:p>
        </p:txBody>
      </p:sp>
      <p:sp>
        <p:nvSpPr>
          <p:cNvPr id="3" name="Content Placeholder 2"/>
          <p:cNvSpPr>
            <a:spLocks noGrp="1"/>
          </p:cNvSpPr>
          <p:nvPr>
            <p:ph idx="1"/>
          </p:nvPr>
        </p:nvSpPr>
        <p:spPr/>
        <p:txBody>
          <a:bodyPr/>
          <a:lstStyle/>
          <a:p>
            <a:r>
              <a:rPr lang="en-US" dirty="0">
                <a:solidFill>
                  <a:srgbClr val="C00000"/>
                </a:solidFill>
              </a:rPr>
              <a:t>Desktop </a:t>
            </a:r>
            <a:r>
              <a:rPr lang="en-US" dirty="0"/>
              <a:t>– background</a:t>
            </a:r>
          </a:p>
          <a:p>
            <a:r>
              <a:rPr lang="en-US" dirty="0">
                <a:solidFill>
                  <a:srgbClr val="C00000"/>
                </a:solidFill>
              </a:rPr>
              <a:t>Aero </a:t>
            </a:r>
            <a:r>
              <a:rPr lang="en-US" dirty="0"/>
              <a:t>(or Aero Glass) – transparency at the edge of open applications</a:t>
            </a:r>
          </a:p>
          <a:p>
            <a:r>
              <a:rPr lang="en-US" dirty="0">
                <a:solidFill>
                  <a:srgbClr val="C00000"/>
                </a:solidFill>
              </a:rPr>
              <a:t>Start Button </a:t>
            </a:r>
            <a:r>
              <a:rPr lang="en-US" dirty="0"/>
              <a:t>– click to access applications, files, tools, folders</a:t>
            </a:r>
          </a:p>
          <a:p>
            <a:r>
              <a:rPr lang="en-US" dirty="0"/>
              <a:t>Pinned programs – single left-click to launch</a:t>
            </a:r>
          </a:p>
          <a:p>
            <a:r>
              <a:rPr lang="en-US" dirty="0">
                <a:solidFill>
                  <a:srgbClr val="C00000"/>
                </a:solidFill>
              </a:rPr>
              <a:t>Taskbar</a:t>
            </a:r>
            <a:r>
              <a:rPr lang="en-US" dirty="0">
                <a:solidFill>
                  <a:srgbClr val="800000"/>
                </a:solidFill>
              </a:rPr>
              <a:t> </a:t>
            </a:r>
            <a:r>
              <a:rPr lang="en-US" dirty="0"/>
              <a:t>– shows running programs</a:t>
            </a:r>
          </a:p>
          <a:p>
            <a:r>
              <a:rPr lang="en-US" dirty="0">
                <a:solidFill>
                  <a:srgbClr val="C00000"/>
                </a:solidFill>
              </a:rPr>
              <a:t>Notification area (system tray) </a:t>
            </a:r>
            <a:r>
              <a:rPr lang="en-US" dirty="0"/>
              <a:t>– shows programs running in the background</a:t>
            </a:r>
            <a:endParaRPr lang="en-US" dirty="0">
              <a:solidFill>
                <a:srgbClr val="800000"/>
              </a:solidFill>
            </a:endParaRPr>
          </a:p>
        </p:txBody>
      </p:sp>
    </p:spTree>
    <p:extLst>
      <p:ext uri="{BB962C8B-B14F-4D97-AF65-F5344CB8AC3E}">
        <p14:creationId xmlns:p14="http://schemas.microsoft.com/office/powerpoint/2010/main" val="13317620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2"/>
          <p:cNvSpPr txBox="1">
            <a:spLocks noChangeArrowheads="1"/>
          </p:cNvSpPr>
          <p:nvPr/>
        </p:nvSpPr>
        <p:spPr bwMode="auto">
          <a:xfrm>
            <a:off x="1371600" y="5498068"/>
            <a:ext cx="6400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3.18  Windows 7 with applications open</a:t>
            </a:r>
          </a:p>
        </p:txBody>
      </p:sp>
      <p:pic>
        <p:nvPicPr>
          <p:cNvPr id="3" name="Picture 2"/>
          <p:cNvPicPr>
            <a:picLocks noChangeAspect="1"/>
          </p:cNvPicPr>
          <p:nvPr/>
        </p:nvPicPr>
        <p:blipFill>
          <a:blip r:embed="rId2" cstate="email">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a:ext>
            </a:extLst>
          </a:blip>
          <a:stretch>
            <a:fillRect/>
          </a:stretch>
        </p:blipFill>
        <p:spPr>
          <a:xfrm>
            <a:off x="1371600" y="1600200"/>
            <a:ext cx="6400800" cy="3563265"/>
          </a:xfrm>
          <a:prstGeom prst="rect">
            <a:avLst/>
          </a:prstGeom>
        </p:spPr>
      </p:pic>
      <p:sp>
        <p:nvSpPr>
          <p:cNvPr id="7" name="Title 1"/>
          <p:cNvSpPr>
            <a:spLocks noGrp="1"/>
          </p:cNvSpPr>
          <p:nvPr>
            <p:ph type="title"/>
          </p:nvPr>
        </p:nvSpPr>
        <p:spPr>
          <a:xfrm>
            <a:off x="2057400" y="52388"/>
            <a:ext cx="7086600" cy="1006475"/>
          </a:xfrm>
        </p:spPr>
        <p:txBody>
          <a:bodyPr/>
          <a:lstStyle/>
          <a:p>
            <a:r>
              <a:rPr lang="en-US" dirty="0"/>
              <a:t>Windows Vista/7 (</a:t>
            </a:r>
            <a:r>
              <a:rPr lang="en-US" i="1" dirty="0"/>
              <a:t>continued</a:t>
            </a:r>
            <a:r>
              <a:rPr lang="en-US" dirty="0"/>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3"/>
          <p:cNvSpPr>
            <a:spLocks noGrp="1"/>
          </p:cNvSpPr>
          <p:nvPr>
            <p:ph type="title"/>
          </p:nvPr>
        </p:nvSpPr>
        <p:spPr/>
        <p:txBody>
          <a:bodyPr/>
          <a:lstStyle/>
          <a:p>
            <a:r>
              <a:rPr lang="en-US" dirty="0"/>
              <a:t>Overview</a:t>
            </a:r>
          </a:p>
        </p:txBody>
      </p:sp>
      <p:sp>
        <p:nvSpPr>
          <p:cNvPr id="3075" name="Content Placeholder 4"/>
          <p:cNvSpPr>
            <a:spLocks noGrp="1"/>
          </p:cNvSpPr>
          <p:nvPr>
            <p:ph idx="1"/>
          </p:nvPr>
        </p:nvSpPr>
        <p:spPr/>
        <p:txBody>
          <a:bodyPr/>
          <a:lstStyle/>
          <a:p>
            <a:r>
              <a:rPr lang="en-GB" dirty="0"/>
              <a:t>In this chapter, you will learn how to:</a:t>
            </a:r>
          </a:p>
          <a:p>
            <a:pPr lvl="1"/>
            <a:r>
              <a:rPr lang="en-GB" dirty="0"/>
              <a:t>Describe how computing devices work</a:t>
            </a:r>
          </a:p>
          <a:p>
            <a:pPr lvl="1"/>
            <a:r>
              <a:rPr lang="en-GB" dirty="0"/>
              <a:t>Identify common connectors and devices on a typical computer system</a:t>
            </a:r>
          </a:p>
          <a:p>
            <a:pPr lvl="1"/>
            <a:r>
              <a:rPr lang="en-GB" dirty="0"/>
              <a:t>Discuss features common to operating system software</a:t>
            </a:r>
            <a:endParaRPr lang="en-US" dirty="0"/>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Windows Vista/7 (</a:t>
            </a:r>
            <a:r>
              <a:rPr lang="en-US" i="1" dirty="0"/>
              <a:t>continued</a:t>
            </a:r>
            <a:r>
              <a:rPr lang="en-US" dirty="0"/>
              <a:t>)</a:t>
            </a:r>
          </a:p>
        </p:txBody>
      </p:sp>
      <p:sp>
        <p:nvSpPr>
          <p:cNvPr id="3" name="Content Placeholder 2"/>
          <p:cNvSpPr>
            <a:spLocks noGrp="1"/>
          </p:cNvSpPr>
          <p:nvPr>
            <p:ph idx="1"/>
          </p:nvPr>
        </p:nvSpPr>
        <p:spPr/>
        <p:txBody>
          <a:bodyPr/>
          <a:lstStyle/>
          <a:p>
            <a:r>
              <a:rPr lang="en-US" dirty="0"/>
              <a:t>Right clicking with the mouse opens a </a:t>
            </a:r>
            <a:r>
              <a:rPr lang="en-US" dirty="0">
                <a:solidFill>
                  <a:srgbClr val="C00000"/>
                </a:solidFill>
              </a:rPr>
              <a:t>context menu</a:t>
            </a:r>
          </a:p>
          <a:p>
            <a:r>
              <a:rPr lang="en-US" dirty="0">
                <a:solidFill>
                  <a:srgbClr val="C00000"/>
                </a:solidFill>
              </a:rPr>
              <a:t>Sidebar</a:t>
            </a:r>
            <a:r>
              <a:rPr lang="en-US" dirty="0">
                <a:solidFill>
                  <a:srgbClr val="800000"/>
                </a:solidFill>
              </a:rPr>
              <a:t> </a:t>
            </a:r>
            <a:r>
              <a:rPr lang="en-US" dirty="0"/>
              <a:t>– houses one or more </a:t>
            </a:r>
            <a:r>
              <a:rPr lang="en-US" dirty="0">
                <a:solidFill>
                  <a:srgbClr val="C00000"/>
                </a:solidFill>
              </a:rPr>
              <a:t>Gadgets</a:t>
            </a:r>
            <a:r>
              <a:rPr lang="en-US" dirty="0">
                <a:solidFill>
                  <a:srgbClr val="800000"/>
                </a:solidFill>
              </a:rPr>
              <a:t> </a:t>
            </a:r>
            <a:r>
              <a:rPr lang="en-US" dirty="0"/>
              <a:t>such as the clock and calendar</a:t>
            </a:r>
          </a:p>
          <a:p>
            <a:pPr lvl="1"/>
            <a:r>
              <a:rPr lang="en-US" dirty="0"/>
              <a:t>Vista only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Windows 8/8.1</a:t>
            </a:r>
          </a:p>
        </p:txBody>
      </p:sp>
      <p:sp>
        <p:nvSpPr>
          <p:cNvPr id="3" name="Content Placeholder 2"/>
          <p:cNvSpPr>
            <a:spLocks noGrp="1"/>
          </p:cNvSpPr>
          <p:nvPr>
            <p:ph idx="1"/>
          </p:nvPr>
        </p:nvSpPr>
        <p:spPr/>
        <p:txBody>
          <a:bodyPr/>
          <a:lstStyle/>
          <a:p>
            <a:r>
              <a:rPr lang="en-US" dirty="0"/>
              <a:t>Graphical arrangement of </a:t>
            </a:r>
            <a:r>
              <a:rPr lang="en-US" dirty="0">
                <a:solidFill>
                  <a:srgbClr val="C00000"/>
                </a:solidFill>
              </a:rPr>
              <a:t>tiles</a:t>
            </a:r>
            <a:r>
              <a:rPr lang="en-US" dirty="0">
                <a:solidFill>
                  <a:srgbClr val="800000"/>
                </a:solidFill>
              </a:rPr>
              <a:t> </a:t>
            </a:r>
            <a:r>
              <a:rPr lang="en-US" dirty="0">
                <a:solidFill>
                  <a:schemeClr val="tx1"/>
                </a:solidFill>
              </a:rPr>
              <a:t>is used </a:t>
            </a:r>
            <a:r>
              <a:rPr lang="en-US" dirty="0"/>
              <a:t>for full-screen programs (</a:t>
            </a:r>
            <a:r>
              <a:rPr lang="en-US" dirty="0">
                <a:solidFill>
                  <a:srgbClr val="C00000"/>
                </a:solidFill>
              </a:rPr>
              <a:t>apps</a:t>
            </a:r>
            <a:r>
              <a:rPr lang="en-US" dirty="0"/>
              <a:t>).</a:t>
            </a:r>
          </a:p>
          <a:p>
            <a:r>
              <a:rPr lang="en-US" dirty="0">
                <a:solidFill>
                  <a:srgbClr val="C00000"/>
                </a:solidFill>
              </a:rPr>
              <a:t>Pinned apps </a:t>
            </a:r>
            <a:r>
              <a:rPr lang="en-US" dirty="0"/>
              <a:t>display at the bottom of the screen.</a:t>
            </a:r>
          </a:p>
          <a:p>
            <a:r>
              <a:rPr lang="en-US" dirty="0">
                <a:solidFill>
                  <a:srgbClr val="C00000"/>
                </a:solidFill>
              </a:rPr>
              <a:t>Metro UI </a:t>
            </a:r>
            <a:r>
              <a:rPr lang="en-US" dirty="0"/>
              <a:t>is the code name for Windows 8 interface.</a:t>
            </a:r>
          </a:p>
          <a:p>
            <a:pPr lvl="1"/>
            <a:r>
              <a:rPr lang="en-US" dirty="0"/>
              <a:t>Microsoft replaced “Metro UI” name with “Modern UI” </a:t>
            </a:r>
          </a:p>
          <a:p>
            <a:r>
              <a:rPr lang="en-US" dirty="0">
                <a:solidFill>
                  <a:srgbClr val="C00000"/>
                </a:solidFill>
              </a:rPr>
              <a:t>Start screen </a:t>
            </a:r>
            <a:r>
              <a:rPr lang="en-US" dirty="0">
                <a:solidFill>
                  <a:schemeClr val="tx1"/>
                </a:solidFill>
              </a:rPr>
              <a:t>is</a:t>
            </a:r>
            <a:r>
              <a:rPr lang="en-US" dirty="0">
                <a:solidFill>
                  <a:srgbClr val="800000"/>
                </a:solidFill>
              </a:rPr>
              <a:t> </a:t>
            </a:r>
            <a:r>
              <a:rPr lang="en-US" dirty="0">
                <a:solidFill>
                  <a:schemeClr val="tx1"/>
                </a:solidFill>
              </a:rPr>
              <a:t>the </a:t>
            </a:r>
            <a:r>
              <a:rPr lang="en-US" dirty="0"/>
              <a:t>default Windows 8 interface.</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Windows 8/8.1 (</a:t>
            </a:r>
            <a:r>
              <a:rPr lang="en-US" i="1" dirty="0"/>
              <a:t>continued</a:t>
            </a:r>
            <a:r>
              <a:rPr lang="en-US" dirty="0"/>
              <a:t>)</a:t>
            </a:r>
          </a:p>
        </p:txBody>
      </p:sp>
      <p:sp>
        <p:nvSpPr>
          <p:cNvPr id="3" name="Content Placeholder 2"/>
          <p:cNvSpPr>
            <a:spLocks noGrp="1"/>
          </p:cNvSpPr>
          <p:nvPr>
            <p:ph idx="1"/>
          </p:nvPr>
        </p:nvSpPr>
        <p:spPr/>
        <p:txBody>
          <a:bodyPr/>
          <a:lstStyle/>
          <a:p>
            <a:r>
              <a:rPr lang="en-US" dirty="0"/>
              <a:t>The desktop screen has no Start button.</a:t>
            </a:r>
          </a:p>
          <a:p>
            <a:pPr lvl="1"/>
            <a:r>
              <a:rPr lang="en-US" dirty="0"/>
              <a:t>Instead, use </a:t>
            </a:r>
            <a:r>
              <a:rPr lang="en-US" dirty="0">
                <a:solidFill>
                  <a:srgbClr val="C00000"/>
                </a:solidFill>
              </a:rPr>
              <a:t>Windows logo key </a:t>
            </a:r>
            <a:r>
              <a:rPr lang="en-US" dirty="0"/>
              <a:t>on standard keyboard.</a:t>
            </a:r>
          </a:p>
          <a:p>
            <a:pPr lvl="1"/>
            <a:r>
              <a:rPr lang="en-US" dirty="0"/>
              <a:t>Features widescreen </a:t>
            </a:r>
            <a:r>
              <a:rPr lang="en-US" dirty="0">
                <a:solidFill>
                  <a:srgbClr val="C00000"/>
                </a:solidFill>
              </a:rPr>
              <a:t>side-by-side apps</a:t>
            </a:r>
          </a:p>
        </p:txBody>
      </p:sp>
    </p:spTree>
    <p:extLst>
      <p:ext uri="{BB962C8B-B14F-4D97-AF65-F5344CB8AC3E}">
        <p14:creationId xmlns:p14="http://schemas.microsoft.com/office/powerpoint/2010/main" val="11648010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Windows 8/8.1 (</a:t>
            </a:r>
            <a:r>
              <a:rPr lang="en-US" i="1" dirty="0"/>
              <a:t>continued</a:t>
            </a:r>
            <a:r>
              <a:rPr lang="en-US" dirty="0"/>
              <a:t>)</a:t>
            </a:r>
          </a:p>
        </p:txBody>
      </p:sp>
      <p:sp>
        <p:nvSpPr>
          <p:cNvPr id="6" name="TextBox 2"/>
          <p:cNvSpPr txBox="1">
            <a:spLocks noChangeArrowheads="1"/>
          </p:cNvSpPr>
          <p:nvPr/>
        </p:nvSpPr>
        <p:spPr bwMode="auto">
          <a:xfrm>
            <a:off x="1371600" y="5574268"/>
            <a:ext cx="6400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3.21  Windows 8 Start screen</a:t>
            </a:r>
          </a:p>
        </p:txBody>
      </p:sp>
      <p:pic>
        <p:nvPicPr>
          <p:cNvPr id="3" name="Picture 2"/>
          <p:cNvPicPr>
            <a:picLocks noChangeAspect="1"/>
          </p:cNvPicPr>
          <p:nvPr/>
        </p:nvPicPr>
        <p:blipFill>
          <a:blip r:embed="rId2" cstate="email">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a:ext>
            </a:extLst>
          </a:blip>
          <a:stretch>
            <a:fillRect/>
          </a:stretch>
        </p:blipFill>
        <p:spPr>
          <a:xfrm>
            <a:off x="914400" y="1547673"/>
            <a:ext cx="7315200" cy="3874195"/>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Windows 8/8.1 (</a:t>
            </a:r>
            <a:r>
              <a:rPr lang="en-US" i="1" dirty="0"/>
              <a:t>continued</a:t>
            </a:r>
            <a:r>
              <a:rPr lang="en-US" dirty="0"/>
              <a:t>)</a:t>
            </a:r>
          </a:p>
        </p:txBody>
      </p:sp>
      <p:sp>
        <p:nvSpPr>
          <p:cNvPr id="4" name="TextBox 2"/>
          <p:cNvSpPr txBox="1">
            <a:spLocks noChangeArrowheads="1"/>
          </p:cNvSpPr>
          <p:nvPr/>
        </p:nvSpPr>
        <p:spPr bwMode="auto">
          <a:xfrm>
            <a:off x="1371600" y="5105400"/>
            <a:ext cx="6400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3.22  Windows 8 Desktop</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129508" y="2046660"/>
            <a:ext cx="4884983" cy="2764679"/>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Windows 8/8.1 (</a:t>
            </a:r>
            <a:r>
              <a:rPr lang="en-US" i="1" dirty="0"/>
              <a:t>continued</a:t>
            </a:r>
            <a:r>
              <a:rPr lang="en-US" dirty="0"/>
              <a:t>)</a:t>
            </a:r>
          </a:p>
        </p:txBody>
      </p:sp>
      <p:sp>
        <p:nvSpPr>
          <p:cNvPr id="4" name="TextBox 2"/>
          <p:cNvSpPr txBox="1">
            <a:spLocks noChangeArrowheads="1"/>
          </p:cNvSpPr>
          <p:nvPr/>
        </p:nvSpPr>
        <p:spPr bwMode="auto">
          <a:xfrm>
            <a:off x="3171616" y="5789343"/>
            <a:ext cx="28007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3.24  Windows 8.1</a:t>
            </a:r>
          </a:p>
        </p:txBody>
      </p:sp>
      <p:pic>
        <p:nvPicPr>
          <p:cNvPr id="3" name="Picture 2"/>
          <p:cNvPicPr>
            <a:picLocks noChangeAspect="1"/>
          </p:cNvPicPr>
          <p:nvPr/>
        </p:nvPicPr>
        <p:blipFill>
          <a:blip r:embed="rId2" cstate="email">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a:ext>
            </a:extLst>
          </a:blip>
          <a:stretch>
            <a:fillRect/>
          </a:stretch>
        </p:blipFill>
        <p:spPr>
          <a:xfrm>
            <a:off x="914400" y="1421784"/>
            <a:ext cx="7315200" cy="4159949"/>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Windows 8/8.1 (</a:t>
            </a:r>
            <a:r>
              <a:rPr lang="en-US" i="1" dirty="0"/>
              <a:t>continued</a:t>
            </a:r>
            <a:r>
              <a:rPr lang="en-US" dirty="0"/>
              <a:t>)</a:t>
            </a:r>
          </a:p>
        </p:txBody>
      </p:sp>
      <p:sp>
        <p:nvSpPr>
          <p:cNvPr id="4" name="Content Placeholder 3"/>
          <p:cNvSpPr>
            <a:spLocks noGrp="1"/>
          </p:cNvSpPr>
          <p:nvPr>
            <p:ph idx="1"/>
          </p:nvPr>
        </p:nvSpPr>
        <p:spPr/>
        <p:txBody>
          <a:bodyPr/>
          <a:lstStyle/>
          <a:p>
            <a:r>
              <a:rPr lang="en-US" dirty="0">
                <a:solidFill>
                  <a:srgbClr val="C00000"/>
                </a:solidFill>
              </a:rPr>
              <a:t>Charms bar </a:t>
            </a:r>
            <a:r>
              <a:rPr lang="en-US" dirty="0"/>
              <a:t>is a location for tools called </a:t>
            </a:r>
            <a:r>
              <a:rPr lang="en-US" dirty="0">
                <a:solidFill>
                  <a:srgbClr val="C00000"/>
                </a:solidFill>
              </a:rPr>
              <a:t>charms</a:t>
            </a:r>
          </a:p>
          <a:p>
            <a:pPr lvl="1"/>
            <a:r>
              <a:rPr lang="en-US" dirty="0"/>
              <a:t>Revealed by placing the cursor in the top or bottom right corner of the screen</a:t>
            </a:r>
          </a:p>
          <a:p>
            <a:r>
              <a:rPr lang="en-US" dirty="0"/>
              <a:t>Final version of Windows 8.1 uses Desktop as the default interface.</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Windows 8/8.1 (</a:t>
            </a:r>
            <a:r>
              <a:rPr lang="en-US" i="1" dirty="0"/>
              <a:t>continued</a:t>
            </a:r>
            <a:r>
              <a:rPr lang="en-US" dirty="0"/>
              <a:t>)</a:t>
            </a:r>
          </a:p>
        </p:txBody>
      </p:sp>
      <p:sp>
        <p:nvSpPr>
          <p:cNvPr id="5" name="TextBox 2"/>
          <p:cNvSpPr txBox="1">
            <a:spLocks noChangeArrowheads="1"/>
          </p:cNvSpPr>
          <p:nvPr/>
        </p:nvSpPr>
        <p:spPr bwMode="auto">
          <a:xfrm>
            <a:off x="838200" y="5105400"/>
            <a:ext cx="746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3.27  Charms accessed by cursor in upper- or lower-right corner</a:t>
            </a: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129508" y="2046660"/>
            <a:ext cx="4884983" cy="2764679"/>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Windows 10</a:t>
            </a:r>
          </a:p>
        </p:txBody>
      </p:sp>
      <p:sp>
        <p:nvSpPr>
          <p:cNvPr id="4" name="Content Placeholder 3"/>
          <p:cNvSpPr>
            <a:spLocks noGrp="1"/>
          </p:cNvSpPr>
          <p:nvPr>
            <p:ph idx="1"/>
          </p:nvPr>
        </p:nvSpPr>
        <p:spPr/>
        <p:txBody>
          <a:bodyPr/>
          <a:lstStyle/>
          <a:p>
            <a:r>
              <a:rPr lang="en-US" dirty="0"/>
              <a:t>Blends traditional Desktop experience with the Metro/Modern UI</a:t>
            </a:r>
          </a:p>
          <a:p>
            <a:pPr lvl="1"/>
            <a:r>
              <a:rPr lang="en-US" dirty="0"/>
              <a:t>Retained Start menu</a:t>
            </a:r>
          </a:p>
          <a:p>
            <a:pPr lvl="1"/>
            <a:r>
              <a:rPr lang="en-US" dirty="0"/>
              <a:t>Removed Charms bar</a:t>
            </a:r>
          </a:p>
          <a:p>
            <a:r>
              <a:rPr lang="en-US" dirty="0"/>
              <a:t>Create and manages </a:t>
            </a:r>
            <a:r>
              <a:rPr lang="en-US" dirty="0">
                <a:solidFill>
                  <a:srgbClr val="C00000"/>
                </a:solidFill>
              </a:rPr>
              <a:t>multiple Desktops </a:t>
            </a:r>
            <a:r>
              <a:rPr lang="en-US" dirty="0"/>
              <a:t>for grouping open applications with the Task View button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Windows 10 (</a:t>
            </a:r>
            <a:r>
              <a:rPr lang="en-US" i="1" dirty="0"/>
              <a:t>continued</a:t>
            </a:r>
            <a:r>
              <a:rPr lang="en-US" dirty="0"/>
              <a:t>)</a:t>
            </a:r>
          </a:p>
        </p:txBody>
      </p:sp>
      <p:sp>
        <p:nvSpPr>
          <p:cNvPr id="6" name="TextBox 2"/>
          <p:cNvSpPr txBox="1">
            <a:spLocks noChangeArrowheads="1"/>
          </p:cNvSpPr>
          <p:nvPr/>
        </p:nvSpPr>
        <p:spPr bwMode="auto">
          <a:xfrm>
            <a:off x="1371600" y="5867400"/>
            <a:ext cx="6400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3.29  Windows 10 with a few applications open</a:t>
            </a:r>
          </a:p>
        </p:txBody>
      </p:sp>
      <p:pic>
        <p:nvPicPr>
          <p:cNvPr id="3" name="Picture 2"/>
          <p:cNvPicPr>
            <a:picLocks noChangeAspect="1"/>
          </p:cNvPicPr>
          <p:nvPr/>
        </p:nvPicPr>
        <p:blipFill>
          <a:blip r:embed="rId2" cstate="email">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a:ext>
            </a:extLst>
          </a:blip>
          <a:stretch>
            <a:fillRect/>
          </a:stretch>
        </p:blipFill>
        <p:spPr>
          <a:xfrm>
            <a:off x="1371600" y="1304694"/>
            <a:ext cx="6400800" cy="430312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Computing Process</a:t>
            </a:r>
          </a:p>
        </p:txBody>
      </p:sp>
      <p:sp>
        <p:nvSpPr>
          <p:cNvPr id="3" name="Content Placeholder 2"/>
          <p:cNvSpPr>
            <a:spLocks noGrp="1"/>
          </p:cNvSpPr>
          <p:nvPr>
            <p:ph idx="1"/>
          </p:nvPr>
        </p:nvSpPr>
        <p:spPr/>
        <p:txBody>
          <a:bodyPr/>
          <a:lstStyle/>
          <a:p>
            <a:r>
              <a:rPr lang="en-US" dirty="0">
                <a:solidFill>
                  <a:srgbClr val="C00000"/>
                </a:solidFill>
              </a:rPr>
              <a:t>Computer</a:t>
            </a:r>
            <a:r>
              <a:rPr lang="en-US" dirty="0"/>
              <a:t>: an electronic device that can perform calculations</a:t>
            </a:r>
          </a:p>
          <a:p>
            <a:r>
              <a:rPr lang="en-US" dirty="0"/>
              <a:t>Typical </a:t>
            </a:r>
            <a:r>
              <a:rPr lang="en-US" dirty="0">
                <a:solidFill>
                  <a:srgbClr val="C00000"/>
                </a:solidFill>
              </a:rPr>
              <a:t>personal computer (PC)</a:t>
            </a:r>
          </a:p>
          <a:p>
            <a:pPr lvl="1"/>
            <a:r>
              <a:rPr lang="en-US" dirty="0"/>
              <a:t>Runs Microsoft Windows</a:t>
            </a:r>
          </a:p>
          <a:p>
            <a:pPr lvl="1"/>
            <a:r>
              <a:rPr lang="en-US" dirty="0"/>
              <a:t>Used for various tasks</a:t>
            </a:r>
          </a:p>
          <a:p>
            <a:r>
              <a:rPr lang="en-US" dirty="0"/>
              <a:t>Various types of computers</a:t>
            </a:r>
          </a:p>
          <a:p>
            <a:pPr lvl="1"/>
            <a:r>
              <a:rPr lang="en-US" dirty="0"/>
              <a:t>General-purpose computing devices</a:t>
            </a:r>
          </a:p>
          <a:p>
            <a:pPr lvl="1"/>
            <a:r>
              <a:rPr lang="en-US" dirty="0"/>
              <a:t>Specific-purpose computers</a:t>
            </a:r>
          </a:p>
          <a:p>
            <a:pPr lvl="1"/>
            <a:r>
              <a:rPr lang="en-US" dirty="0"/>
              <a:t>Devices with computers inside</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Mac OS X</a:t>
            </a:r>
          </a:p>
        </p:txBody>
      </p:sp>
      <p:sp>
        <p:nvSpPr>
          <p:cNvPr id="3" name="Content Placeholder 2"/>
          <p:cNvSpPr>
            <a:spLocks noGrp="1"/>
          </p:cNvSpPr>
          <p:nvPr>
            <p:ph idx="1"/>
          </p:nvPr>
        </p:nvSpPr>
        <p:spPr/>
        <p:txBody>
          <a:bodyPr/>
          <a:lstStyle/>
          <a:p>
            <a:r>
              <a:rPr lang="en-US" dirty="0">
                <a:solidFill>
                  <a:srgbClr val="C00000"/>
                </a:solidFill>
              </a:rPr>
              <a:t>Desktop</a:t>
            </a:r>
            <a:r>
              <a:rPr lang="en-US" dirty="0">
                <a:solidFill>
                  <a:srgbClr val="800000"/>
                </a:solidFill>
              </a:rPr>
              <a:t> </a:t>
            </a:r>
            <a:r>
              <a:rPr lang="en-US" dirty="0"/>
              <a:t>– background of main screen</a:t>
            </a:r>
          </a:p>
          <a:p>
            <a:r>
              <a:rPr lang="en-US" dirty="0">
                <a:solidFill>
                  <a:srgbClr val="C00000"/>
                </a:solidFill>
              </a:rPr>
              <a:t>Dock</a:t>
            </a:r>
            <a:r>
              <a:rPr lang="en-US" dirty="0">
                <a:solidFill>
                  <a:srgbClr val="800000"/>
                </a:solidFill>
              </a:rPr>
              <a:t> </a:t>
            </a:r>
            <a:r>
              <a:rPr lang="en-US" dirty="0"/>
              <a:t>– frequently used applications as icons</a:t>
            </a:r>
          </a:p>
          <a:p>
            <a:r>
              <a:rPr lang="en-US" dirty="0"/>
              <a:t>Mission Control button </a:t>
            </a:r>
          </a:p>
          <a:p>
            <a:pPr lvl="1"/>
            <a:r>
              <a:rPr lang="en-US" dirty="0"/>
              <a:t>Brings up </a:t>
            </a:r>
            <a:r>
              <a:rPr lang="en-US" dirty="0">
                <a:solidFill>
                  <a:srgbClr val="C00000"/>
                </a:solidFill>
              </a:rPr>
              <a:t>Mission Control </a:t>
            </a:r>
            <a:r>
              <a:rPr lang="en-US" dirty="0"/>
              <a:t>utility that allows you to switch between open applications and more</a:t>
            </a:r>
          </a:p>
          <a:p>
            <a:r>
              <a:rPr lang="en-US" dirty="0"/>
              <a:t>Supports </a:t>
            </a:r>
            <a:r>
              <a:rPr lang="en-US" dirty="0">
                <a:solidFill>
                  <a:srgbClr val="C00000"/>
                </a:solidFill>
              </a:rPr>
              <a:t>Spaces</a:t>
            </a:r>
            <a:r>
              <a:rPr lang="en-US" dirty="0"/>
              <a:t> – multiple Desktops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Mac OS X (</a:t>
            </a:r>
            <a:r>
              <a:rPr lang="en-US" i="1" dirty="0"/>
              <a:t>continued</a:t>
            </a:r>
            <a:r>
              <a:rPr lang="en-US" dirty="0"/>
              <a:t>)</a:t>
            </a:r>
          </a:p>
        </p:txBody>
      </p:sp>
      <p:sp>
        <p:nvSpPr>
          <p:cNvPr id="6" name="TextBox 2"/>
          <p:cNvSpPr txBox="1">
            <a:spLocks noChangeArrowheads="1"/>
          </p:cNvSpPr>
          <p:nvPr/>
        </p:nvSpPr>
        <p:spPr bwMode="auto">
          <a:xfrm>
            <a:off x="1371600" y="4572000"/>
            <a:ext cx="6400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3.32  Mission Control button on keyboard</a:t>
            </a:r>
          </a:p>
        </p:txBody>
      </p:sp>
      <p:grpSp>
        <p:nvGrpSpPr>
          <p:cNvPr id="5" name="Group 4"/>
          <p:cNvGrpSpPr/>
          <p:nvPr/>
        </p:nvGrpSpPr>
        <p:grpSpPr>
          <a:xfrm>
            <a:off x="3154832" y="2494854"/>
            <a:ext cx="2834336" cy="1868292"/>
            <a:chOff x="3154832" y="2494854"/>
            <a:chExt cx="2834336" cy="1868292"/>
          </a:xfrm>
        </p:grpSpPr>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154832" y="2494854"/>
              <a:ext cx="2834336" cy="1868292"/>
            </a:xfrm>
            <a:prstGeom prst="rect">
              <a:avLst/>
            </a:prstGeom>
          </p:spPr>
        </p:pic>
        <p:sp>
          <p:nvSpPr>
            <p:cNvPr id="3" name="Oval 2"/>
            <p:cNvSpPr/>
            <p:nvPr/>
          </p:nvSpPr>
          <p:spPr bwMode="auto">
            <a:xfrm>
              <a:off x="4191000" y="2895600"/>
              <a:ext cx="762000" cy="533400"/>
            </a:xfrm>
            <a:prstGeom prst="ellipse">
              <a:avLst/>
            </a:prstGeom>
            <a:noFill/>
            <a:ln w="952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pPr>
              <a:endParaRPr kumimoji="0" lang="en-US" sz="1800" b="0" i="0" u="none" strike="noStrike" cap="none" normalizeH="0" baseline="0" smtClean="0">
                <a:ln>
                  <a:noFill/>
                </a:ln>
                <a:solidFill>
                  <a:schemeClr val="bg1"/>
                </a:solidFill>
                <a:effectLst/>
                <a:latin typeface="Arial" charset="0"/>
                <a:ea typeface="MS Gothic" pitchFamily="49" charset="-128"/>
              </a:endParaRPr>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Mac OS X (</a:t>
            </a:r>
            <a:r>
              <a:rPr lang="en-US" i="1" dirty="0"/>
              <a:t>continued</a:t>
            </a:r>
            <a:r>
              <a:rPr lang="en-US" dirty="0"/>
              <a:t>)</a:t>
            </a:r>
          </a:p>
        </p:txBody>
      </p:sp>
      <p:sp>
        <p:nvSpPr>
          <p:cNvPr id="6" name="TextBox 2"/>
          <p:cNvSpPr txBox="1">
            <a:spLocks noChangeArrowheads="1"/>
          </p:cNvSpPr>
          <p:nvPr/>
        </p:nvSpPr>
        <p:spPr bwMode="auto">
          <a:xfrm>
            <a:off x="762000" y="5105400"/>
            <a:ext cx="7620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3.33  Mission Control showing four open apps and nine Desktops</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133600" y="2057400"/>
            <a:ext cx="4876800" cy="2743200"/>
          </a:xfrm>
          <a:prstGeom prst="rect">
            <a:avLst/>
          </a:prstGeom>
        </p:spPr>
      </p:pic>
    </p:spTree>
    <p:extLst>
      <p:ext uri="{BB962C8B-B14F-4D97-AF65-F5344CB8AC3E}">
        <p14:creationId xmlns:p14="http://schemas.microsoft.com/office/powerpoint/2010/main" val="33541494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Linux</a:t>
            </a:r>
          </a:p>
        </p:txBody>
      </p:sp>
      <p:sp>
        <p:nvSpPr>
          <p:cNvPr id="3" name="Content Placeholder 2"/>
          <p:cNvSpPr>
            <a:spLocks noGrp="1"/>
          </p:cNvSpPr>
          <p:nvPr>
            <p:ph idx="1"/>
          </p:nvPr>
        </p:nvSpPr>
        <p:spPr/>
        <p:txBody>
          <a:bodyPr/>
          <a:lstStyle/>
          <a:p>
            <a:r>
              <a:rPr lang="en-US" dirty="0"/>
              <a:t>Linux</a:t>
            </a:r>
          </a:p>
          <a:p>
            <a:pPr lvl="1"/>
            <a:r>
              <a:rPr lang="en-US" dirty="0"/>
              <a:t>Variety of user interfaces called</a:t>
            </a:r>
            <a:r>
              <a:rPr lang="en-US" dirty="0">
                <a:solidFill>
                  <a:srgbClr val="800000"/>
                </a:solidFill>
              </a:rPr>
              <a:t> </a:t>
            </a:r>
            <a:r>
              <a:rPr lang="en-US" dirty="0">
                <a:solidFill>
                  <a:srgbClr val="C00000"/>
                </a:solidFill>
              </a:rPr>
              <a:t>desktop environments (DEs)</a:t>
            </a:r>
          </a:p>
        </p:txBody>
      </p:sp>
      <p:sp>
        <p:nvSpPr>
          <p:cNvPr id="5" name="TextBox 2"/>
          <p:cNvSpPr txBox="1">
            <a:spLocks noChangeArrowheads="1"/>
          </p:cNvSpPr>
          <p:nvPr/>
        </p:nvSpPr>
        <p:spPr bwMode="auto">
          <a:xfrm>
            <a:off x="1371600" y="5802868"/>
            <a:ext cx="6400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3.34  Multiple Desktops</a:t>
            </a:r>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133600" y="2895600"/>
            <a:ext cx="4876800" cy="2743200"/>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File Structures and Paths</a:t>
            </a:r>
          </a:p>
        </p:txBody>
      </p:sp>
      <p:sp>
        <p:nvSpPr>
          <p:cNvPr id="3" name="Content Placeholder 2"/>
          <p:cNvSpPr>
            <a:spLocks noGrp="1"/>
          </p:cNvSpPr>
          <p:nvPr>
            <p:ph idx="1"/>
          </p:nvPr>
        </p:nvSpPr>
        <p:spPr/>
        <p:txBody>
          <a:bodyPr/>
          <a:lstStyle/>
          <a:p>
            <a:r>
              <a:rPr lang="en-US" dirty="0"/>
              <a:t>Tree pattern</a:t>
            </a:r>
          </a:p>
          <a:p>
            <a:pPr lvl="1"/>
            <a:r>
              <a:rPr lang="en-US" dirty="0"/>
              <a:t>Root: drive or disc</a:t>
            </a:r>
          </a:p>
          <a:p>
            <a:pPr lvl="2"/>
            <a:r>
              <a:rPr lang="en-US" dirty="0"/>
              <a:t>Followed by folder, subfolder, etc.</a:t>
            </a:r>
          </a:p>
          <a:p>
            <a:r>
              <a:rPr lang="en-US" dirty="0"/>
              <a:t>Drives and discs have a </a:t>
            </a:r>
            <a:r>
              <a:rPr lang="en-US" dirty="0">
                <a:solidFill>
                  <a:srgbClr val="C00000"/>
                </a:solidFill>
              </a:rPr>
              <a:t>drive letter </a:t>
            </a:r>
            <a:r>
              <a:rPr lang="en-US" dirty="0"/>
              <a:t>designation.</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File Structures and Paths (</a:t>
            </a:r>
            <a:r>
              <a:rPr lang="en-US" i="1" dirty="0"/>
              <a:t>continued</a:t>
            </a:r>
            <a:r>
              <a:rPr lang="en-US" dirty="0"/>
              <a:t>)</a:t>
            </a:r>
          </a:p>
        </p:txBody>
      </p:sp>
      <p:sp>
        <p:nvSpPr>
          <p:cNvPr id="3" name="Content Placeholder 2"/>
          <p:cNvSpPr>
            <a:spLocks noGrp="1"/>
          </p:cNvSpPr>
          <p:nvPr>
            <p:ph idx="1"/>
          </p:nvPr>
        </p:nvSpPr>
        <p:spPr/>
        <p:txBody>
          <a:bodyPr/>
          <a:lstStyle/>
          <a:p>
            <a:r>
              <a:rPr lang="en-US" dirty="0"/>
              <a:t>Windows</a:t>
            </a:r>
          </a:p>
          <a:p>
            <a:pPr lvl="1"/>
            <a:r>
              <a:rPr lang="en-US" dirty="0">
                <a:solidFill>
                  <a:srgbClr val="C00000"/>
                </a:solidFill>
              </a:rPr>
              <a:t>Root directory </a:t>
            </a:r>
            <a:r>
              <a:rPr lang="en-US" dirty="0"/>
              <a:t>– where the OS is installed</a:t>
            </a:r>
          </a:p>
          <a:p>
            <a:pPr lvl="1"/>
            <a:r>
              <a:rPr lang="en-US" dirty="0"/>
              <a:t>Access folders through </a:t>
            </a:r>
            <a:r>
              <a:rPr lang="en-US" dirty="0">
                <a:solidFill>
                  <a:srgbClr val="C00000"/>
                </a:solidFill>
              </a:rPr>
              <a:t>Windows Explorer </a:t>
            </a:r>
            <a:r>
              <a:rPr lang="en-US" dirty="0"/>
              <a:t>(Vista/7) and </a:t>
            </a:r>
            <a:r>
              <a:rPr lang="en-US" dirty="0">
                <a:solidFill>
                  <a:srgbClr val="C00000"/>
                </a:solidFill>
              </a:rPr>
              <a:t>File Explorer </a:t>
            </a:r>
            <a:r>
              <a:rPr lang="en-US" dirty="0"/>
              <a:t>(8/8.1/10)</a:t>
            </a:r>
          </a:p>
          <a:p>
            <a:pPr lvl="1"/>
            <a:r>
              <a:rPr lang="en-US" dirty="0">
                <a:solidFill>
                  <a:srgbClr val="C00000"/>
                </a:solidFill>
              </a:rPr>
              <a:t>File extension </a:t>
            </a:r>
            <a:r>
              <a:rPr lang="en-US" dirty="0"/>
              <a:t>– appears after file name</a:t>
            </a:r>
          </a:p>
          <a:p>
            <a:pPr lvl="2"/>
            <a:r>
              <a:rPr lang="en-US" dirty="0">
                <a:solidFill>
                  <a:srgbClr val="C00000"/>
                </a:solidFill>
              </a:rPr>
              <a:t>File association </a:t>
            </a:r>
            <a:r>
              <a:rPr lang="en-US" dirty="0"/>
              <a:t>– tells OS which application to use with the file</a:t>
            </a:r>
            <a:endParaRPr lang="en-US" dirty="0">
              <a:solidFill>
                <a:srgbClr val="800000"/>
              </a:solidFill>
            </a:endParaRPr>
          </a:p>
        </p:txBody>
      </p:sp>
    </p:spTree>
    <p:extLst>
      <p:ext uri="{BB962C8B-B14F-4D97-AF65-F5344CB8AC3E}">
        <p14:creationId xmlns:p14="http://schemas.microsoft.com/office/powerpoint/2010/main" val="353692596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File Structures and Paths (</a:t>
            </a:r>
            <a:r>
              <a:rPr lang="en-US" i="1" dirty="0"/>
              <a:t>continued</a:t>
            </a:r>
            <a:r>
              <a:rPr lang="en-US" dirty="0"/>
              <a:t>)</a:t>
            </a:r>
          </a:p>
        </p:txBody>
      </p:sp>
      <p:sp>
        <p:nvSpPr>
          <p:cNvPr id="3" name="Content Placeholder 2"/>
          <p:cNvSpPr>
            <a:spLocks noGrp="1"/>
          </p:cNvSpPr>
          <p:nvPr>
            <p:ph idx="1"/>
          </p:nvPr>
        </p:nvSpPr>
        <p:spPr/>
        <p:txBody>
          <a:bodyPr/>
          <a:lstStyle/>
          <a:p>
            <a:r>
              <a:rPr lang="en-US" dirty="0"/>
              <a:t>Windows</a:t>
            </a:r>
          </a:p>
          <a:p>
            <a:pPr lvl="1"/>
            <a:r>
              <a:rPr lang="en-US" dirty="0"/>
              <a:t>C:\Program Files (All Windows versions)</a:t>
            </a:r>
          </a:p>
          <a:p>
            <a:pPr lvl="2"/>
            <a:r>
              <a:rPr lang="en-US" dirty="0"/>
              <a:t>Default location for installing programs</a:t>
            </a:r>
          </a:p>
          <a:p>
            <a:pPr lvl="1"/>
            <a:r>
              <a:rPr lang="en-US" dirty="0"/>
              <a:t>Program files installed on 64-bit editions of Windows</a:t>
            </a:r>
          </a:p>
          <a:p>
            <a:pPr lvl="2"/>
            <a:r>
              <a:rPr lang="en-US" dirty="0"/>
              <a:t>C:\Program Files for 64-bit applications</a:t>
            </a:r>
          </a:p>
          <a:p>
            <a:pPr lvl="2"/>
            <a:r>
              <a:rPr lang="en-US" dirty="0"/>
              <a:t>C:\Program Files (x86) for 32-bit applications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File Structures and Paths (</a:t>
            </a:r>
            <a:r>
              <a:rPr lang="en-US" i="1" dirty="0"/>
              <a:t>continued</a:t>
            </a:r>
            <a:r>
              <a:rPr lang="en-US" dirty="0"/>
              <a:t>)</a:t>
            </a:r>
          </a:p>
        </p:txBody>
      </p:sp>
      <p:sp>
        <p:nvSpPr>
          <p:cNvPr id="3" name="Content Placeholder 2"/>
          <p:cNvSpPr>
            <a:spLocks noGrp="1"/>
          </p:cNvSpPr>
          <p:nvPr>
            <p:ph idx="1"/>
          </p:nvPr>
        </p:nvSpPr>
        <p:spPr/>
        <p:txBody>
          <a:bodyPr/>
          <a:lstStyle/>
          <a:p>
            <a:r>
              <a:rPr lang="en-US" dirty="0"/>
              <a:t>Windows</a:t>
            </a:r>
          </a:p>
          <a:p>
            <a:pPr lvl="1"/>
            <a:r>
              <a:rPr lang="en-US" dirty="0"/>
              <a:t>Personal documents in subfolders of C:\Users</a:t>
            </a:r>
          </a:p>
          <a:p>
            <a:pPr lvl="2"/>
            <a:r>
              <a:rPr lang="en-US" dirty="0"/>
              <a:t>C:\Users\Mike\Desktop</a:t>
            </a:r>
          </a:p>
          <a:p>
            <a:pPr lvl="2"/>
            <a:r>
              <a:rPr lang="en-US" dirty="0"/>
              <a:t>C:\Users\Mike\Documents</a:t>
            </a:r>
          </a:p>
          <a:p>
            <a:pPr lvl="2"/>
            <a:r>
              <a:rPr lang="en-US" dirty="0"/>
              <a:t>C:\Users\Mike\Downloads</a:t>
            </a:r>
          </a:p>
          <a:p>
            <a:pPr lvl="2"/>
            <a:r>
              <a:rPr lang="en-US" dirty="0"/>
              <a:t>C:\Users\Mike\Music</a:t>
            </a:r>
          </a:p>
          <a:p>
            <a:pPr lvl="2"/>
            <a:r>
              <a:rPr lang="en-US" dirty="0"/>
              <a:t>C:\Users\Mike\Pictures</a:t>
            </a:r>
          </a:p>
          <a:p>
            <a:pPr lvl="2"/>
            <a:r>
              <a:rPr lang="en-US" dirty="0"/>
              <a:t>C:\Users\Mike\Videos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File Structures and Paths (</a:t>
            </a:r>
            <a:r>
              <a:rPr lang="en-US" i="1" dirty="0"/>
              <a:t>continued</a:t>
            </a:r>
            <a:r>
              <a:rPr lang="en-US" dirty="0"/>
              <a:t>)</a:t>
            </a:r>
          </a:p>
        </p:txBody>
      </p:sp>
      <p:sp>
        <p:nvSpPr>
          <p:cNvPr id="3" name="Content Placeholder 2"/>
          <p:cNvSpPr>
            <a:spLocks noGrp="1"/>
          </p:cNvSpPr>
          <p:nvPr>
            <p:ph idx="1"/>
          </p:nvPr>
        </p:nvSpPr>
        <p:spPr/>
        <p:txBody>
          <a:bodyPr/>
          <a:lstStyle/>
          <a:p>
            <a:r>
              <a:rPr lang="en-US" dirty="0"/>
              <a:t>Mac OS X</a:t>
            </a:r>
          </a:p>
          <a:p>
            <a:pPr lvl="1"/>
            <a:r>
              <a:rPr lang="en-US" dirty="0">
                <a:solidFill>
                  <a:srgbClr val="C00000"/>
                </a:solidFill>
              </a:rPr>
              <a:t>Finder</a:t>
            </a:r>
            <a:r>
              <a:rPr lang="en-US" dirty="0">
                <a:solidFill>
                  <a:srgbClr val="800000"/>
                </a:solidFill>
              </a:rPr>
              <a:t> </a:t>
            </a:r>
            <a:r>
              <a:rPr lang="en-US" dirty="0"/>
              <a:t>holds the key to files and folders. </a:t>
            </a:r>
          </a:p>
          <a:p>
            <a:pPr lvl="1"/>
            <a:r>
              <a:rPr lang="en-US" dirty="0"/>
              <a:t>The Mac style is different from Windows, but has functionally similar folders.</a:t>
            </a:r>
          </a:p>
          <a:p>
            <a:r>
              <a:rPr lang="en-US" dirty="0"/>
              <a:t>Linux</a:t>
            </a:r>
          </a:p>
          <a:p>
            <a:pPr lvl="1"/>
            <a:r>
              <a:rPr lang="en-US" dirty="0"/>
              <a:t>Pretty much the same structure for user organization</a:t>
            </a:r>
          </a:p>
          <a:p>
            <a:pPr lvl="1"/>
            <a:r>
              <a:rPr lang="en-US" dirty="0"/>
              <a:t>Home folder rather than Users folder</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Tech Launch Points</a:t>
            </a:r>
          </a:p>
        </p:txBody>
      </p:sp>
      <p:sp>
        <p:nvSpPr>
          <p:cNvPr id="3" name="Content Placeholder 2"/>
          <p:cNvSpPr>
            <a:spLocks noGrp="1"/>
          </p:cNvSpPr>
          <p:nvPr>
            <p:ph idx="1"/>
          </p:nvPr>
        </p:nvSpPr>
        <p:spPr/>
        <p:txBody>
          <a:bodyPr/>
          <a:lstStyle/>
          <a:p>
            <a:r>
              <a:rPr lang="en-US" dirty="0"/>
              <a:t>Windows Vista/7</a:t>
            </a:r>
          </a:p>
          <a:p>
            <a:pPr lvl="1"/>
            <a:r>
              <a:rPr lang="en-US" dirty="0">
                <a:solidFill>
                  <a:srgbClr val="C00000"/>
                </a:solidFill>
              </a:rPr>
              <a:t>Control Panel</a:t>
            </a:r>
          </a:p>
          <a:p>
            <a:pPr lvl="2"/>
            <a:r>
              <a:rPr lang="en-US" dirty="0"/>
              <a:t>Maintenance, upgrade, and configuration</a:t>
            </a:r>
          </a:p>
          <a:p>
            <a:pPr lvl="2"/>
            <a:r>
              <a:rPr lang="en-US" dirty="0"/>
              <a:t>Exam assumes Classic view with large icons</a:t>
            </a:r>
          </a:p>
          <a:p>
            <a:pPr lvl="2"/>
            <a:r>
              <a:rPr lang="en-US" dirty="0"/>
              <a:t>Populated by </a:t>
            </a:r>
            <a:r>
              <a:rPr lang="en-US" dirty="0">
                <a:solidFill>
                  <a:srgbClr val="C00000"/>
                </a:solidFill>
              </a:rPr>
              <a:t>applets</a:t>
            </a:r>
            <a:r>
              <a:rPr lang="en-US" dirty="0">
                <a:solidFill>
                  <a:srgbClr val="800000"/>
                </a:solidFill>
              </a:rPr>
              <a:t> </a:t>
            </a:r>
            <a:r>
              <a:rPr lang="en-US" dirty="0"/>
              <a:t>– specific aspects of Windows</a:t>
            </a:r>
          </a:p>
          <a:p>
            <a:pPr lvl="1"/>
            <a:r>
              <a:rPr lang="en-US" dirty="0">
                <a:solidFill>
                  <a:srgbClr val="C00000"/>
                </a:solidFill>
              </a:rPr>
              <a:t>System Tools </a:t>
            </a:r>
            <a:r>
              <a:rPr lang="en-US" dirty="0"/>
              <a:t>menu</a:t>
            </a:r>
          </a:p>
          <a:p>
            <a:pPr lvl="2"/>
            <a:r>
              <a:rPr lang="en-US" dirty="0"/>
              <a:t>Commonly accessed tools such as System Information and Disk Defragmenter</a:t>
            </a:r>
          </a:p>
          <a:p>
            <a:pPr lvl="2"/>
            <a:r>
              <a:rPr lang="en-US" dirty="0"/>
              <a:t>Character Map</a:t>
            </a:r>
          </a:p>
          <a:p>
            <a:pPr lvl="1"/>
            <a:r>
              <a:rPr lang="en-US" dirty="0">
                <a:solidFill>
                  <a:srgbClr val="C00000"/>
                </a:solidFill>
              </a:rPr>
              <a:t>Command-line interface </a:t>
            </a:r>
            <a:r>
              <a:rPr lang="en-US" dirty="0"/>
              <a:t>– text commands</a:t>
            </a:r>
          </a:p>
          <a:p>
            <a:pPr lvl="2"/>
            <a:r>
              <a:rPr lang="en-US" dirty="0"/>
              <a:t>Useful when graphical Windows does not work</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3"/>
          <p:cNvSpPr>
            <a:spLocks noGrp="1"/>
          </p:cNvSpPr>
          <p:nvPr>
            <p:ph type="title"/>
          </p:nvPr>
        </p:nvSpPr>
        <p:spPr/>
        <p:txBody>
          <a:bodyPr/>
          <a:lstStyle/>
          <a:p>
            <a:r>
              <a:rPr lang="en-US" dirty="0"/>
              <a:t>The Computing Parts</a:t>
            </a:r>
          </a:p>
        </p:txBody>
      </p:sp>
      <p:sp>
        <p:nvSpPr>
          <p:cNvPr id="4099" name="Text Placeholder 6"/>
          <p:cNvSpPr>
            <a:spLocks noGrp="1"/>
          </p:cNvSpPr>
          <p:nvPr>
            <p:ph idx="1"/>
          </p:nvPr>
        </p:nvSpPr>
        <p:spPr/>
        <p:txBody>
          <a:bodyPr/>
          <a:lstStyle/>
          <a:p>
            <a:r>
              <a:rPr lang="en-GB" dirty="0">
                <a:solidFill>
                  <a:srgbClr val="C00000"/>
                </a:solidFill>
              </a:rPr>
              <a:t>Hardware</a:t>
            </a:r>
            <a:endParaRPr lang="en-US" dirty="0">
              <a:solidFill>
                <a:srgbClr val="C00000"/>
              </a:solidFill>
            </a:endParaRPr>
          </a:p>
          <a:p>
            <a:pPr lvl="1"/>
            <a:r>
              <a:rPr lang="en-GB" dirty="0"/>
              <a:t>Physical components you can touch (e.g., keyboard and monitor)</a:t>
            </a:r>
            <a:endParaRPr lang="en-US" dirty="0"/>
          </a:p>
          <a:p>
            <a:r>
              <a:rPr lang="en-GB" dirty="0">
                <a:solidFill>
                  <a:srgbClr val="C00000"/>
                </a:solidFill>
              </a:rPr>
              <a:t>Operating system (OS) </a:t>
            </a:r>
            <a:r>
              <a:rPr lang="en-GB" dirty="0">
                <a:solidFill>
                  <a:schemeClr val="tx1"/>
                </a:solidFill>
              </a:rPr>
              <a:t>controls hardware and enables user to tell the computer what to do</a:t>
            </a:r>
          </a:p>
          <a:p>
            <a:pPr lvl="1"/>
            <a:r>
              <a:rPr lang="en-GB" dirty="0"/>
              <a:t>Example: Windows 8.1, Mac OS X, Linux</a:t>
            </a:r>
          </a:p>
          <a:p>
            <a:pPr lvl="1"/>
            <a:r>
              <a:rPr lang="en-GB" dirty="0">
                <a:solidFill>
                  <a:srgbClr val="C00000"/>
                </a:solidFill>
              </a:rPr>
              <a:t>User interface(UI) </a:t>
            </a:r>
            <a:r>
              <a:rPr lang="en-GB" dirty="0"/>
              <a:t>is software with which you can interact</a:t>
            </a:r>
          </a:p>
          <a:p>
            <a:pPr lvl="1"/>
            <a:r>
              <a:rPr lang="en-GB" dirty="0">
                <a:solidFill>
                  <a:srgbClr val="C00000"/>
                </a:solidFill>
              </a:rPr>
              <a:t>Graphical user interface (GUI) </a:t>
            </a:r>
            <a:r>
              <a:rPr lang="en-GB" dirty="0"/>
              <a:t>offers images or icons to select</a:t>
            </a:r>
            <a:endParaRPr lang="en-US" dirty="0"/>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Tech Launch Points (</a:t>
            </a:r>
            <a:r>
              <a:rPr lang="en-US" i="1" dirty="0"/>
              <a:t>continued</a:t>
            </a:r>
            <a:r>
              <a:rPr lang="en-US" dirty="0"/>
              <a:t>)</a:t>
            </a:r>
          </a:p>
        </p:txBody>
      </p:sp>
      <p:sp>
        <p:nvSpPr>
          <p:cNvPr id="5" name="TextBox 2"/>
          <p:cNvSpPr txBox="1">
            <a:spLocks noChangeArrowheads="1"/>
          </p:cNvSpPr>
          <p:nvPr/>
        </p:nvSpPr>
        <p:spPr bwMode="auto">
          <a:xfrm>
            <a:off x="1371600" y="5029200"/>
            <a:ext cx="6400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3.46  Command prompt in Windows Vista</a:t>
            </a: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56608" y="2057400"/>
            <a:ext cx="4630783" cy="2743200"/>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Tech Launch Points (</a:t>
            </a:r>
            <a:r>
              <a:rPr lang="en-US" i="1" dirty="0"/>
              <a:t>continued</a:t>
            </a:r>
            <a:r>
              <a:rPr lang="en-US" dirty="0"/>
              <a:t>)</a:t>
            </a:r>
          </a:p>
        </p:txBody>
      </p:sp>
      <p:sp>
        <p:nvSpPr>
          <p:cNvPr id="3" name="Content Placeholder 2"/>
          <p:cNvSpPr>
            <a:spLocks noGrp="1"/>
          </p:cNvSpPr>
          <p:nvPr>
            <p:ph idx="1"/>
          </p:nvPr>
        </p:nvSpPr>
        <p:spPr/>
        <p:txBody>
          <a:bodyPr/>
          <a:lstStyle/>
          <a:p>
            <a:r>
              <a:rPr lang="en-US" dirty="0"/>
              <a:t>Windows 8/8.1</a:t>
            </a:r>
          </a:p>
          <a:p>
            <a:pPr lvl="1"/>
            <a:r>
              <a:rPr lang="en-US" dirty="0"/>
              <a:t>Control Panel </a:t>
            </a:r>
          </a:p>
          <a:p>
            <a:pPr lvl="2"/>
            <a:r>
              <a:rPr lang="en-US" dirty="0"/>
              <a:t>As with previous Windows versions—the go-to source for tech tools</a:t>
            </a:r>
          </a:p>
          <a:p>
            <a:pPr lvl="1"/>
            <a:r>
              <a:rPr lang="en-US" dirty="0">
                <a:solidFill>
                  <a:srgbClr val="C00000"/>
                </a:solidFill>
              </a:rPr>
              <a:t>Administrative Tools</a:t>
            </a:r>
          </a:p>
          <a:p>
            <a:pPr lvl="2"/>
            <a:r>
              <a:rPr lang="en-US" dirty="0"/>
              <a:t>Set up hard drives, manage devices, test system performance, etc.</a:t>
            </a:r>
          </a:p>
          <a:p>
            <a:pPr lvl="1"/>
            <a:r>
              <a:rPr lang="en-US" dirty="0"/>
              <a:t>Command Line</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The Tech Launch Points (</a:t>
            </a:r>
            <a:r>
              <a:rPr lang="en-US" i="1" dirty="0"/>
              <a:t>continued</a:t>
            </a:r>
            <a:r>
              <a:rPr lang="en-US" dirty="0"/>
              <a:t>)</a:t>
            </a:r>
          </a:p>
        </p:txBody>
      </p:sp>
      <p:sp>
        <p:nvSpPr>
          <p:cNvPr id="6" name="TextBox 2"/>
          <p:cNvSpPr txBox="1">
            <a:spLocks noChangeArrowheads="1"/>
          </p:cNvSpPr>
          <p:nvPr/>
        </p:nvSpPr>
        <p:spPr bwMode="auto">
          <a:xfrm>
            <a:off x="1371600" y="5334000"/>
            <a:ext cx="6400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3.50  Administrative Tools in the Apps list</a:t>
            </a:r>
          </a:p>
        </p:txBody>
      </p:sp>
      <p:pic>
        <p:nvPicPr>
          <p:cNvPr id="3" name="Picture 2"/>
          <p:cNvPicPr>
            <a:picLocks noChangeAspect="1"/>
          </p:cNvPicPr>
          <p:nvPr/>
        </p:nvPicPr>
        <p:blipFill>
          <a:blip r:embed="rId2" cstate="email">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a:ext>
            </a:extLst>
          </a:blip>
          <a:stretch>
            <a:fillRect/>
          </a:stretch>
        </p:blipFill>
        <p:spPr>
          <a:xfrm>
            <a:off x="1600200" y="1819726"/>
            <a:ext cx="5943600" cy="3361874"/>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The Tech Launch Points (</a:t>
            </a:r>
            <a:r>
              <a:rPr lang="en-US" i="1" dirty="0"/>
              <a:t>continued</a:t>
            </a:r>
            <a:r>
              <a:rPr lang="en-US" dirty="0"/>
              <a:t>)</a:t>
            </a:r>
          </a:p>
        </p:txBody>
      </p:sp>
      <p:sp>
        <p:nvSpPr>
          <p:cNvPr id="4" name="Content Placeholder 3"/>
          <p:cNvSpPr>
            <a:spLocks noGrp="1"/>
          </p:cNvSpPr>
          <p:nvPr>
            <p:ph idx="1"/>
          </p:nvPr>
        </p:nvSpPr>
        <p:spPr/>
        <p:txBody>
          <a:bodyPr/>
          <a:lstStyle/>
          <a:p>
            <a:r>
              <a:rPr lang="en-US" dirty="0"/>
              <a:t>Windows 10</a:t>
            </a:r>
          </a:p>
          <a:p>
            <a:pPr lvl="1"/>
            <a:r>
              <a:rPr lang="en-US" dirty="0"/>
              <a:t>Control Panel</a:t>
            </a:r>
          </a:p>
          <a:p>
            <a:pPr lvl="1"/>
            <a:r>
              <a:rPr lang="en-US" dirty="0">
                <a:solidFill>
                  <a:srgbClr val="C00000"/>
                </a:solidFill>
              </a:rPr>
              <a:t>Settings App </a:t>
            </a:r>
          </a:p>
          <a:p>
            <a:pPr lvl="2"/>
            <a:r>
              <a:rPr lang="en-US" dirty="0"/>
              <a:t>Collection of utilities, apps, and tools in one handy place</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561881" y="3702644"/>
            <a:ext cx="4896319" cy="2698156"/>
          </a:xfrm>
          <a:prstGeom prst="rect">
            <a:avLst/>
          </a:prstGeom>
        </p:spPr>
      </p:pic>
      <p:sp>
        <p:nvSpPr>
          <p:cNvPr id="6" name="TextBox 2"/>
          <p:cNvSpPr txBox="1">
            <a:spLocks noChangeArrowheads="1"/>
          </p:cNvSpPr>
          <p:nvPr/>
        </p:nvSpPr>
        <p:spPr bwMode="auto">
          <a:xfrm>
            <a:off x="1143000" y="5638800"/>
            <a:ext cx="2438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r>
              <a:rPr lang="en-US" dirty="0"/>
              <a:t>Figure 3.52  Windows Settings app 	</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Tech Launch Points (</a:t>
            </a:r>
            <a:r>
              <a:rPr lang="en-US" i="1" dirty="0"/>
              <a:t>continued</a:t>
            </a:r>
            <a:r>
              <a:rPr lang="en-US" dirty="0"/>
              <a:t>)</a:t>
            </a:r>
          </a:p>
        </p:txBody>
      </p:sp>
      <p:sp>
        <p:nvSpPr>
          <p:cNvPr id="3" name="Content Placeholder 2"/>
          <p:cNvSpPr>
            <a:spLocks noGrp="1"/>
          </p:cNvSpPr>
          <p:nvPr>
            <p:ph idx="1"/>
          </p:nvPr>
        </p:nvSpPr>
        <p:spPr/>
        <p:txBody>
          <a:bodyPr/>
          <a:lstStyle/>
          <a:p>
            <a:r>
              <a:rPr lang="en-US" dirty="0"/>
              <a:t>Mac OS X</a:t>
            </a:r>
          </a:p>
          <a:p>
            <a:pPr lvl="1"/>
            <a:r>
              <a:rPr lang="en-US" dirty="0">
                <a:solidFill>
                  <a:srgbClr val="C00000"/>
                </a:solidFill>
              </a:rPr>
              <a:t>System Preferences</a:t>
            </a:r>
          </a:p>
          <a:p>
            <a:pPr lvl="2"/>
            <a:r>
              <a:rPr lang="en-US" dirty="0"/>
              <a:t>Access to almost all administrative settings </a:t>
            </a:r>
          </a:p>
          <a:p>
            <a:pPr lvl="1"/>
            <a:r>
              <a:rPr lang="en-US" dirty="0">
                <a:solidFill>
                  <a:srgbClr val="C00000"/>
                </a:solidFill>
              </a:rPr>
              <a:t>Utilities</a:t>
            </a:r>
            <a:r>
              <a:rPr lang="en-US" dirty="0">
                <a:solidFill>
                  <a:srgbClr val="800000"/>
                </a:solidFill>
              </a:rPr>
              <a:t> </a:t>
            </a:r>
            <a:r>
              <a:rPr lang="en-US" dirty="0"/>
              <a:t>folder</a:t>
            </a:r>
          </a:p>
          <a:p>
            <a:pPr lvl="2"/>
            <a:r>
              <a:rPr lang="en-US" dirty="0"/>
              <a:t>Located in the Applications folder</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351865" y="3962400"/>
            <a:ext cx="2440270" cy="1565139"/>
          </a:xfrm>
          <a:prstGeom prst="rect">
            <a:avLst/>
          </a:prstGeom>
        </p:spPr>
      </p:pic>
      <p:sp>
        <p:nvSpPr>
          <p:cNvPr id="6" name="TextBox 2"/>
          <p:cNvSpPr txBox="1">
            <a:spLocks noChangeArrowheads="1"/>
          </p:cNvSpPr>
          <p:nvPr/>
        </p:nvSpPr>
        <p:spPr bwMode="auto">
          <a:xfrm>
            <a:off x="1371600" y="5726668"/>
            <a:ext cx="6400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3.54  Accessing System Preferences</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Tech Launch Points (</a:t>
            </a:r>
            <a:r>
              <a:rPr lang="en-US" i="1" dirty="0"/>
              <a:t>continued</a:t>
            </a:r>
            <a:r>
              <a:rPr lang="en-US" dirty="0"/>
              <a:t>)</a:t>
            </a:r>
          </a:p>
        </p:txBody>
      </p:sp>
      <p:sp>
        <p:nvSpPr>
          <p:cNvPr id="3" name="Content Placeholder 2"/>
          <p:cNvSpPr>
            <a:spLocks noGrp="1"/>
          </p:cNvSpPr>
          <p:nvPr>
            <p:ph idx="1"/>
          </p:nvPr>
        </p:nvSpPr>
        <p:spPr/>
        <p:txBody>
          <a:bodyPr/>
          <a:lstStyle/>
          <a:p>
            <a:r>
              <a:rPr lang="en-US" dirty="0"/>
              <a:t>Linux</a:t>
            </a:r>
          </a:p>
          <a:p>
            <a:pPr lvl="1"/>
            <a:r>
              <a:rPr lang="en-US" dirty="0"/>
              <a:t>Terminal – command line</a:t>
            </a:r>
          </a:p>
          <a:p>
            <a:pPr lvl="1"/>
            <a:r>
              <a:rPr lang="en-US" dirty="0"/>
              <a:t>Unity (default for Ubuntu desktop) </a:t>
            </a:r>
          </a:p>
          <a:p>
            <a:pPr lvl="2"/>
            <a:r>
              <a:rPr lang="en-US" dirty="0"/>
              <a:t>System Settings</a:t>
            </a:r>
          </a:p>
          <a:p>
            <a:pPr lvl="1"/>
            <a:r>
              <a:rPr lang="en-US" dirty="0"/>
              <a:t>Gnome 3 (default for Fedora Workstation, Red Hat Enterprise Linux)</a:t>
            </a:r>
          </a:p>
          <a:p>
            <a:pPr lvl="2"/>
            <a:r>
              <a:rPr lang="en-US" dirty="0"/>
              <a:t>All Settings application</a:t>
            </a:r>
          </a:p>
          <a:p>
            <a:pPr lvl="1"/>
            <a:r>
              <a:rPr lang="en-US" dirty="0"/>
              <a:t>KDE Plasma Desktop (default for OpenSUSE, Kubuntu)</a:t>
            </a:r>
          </a:p>
          <a:p>
            <a:pPr lvl="2"/>
            <a:r>
              <a:rPr lang="en-US" dirty="0"/>
              <a:t>Kickoff menu – looks and works like Windows 7 Start menu</a:t>
            </a:r>
            <a:endParaRPr lang="en-US" i="1"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3"/>
          <p:cNvSpPr>
            <a:spLocks noGrp="1"/>
          </p:cNvSpPr>
          <p:nvPr>
            <p:ph type="title"/>
          </p:nvPr>
        </p:nvSpPr>
        <p:spPr/>
        <p:txBody>
          <a:bodyPr/>
          <a:lstStyle/>
          <a:p>
            <a:r>
              <a:rPr lang="en-US" dirty="0"/>
              <a:t>The Computing Parts (</a:t>
            </a:r>
            <a:r>
              <a:rPr lang="en-US" i="1" dirty="0"/>
              <a:t>continued</a:t>
            </a:r>
            <a:r>
              <a:rPr lang="en-US" dirty="0"/>
              <a:t>)</a:t>
            </a:r>
          </a:p>
        </p:txBody>
      </p:sp>
      <p:sp>
        <p:nvSpPr>
          <p:cNvPr id="4099" name="Text Placeholder 6"/>
          <p:cNvSpPr>
            <a:spLocks noGrp="1"/>
          </p:cNvSpPr>
          <p:nvPr>
            <p:ph idx="1"/>
          </p:nvPr>
        </p:nvSpPr>
        <p:spPr/>
        <p:txBody>
          <a:bodyPr/>
          <a:lstStyle/>
          <a:p>
            <a:r>
              <a:rPr lang="en-GB" dirty="0">
                <a:solidFill>
                  <a:srgbClr val="C00000"/>
                </a:solidFill>
              </a:rPr>
              <a:t>Applications</a:t>
            </a:r>
            <a:r>
              <a:rPr lang="en-GB" dirty="0"/>
              <a:t> (programs)</a:t>
            </a:r>
          </a:p>
          <a:p>
            <a:pPr lvl="1"/>
            <a:r>
              <a:rPr lang="en-GB" dirty="0"/>
              <a:t>Allow you to do specialized tasks on a computer</a:t>
            </a:r>
          </a:p>
          <a:p>
            <a:pPr lvl="2"/>
            <a:r>
              <a:rPr lang="en-GB" dirty="0"/>
              <a:t>Type a letter.</a:t>
            </a:r>
          </a:p>
          <a:p>
            <a:pPr lvl="2"/>
            <a:r>
              <a:rPr lang="en-GB" dirty="0"/>
              <a:t>Send a message.</a:t>
            </a:r>
          </a:p>
          <a:p>
            <a:pPr lvl="2"/>
            <a:r>
              <a:rPr lang="en-GB" dirty="0"/>
              <a:t>View information about places and people.</a:t>
            </a:r>
            <a:endParaRPr lang="en-US" dirty="0"/>
          </a:p>
        </p:txBody>
      </p:sp>
    </p:spTree>
    <p:extLst>
      <p:ext uri="{BB962C8B-B14F-4D97-AF65-F5344CB8AC3E}">
        <p14:creationId xmlns:p14="http://schemas.microsoft.com/office/powerpoint/2010/main" val="29465394"/>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GB" dirty="0"/>
              <a:t>Stages</a:t>
            </a:r>
            <a:endParaRPr lang="en-US" dirty="0"/>
          </a:p>
        </p:txBody>
      </p:sp>
      <p:graphicFrame>
        <p:nvGraphicFramePr>
          <p:cNvPr id="4" name="Content Placeholder 3"/>
          <p:cNvGraphicFramePr>
            <a:graphicFrameLocks noGrp="1" noChangeAspect="1"/>
          </p:cNvGraphicFramePr>
          <p:nvPr>
            <p:ph idx="1"/>
            <p:extLst>
              <p:ext uri="{D42A27DB-BD31-4B8C-83A1-F6EECF244321}">
                <p14:modId xmlns:p14="http://schemas.microsoft.com/office/powerpoint/2010/main" val="1269994390"/>
              </p:ext>
            </p:extLst>
          </p:nvPr>
        </p:nvGraphicFramePr>
        <p:xfrm>
          <a:off x="762000" y="2286000"/>
          <a:ext cx="8001000" cy="391235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 Placeholder 6"/>
          <p:cNvSpPr txBox="1">
            <a:spLocks/>
          </p:cNvSpPr>
          <p:nvPr/>
        </p:nvSpPr>
        <p:spPr bwMode="auto">
          <a:xfrm>
            <a:off x="457200" y="1143000"/>
            <a:ext cx="8228013"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t" anchorCtr="0" compatLnSpc="1">
            <a:prstTxWarp prst="textNoShape">
              <a:avLst/>
            </a:prstTxWarp>
          </a:bodyPr>
          <a:lstStyle>
            <a:lvl1pPr marL="341313" indent="-341313" algn="l" defTabSz="457200" rtl="0" eaLnBrk="0" fontAlgn="base" hangingPunct="0">
              <a:lnSpc>
                <a:spcPct val="101000"/>
              </a:lnSpc>
              <a:spcBef>
                <a:spcPts val="650"/>
              </a:spcBef>
              <a:spcAft>
                <a:spcPct val="0"/>
              </a:spcAft>
              <a:buClr>
                <a:srgbClr val="000000"/>
              </a:buClr>
              <a:buSzPct val="85000"/>
              <a:buFont typeface="Verdana" pitchFamily="34" charset="0"/>
              <a:buChar char="•"/>
              <a:defRPr sz="3200" b="0">
                <a:solidFill>
                  <a:srgbClr val="000000"/>
                </a:solidFill>
                <a:latin typeface="Calibri" panose="020F0502020204030204" pitchFamily="34" charset="0"/>
                <a:ea typeface="+mn-ea"/>
                <a:cs typeface="Calibri" panose="020F0502020204030204" pitchFamily="34" charset="0"/>
              </a:defRPr>
            </a:lvl1pPr>
            <a:lvl2pPr marL="741363" indent="-284163" algn="l" defTabSz="457200" rtl="0" eaLnBrk="0" fontAlgn="base" hangingPunct="0">
              <a:lnSpc>
                <a:spcPct val="101000"/>
              </a:lnSpc>
              <a:spcBef>
                <a:spcPts val="550"/>
              </a:spcBef>
              <a:spcAft>
                <a:spcPct val="0"/>
              </a:spcAft>
              <a:buClr>
                <a:srgbClr val="006600"/>
              </a:buClr>
              <a:buSzPct val="85000"/>
              <a:buFont typeface="Verdana" pitchFamily="34" charset="0"/>
              <a:buChar char="–"/>
              <a:defRPr sz="2800">
                <a:solidFill>
                  <a:srgbClr val="006600"/>
                </a:solidFill>
                <a:latin typeface="Calibri" panose="020F0502020204030204" pitchFamily="34" charset="0"/>
                <a:ea typeface="+mn-ea"/>
                <a:cs typeface="Calibri" panose="020F0502020204030204" pitchFamily="34" charset="0"/>
              </a:defRPr>
            </a:lvl2pPr>
            <a:lvl3pPr marL="1143000" indent="-228600" algn="l" defTabSz="457200" rtl="0" eaLnBrk="0" fontAlgn="base" hangingPunct="0">
              <a:lnSpc>
                <a:spcPct val="101000"/>
              </a:lnSpc>
              <a:spcBef>
                <a:spcPts val="450"/>
              </a:spcBef>
              <a:spcAft>
                <a:spcPct val="0"/>
              </a:spcAft>
              <a:buClr>
                <a:srgbClr val="663300"/>
              </a:buClr>
              <a:buSzPct val="85000"/>
              <a:buFont typeface="Verdana" pitchFamily="34" charset="0"/>
              <a:buChar char="•"/>
              <a:defRPr sz="2400">
                <a:solidFill>
                  <a:srgbClr val="663300"/>
                </a:solidFill>
                <a:latin typeface="Calibri" panose="020F0502020204030204" pitchFamily="34" charset="0"/>
                <a:ea typeface="+mn-ea"/>
                <a:cs typeface="Calibri" panose="020F0502020204030204" pitchFamily="34" charset="0"/>
              </a:defRPr>
            </a:lvl3pPr>
            <a:lvl4pPr marL="1600200" indent="-228600" algn="l" defTabSz="457200" rtl="0" eaLnBrk="0" fontAlgn="base" hangingPunct="0">
              <a:lnSpc>
                <a:spcPct val="101000"/>
              </a:lnSpc>
              <a:spcBef>
                <a:spcPts val="450"/>
              </a:spcBef>
              <a:spcAft>
                <a:spcPct val="0"/>
              </a:spcAft>
              <a:buClr>
                <a:srgbClr val="000000"/>
              </a:buClr>
              <a:buSzPct val="100000"/>
              <a:buFont typeface="Verdana" pitchFamily="34" charset="0"/>
              <a:buChar char="–"/>
              <a:defRPr sz="2400">
                <a:solidFill>
                  <a:srgbClr val="000000"/>
                </a:solidFill>
                <a:latin typeface="Calibri" panose="020F0502020204030204" pitchFamily="34" charset="0"/>
                <a:ea typeface="+mn-ea"/>
                <a:cs typeface="Calibri" panose="020F0502020204030204" pitchFamily="34" charset="0"/>
              </a:defRPr>
            </a:lvl4pPr>
            <a:lvl5pPr marL="2057400" indent="-228600" algn="l" defTabSz="457200" rtl="0" eaLnBrk="0" fontAlgn="base" hangingPunct="0">
              <a:lnSpc>
                <a:spcPct val="93000"/>
              </a:lnSpc>
              <a:spcBef>
                <a:spcPts val="500"/>
              </a:spcBef>
              <a:spcAft>
                <a:spcPct val="0"/>
              </a:spcAft>
              <a:buClr>
                <a:srgbClr val="000000"/>
              </a:buClr>
              <a:buSzPct val="100000"/>
              <a:buFont typeface="Arial" charset="0"/>
              <a:buChar char="»"/>
              <a:defRPr sz="2000">
                <a:solidFill>
                  <a:srgbClr val="000000"/>
                </a:solidFill>
                <a:latin typeface="Calibri" panose="020F0502020204030204" pitchFamily="34" charset="0"/>
                <a:ea typeface="+mn-ea"/>
                <a:cs typeface="Calibri" panose="020F0502020204030204" pitchFamily="34" charset="0"/>
              </a:defRPr>
            </a:lvl5pPr>
            <a:lvl6pPr marL="25146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6pPr>
            <a:lvl7pPr marL="29718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7pPr>
            <a:lvl8pPr marL="34290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8pPr>
            <a:lvl9pPr marL="38862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9pPr>
          </a:lstStyle>
          <a:p>
            <a:r>
              <a:rPr lang="en-GB" kern="0" dirty="0">
                <a:solidFill>
                  <a:schemeClr val="tx1"/>
                </a:solidFill>
              </a:rPr>
              <a:t>The </a:t>
            </a:r>
            <a:r>
              <a:rPr lang="en-GB" kern="0" dirty="0">
                <a:solidFill>
                  <a:srgbClr val="C00000"/>
                </a:solidFill>
              </a:rPr>
              <a:t>computing process </a:t>
            </a:r>
            <a:r>
              <a:rPr lang="en-GB" kern="0" dirty="0"/>
              <a:t>is comprised of three stages.</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Stages (</a:t>
            </a:r>
            <a:r>
              <a:rPr lang="en-US" i="1" dirty="0"/>
              <a:t>continued</a:t>
            </a:r>
            <a:r>
              <a:rPr lang="en-US" dirty="0"/>
              <a:t>)</a:t>
            </a:r>
          </a:p>
        </p:txBody>
      </p:sp>
      <p:sp>
        <p:nvSpPr>
          <p:cNvPr id="3" name="Content Placeholder 2"/>
          <p:cNvSpPr>
            <a:spLocks noGrp="1"/>
          </p:cNvSpPr>
          <p:nvPr>
            <p:ph idx="1"/>
          </p:nvPr>
        </p:nvSpPr>
        <p:spPr/>
        <p:txBody>
          <a:bodyPr/>
          <a:lstStyle/>
          <a:p>
            <a:r>
              <a:rPr lang="en-US" dirty="0"/>
              <a:t>Additional stages in modern computing devices</a:t>
            </a:r>
          </a:p>
          <a:p>
            <a:pPr lvl="1"/>
            <a:r>
              <a:rPr lang="en-US" dirty="0">
                <a:solidFill>
                  <a:srgbClr val="C00000"/>
                </a:solidFill>
              </a:rPr>
              <a:t>Data storage</a:t>
            </a:r>
          </a:p>
          <a:p>
            <a:pPr lvl="2"/>
            <a:r>
              <a:rPr lang="en-US" dirty="0"/>
              <a:t>Saving a permanent copy of work</a:t>
            </a:r>
          </a:p>
          <a:p>
            <a:pPr lvl="1"/>
            <a:r>
              <a:rPr lang="en-US" dirty="0">
                <a:solidFill>
                  <a:srgbClr val="C00000"/>
                </a:solidFill>
              </a:rPr>
              <a:t>Network connection</a:t>
            </a:r>
          </a:p>
          <a:p>
            <a:pPr lvl="2"/>
            <a:r>
              <a:rPr lang="en-US" dirty="0"/>
              <a:t>Means by which one computer connects to one or more other computers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4" name="Title 13"/>
          <p:cNvSpPr>
            <a:spLocks noGrp="1"/>
          </p:cNvSpPr>
          <p:nvPr>
            <p:ph type="title"/>
          </p:nvPr>
        </p:nvSpPr>
        <p:spPr/>
        <p:txBody>
          <a:bodyPr/>
          <a:lstStyle/>
          <a:p>
            <a:r>
              <a:rPr lang="en-US" dirty="0"/>
              <a:t>Why the Process Matters</a:t>
            </a:r>
          </a:p>
        </p:txBody>
      </p:sp>
      <p:sp>
        <p:nvSpPr>
          <p:cNvPr id="16" name="Content Placeholder 15"/>
          <p:cNvSpPr>
            <a:spLocks noGrp="1"/>
          </p:cNvSpPr>
          <p:nvPr>
            <p:ph idx="1"/>
          </p:nvPr>
        </p:nvSpPr>
        <p:spPr/>
        <p:txBody>
          <a:bodyPr/>
          <a:lstStyle/>
          <a:p>
            <a:r>
              <a:rPr lang="en-US" dirty="0"/>
              <a:t>The computing process applies to every device.</a:t>
            </a:r>
          </a:p>
          <a:p>
            <a:pPr lvl="1"/>
            <a:r>
              <a:rPr lang="en-US" dirty="0"/>
              <a:t>By understanding both the components involved and how they talk to each other, you can work with </a:t>
            </a:r>
            <a:r>
              <a:rPr lang="en-US" i="1" dirty="0"/>
              <a:t>any</a:t>
            </a:r>
            <a:r>
              <a:rPr lang="en-US" dirty="0"/>
              <a:t> computing device.</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4" name="Title 13"/>
          <p:cNvSpPr>
            <a:spLocks noGrp="1"/>
          </p:cNvSpPr>
          <p:nvPr>
            <p:ph type="title"/>
          </p:nvPr>
        </p:nvSpPr>
        <p:spPr/>
        <p:txBody>
          <a:bodyPr/>
          <a:lstStyle/>
          <a:p>
            <a:r>
              <a:rPr lang="en-US" dirty="0"/>
              <a:t>Breaking It Down</a:t>
            </a:r>
          </a:p>
        </p:txBody>
      </p:sp>
      <p:sp>
        <p:nvSpPr>
          <p:cNvPr id="16" name="Content Placeholder 15"/>
          <p:cNvSpPr>
            <a:spLocks noGrp="1"/>
          </p:cNvSpPr>
          <p:nvPr>
            <p:ph idx="1"/>
          </p:nvPr>
        </p:nvSpPr>
        <p:spPr/>
        <p:txBody>
          <a:bodyPr/>
          <a:lstStyle/>
          <a:p>
            <a:r>
              <a:rPr lang="en-US" dirty="0"/>
              <a:t>Steps in the whole computer process</a:t>
            </a:r>
          </a:p>
          <a:p>
            <a:pPr marL="971550" lvl="1" indent="-514350">
              <a:buFont typeface="+mj-lt"/>
              <a:buAutoNum type="arabicPeriod"/>
            </a:pPr>
            <a:r>
              <a:rPr lang="en-US" dirty="0"/>
              <a:t>Power up the computer</a:t>
            </a:r>
          </a:p>
          <a:p>
            <a:pPr marL="971550" lvl="1" indent="-514350">
              <a:buFont typeface="+mj-lt"/>
              <a:buAutoNum type="arabicPeriod"/>
            </a:pPr>
            <a:r>
              <a:rPr lang="en-US" dirty="0"/>
              <a:t>Processing parts prepare for action</a:t>
            </a:r>
          </a:p>
          <a:p>
            <a:pPr marL="971550" lvl="1" indent="-514350">
              <a:buFont typeface="+mj-lt"/>
              <a:buAutoNum type="arabicPeriod"/>
            </a:pPr>
            <a:r>
              <a:rPr lang="en-US" dirty="0"/>
              <a:t>You provide input</a:t>
            </a:r>
          </a:p>
          <a:p>
            <a:pPr marL="971550" lvl="1" indent="-514350">
              <a:buFont typeface="+mj-lt"/>
              <a:buAutoNum type="arabicPeriod"/>
            </a:pPr>
            <a:r>
              <a:rPr lang="en-US" dirty="0"/>
              <a:t>Processing parts process your command</a:t>
            </a:r>
          </a:p>
          <a:p>
            <a:pPr marL="971550" lvl="1" indent="-514350">
              <a:buFont typeface="+mj-lt"/>
              <a:buAutoNum type="arabicPeriod"/>
            </a:pPr>
            <a:r>
              <a:rPr lang="en-US" dirty="0"/>
              <a:t>Processing parts sends output</a:t>
            </a:r>
          </a:p>
          <a:p>
            <a:pPr marL="971550" lvl="1" indent="-514350">
              <a:buFont typeface="+mj-lt"/>
              <a:buAutoNum type="arabicPeriod"/>
            </a:pPr>
            <a:r>
              <a:rPr lang="en-US" dirty="0"/>
              <a:t>Output devices show results</a:t>
            </a:r>
          </a:p>
          <a:p>
            <a:pPr marL="971550" lvl="1" indent="-514350">
              <a:buFont typeface="+mj-lt"/>
              <a:buAutoNum type="arabicPeriod"/>
            </a:pPr>
            <a:r>
              <a:rPr lang="en-US" dirty="0"/>
              <a:t>Repeat Steps 3–6 (as needed)</a:t>
            </a:r>
          </a:p>
          <a:p>
            <a:pPr marL="971550" lvl="1" indent="-514350">
              <a:buFont typeface="+mj-lt"/>
              <a:buAutoNum type="arabicPeriod"/>
            </a:pPr>
            <a:r>
              <a:rPr lang="en-US" dirty="0"/>
              <a:t>Save your work</a:t>
            </a:r>
          </a:p>
          <a:p>
            <a:pPr marL="971550" lvl="1" indent="-514350">
              <a:buFont typeface="+mj-lt"/>
              <a:buAutoNum type="arabicPeriod"/>
            </a:pPr>
            <a:r>
              <a:rPr lang="en-US" dirty="0"/>
              <a:t>Power down the computer</a:t>
            </a:r>
          </a:p>
        </p:txBody>
      </p:sp>
    </p:spTree>
    <p:extLst>
      <p:ext uri="{BB962C8B-B14F-4D97-AF65-F5344CB8AC3E}">
        <p14:creationId xmlns:p14="http://schemas.microsoft.com/office/powerpoint/2010/main" val="411602107"/>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_Default Design">
  <a:themeElements>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Verdana"/>
        <a:ea typeface="MS Gothic"/>
        <a:cs typeface=""/>
      </a:majorFont>
      <a:minorFont>
        <a:latin typeface="Verdana"/>
        <a:ea typeface="MS 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MS Gothic" pitchFamily="49"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MS Gothic" pitchFamily="49" charset="-128"/>
          </a:defRPr>
        </a:defPPr>
      </a:lstStyle>
    </a:lnDef>
  </a:objectDefaults>
  <a:extraClrSchemeLst>
    <a:extraClrScheme>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9406</TotalTime>
  <Words>2016</Words>
  <Application>Microsoft Office PowerPoint</Application>
  <PresentationFormat>On-screen Show (4:3)</PresentationFormat>
  <Paragraphs>264</Paragraphs>
  <Slides>45</Slides>
  <Notes>16</Notes>
  <HiddenSlides>0</HiddenSlides>
  <MMClips>0</MMClips>
  <ScaleCrop>false</ScaleCrop>
  <HeadingPairs>
    <vt:vector size="4" baseType="variant">
      <vt:variant>
        <vt:lpstr>Theme</vt:lpstr>
      </vt:variant>
      <vt:variant>
        <vt:i4>1</vt:i4>
      </vt:variant>
      <vt:variant>
        <vt:lpstr>Slide Titles</vt:lpstr>
      </vt:variant>
      <vt:variant>
        <vt:i4>45</vt:i4>
      </vt:variant>
    </vt:vector>
  </HeadingPairs>
  <TitlesOfParts>
    <vt:vector size="46" baseType="lpstr">
      <vt:lpstr>2_Default Design</vt:lpstr>
      <vt:lpstr>The Visible Computer</vt:lpstr>
      <vt:lpstr>Overview</vt:lpstr>
      <vt:lpstr>The Computing Process</vt:lpstr>
      <vt:lpstr>The Computing Parts</vt:lpstr>
      <vt:lpstr>The Computing Parts (continued)</vt:lpstr>
      <vt:lpstr>Stages</vt:lpstr>
      <vt:lpstr>Stages (continued)</vt:lpstr>
      <vt:lpstr>Why the Process Matters</vt:lpstr>
      <vt:lpstr>Breaking It Down</vt:lpstr>
      <vt:lpstr>Computing Hardware</vt:lpstr>
      <vt:lpstr>Computing Hardware (continued)</vt:lpstr>
      <vt:lpstr>Computing Hardware (continued)</vt:lpstr>
      <vt:lpstr>Computing Hardware (continued)</vt:lpstr>
      <vt:lpstr>Computing Hardware (continued)</vt:lpstr>
      <vt:lpstr>Computing Software</vt:lpstr>
      <vt:lpstr>Common Operating System Functions</vt:lpstr>
      <vt:lpstr>User Interfaces</vt:lpstr>
      <vt:lpstr>Windows Vista/7</vt:lpstr>
      <vt:lpstr>Windows Vista/7 (continued)</vt:lpstr>
      <vt:lpstr>Windows Vista/7 (continued)</vt:lpstr>
      <vt:lpstr>Windows 8/8.1</vt:lpstr>
      <vt:lpstr>Windows 8/8.1 (continued)</vt:lpstr>
      <vt:lpstr>Windows 8/8.1 (continued)</vt:lpstr>
      <vt:lpstr>Windows 8/8.1 (continued)</vt:lpstr>
      <vt:lpstr>Windows 8/8.1 (continued)</vt:lpstr>
      <vt:lpstr>Windows 8/8.1 (continued)</vt:lpstr>
      <vt:lpstr>Windows 8/8.1 (continued)</vt:lpstr>
      <vt:lpstr>Windows 10</vt:lpstr>
      <vt:lpstr>Windows 10 (continued)</vt:lpstr>
      <vt:lpstr>Mac OS X</vt:lpstr>
      <vt:lpstr>Mac OS X (continued)</vt:lpstr>
      <vt:lpstr>Mac OS X (continued)</vt:lpstr>
      <vt:lpstr>Linux</vt:lpstr>
      <vt:lpstr>File Structures and Paths</vt:lpstr>
      <vt:lpstr>File Structures and Paths (continued)</vt:lpstr>
      <vt:lpstr>File Structures and Paths (continued)</vt:lpstr>
      <vt:lpstr>File Structures and Paths (continued)</vt:lpstr>
      <vt:lpstr>File Structures and Paths (continued)</vt:lpstr>
      <vt:lpstr>The Tech Launch Points</vt:lpstr>
      <vt:lpstr>The Tech Launch Points (continued)</vt:lpstr>
      <vt:lpstr>The Tech Launch Points (continued)</vt:lpstr>
      <vt:lpstr>The Tech Launch Points (continued)</vt:lpstr>
      <vt:lpstr>The Tech Launch Points (continued)</vt:lpstr>
      <vt:lpstr>The Tech Launch Points (continued)</vt:lpstr>
      <vt:lpstr>The Tech Launch Points (continued)</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Scott Ford</dc:creator>
  <cp:lastModifiedBy>Pineda, Angelo</cp:lastModifiedBy>
  <cp:revision>393</cp:revision>
  <dcterms:created xsi:type="dcterms:W3CDTF">2016-02-03T19:01:57Z</dcterms:created>
  <dcterms:modified xsi:type="dcterms:W3CDTF">2016-06-20T14:25:23Z</dcterms:modified>
</cp:coreProperties>
</file>