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61" r:id="rId1"/>
  </p:sldMasterIdLst>
  <p:notesMasterIdLst>
    <p:notesMasterId r:id="rId20"/>
  </p:notesMasterIdLst>
  <p:handoutMasterIdLst>
    <p:handoutMasterId r:id="rId21"/>
  </p:handoutMasterIdLst>
  <p:sldIdLst>
    <p:sldId id="256" r:id="rId2"/>
    <p:sldId id="259" r:id="rId3"/>
    <p:sldId id="283" r:id="rId4"/>
    <p:sldId id="261" r:id="rId5"/>
    <p:sldId id="263" r:id="rId6"/>
    <p:sldId id="264" r:id="rId7"/>
    <p:sldId id="265" r:id="rId8"/>
    <p:sldId id="266" r:id="rId9"/>
    <p:sldId id="278" r:id="rId10"/>
    <p:sldId id="279" r:id="rId11"/>
    <p:sldId id="267" r:id="rId12"/>
    <p:sldId id="268" r:id="rId13"/>
    <p:sldId id="280" r:id="rId14"/>
    <p:sldId id="284" r:id="rId15"/>
    <p:sldId id="281" r:id="rId16"/>
    <p:sldId id="275" r:id="rId17"/>
    <p:sldId id="285" r:id="rId18"/>
    <p:sldId id="282" r:id="rId19"/>
  </p:sldIdLst>
  <p:sldSz cx="9144000" cy="6858000" type="screen4x3"/>
  <p:notesSz cx="7010400" cy="9296400"/>
  <p:defaultTextStyle>
    <a:defPPr>
      <a:defRPr lang="en-GB"/>
    </a:defPPr>
    <a:lvl1pPr algn="l" defTabSz="457200" rtl="0" fontAlgn="base">
      <a:lnSpc>
        <a:spcPct val="93000"/>
      </a:lnSpc>
      <a:spcBef>
        <a:spcPct val="0"/>
      </a:spcBef>
      <a:spcAft>
        <a:spcPct val="0"/>
      </a:spcAft>
      <a:buClr>
        <a:srgbClr val="000000"/>
      </a:buClr>
      <a:buSzPct val="100000"/>
      <a:buFont typeface="Arial" pitchFamily="-84" charset="0"/>
      <a:defRPr kern="1200">
        <a:solidFill>
          <a:schemeClr val="bg1"/>
        </a:solidFill>
        <a:latin typeface="Arial" pitchFamily="-84" charset="0"/>
        <a:ea typeface="MS Gothic" pitchFamily="49" charset="-128"/>
        <a:cs typeface="MS Gothic" pitchFamily="49" charset="-128"/>
      </a:defRPr>
    </a:lvl1pPr>
    <a:lvl2pPr marL="457200" algn="l" defTabSz="457200" rtl="0" fontAlgn="base">
      <a:lnSpc>
        <a:spcPct val="93000"/>
      </a:lnSpc>
      <a:spcBef>
        <a:spcPct val="0"/>
      </a:spcBef>
      <a:spcAft>
        <a:spcPct val="0"/>
      </a:spcAft>
      <a:buClr>
        <a:srgbClr val="000000"/>
      </a:buClr>
      <a:buSzPct val="100000"/>
      <a:buFont typeface="Arial" pitchFamily="-84" charset="0"/>
      <a:defRPr kern="1200">
        <a:solidFill>
          <a:schemeClr val="bg1"/>
        </a:solidFill>
        <a:latin typeface="Arial" pitchFamily="-84" charset="0"/>
        <a:ea typeface="MS Gothic" pitchFamily="49" charset="-128"/>
        <a:cs typeface="MS Gothic" pitchFamily="49" charset="-128"/>
      </a:defRPr>
    </a:lvl2pPr>
    <a:lvl3pPr marL="914400" algn="l" defTabSz="457200" rtl="0" fontAlgn="base">
      <a:lnSpc>
        <a:spcPct val="93000"/>
      </a:lnSpc>
      <a:spcBef>
        <a:spcPct val="0"/>
      </a:spcBef>
      <a:spcAft>
        <a:spcPct val="0"/>
      </a:spcAft>
      <a:buClr>
        <a:srgbClr val="000000"/>
      </a:buClr>
      <a:buSzPct val="100000"/>
      <a:buFont typeface="Arial" pitchFamily="-84" charset="0"/>
      <a:defRPr kern="1200">
        <a:solidFill>
          <a:schemeClr val="bg1"/>
        </a:solidFill>
        <a:latin typeface="Arial" pitchFamily="-84" charset="0"/>
        <a:ea typeface="MS Gothic" pitchFamily="49" charset="-128"/>
        <a:cs typeface="MS Gothic" pitchFamily="49" charset="-128"/>
      </a:defRPr>
    </a:lvl3pPr>
    <a:lvl4pPr marL="1371600" algn="l" defTabSz="457200" rtl="0" fontAlgn="base">
      <a:lnSpc>
        <a:spcPct val="93000"/>
      </a:lnSpc>
      <a:spcBef>
        <a:spcPct val="0"/>
      </a:spcBef>
      <a:spcAft>
        <a:spcPct val="0"/>
      </a:spcAft>
      <a:buClr>
        <a:srgbClr val="000000"/>
      </a:buClr>
      <a:buSzPct val="100000"/>
      <a:buFont typeface="Arial" pitchFamily="-84" charset="0"/>
      <a:defRPr kern="1200">
        <a:solidFill>
          <a:schemeClr val="bg1"/>
        </a:solidFill>
        <a:latin typeface="Arial" pitchFamily="-84" charset="0"/>
        <a:ea typeface="MS Gothic" pitchFamily="49" charset="-128"/>
        <a:cs typeface="MS Gothic" pitchFamily="49" charset="-128"/>
      </a:defRPr>
    </a:lvl4pPr>
    <a:lvl5pPr marL="1828800" algn="l" defTabSz="457200" rtl="0" fontAlgn="base">
      <a:lnSpc>
        <a:spcPct val="93000"/>
      </a:lnSpc>
      <a:spcBef>
        <a:spcPct val="0"/>
      </a:spcBef>
      <a:spcAft>
        <a:spcPct val="0"/>
      </a:spcAft>
      <a:buClr>
        <a:srgbClr val="000000"/>
      </a:buClr>
      <a:buSzPct val="100000"/>
      <a:buFont typeface="Arial" pitchFamily="-84" charset="0"/>
      <a:defRPr kern="1200">
        <a:solidFill>
          <a:schemeClr val="bg1"/>
        </a:solidFill>
        <a:latin typeface="Arial" pitchFamily="-84" charset="0"/>
        <a:ea typeface="MS Gothic" pitchFamily="49" charset="-128"/>
        <a:cs typeface="MS Gothic" pitchFamily="49" charset="-128"/>
      </a:defRPr>
    </a:lvl5pPr>
    <a:lvl6pPr marL="2286000" algn="l" defTabSz="457200" rtl="0" eaLnBrk="1" latinLnBrk="0" hangingPunct="1">
      <a:defRPr kern="1200">
        <a:solidFill>
          <a:schemeClr val="bg1"/>
        </a:solidFill>
        <a:latin typeface="Arial" pitchFamily="-84" charset="0"/>
        <a:ea typeface="MS Gothic" pitchFamily="49" charset="-128"/>
        <a:cs typeface="MS Gothic" pitchFamily="49" charset="-128"/>
      </a:defRPr>
    </a:lvl6pPr>
    <a:lvl7pPr marL="2743200" algn="l" defTabSz="457200" rtl="0" eaLnBrk="1" latinLnBrk="0" hangingPunct="1">
      <a:defRPr kern="1200">
        <a:solidFill>
          <a:schemeClr val="bg1"/>
        </a:solidFill>
        <a:latin typeface="Arial" pitchFamily="-84" charset="0"/>
        <a:ea typeface="MS Gothic" pitchFamily="49" charset="-128"/>
        <a:cs typeface="MS Gothic" pitchFamily="49" charset="-128"/>
      </a:defRPr>
    </a:lvl7pPr>
    <a:lvl8pPr marL="3200400" algn="l" defTabSz="457200" rtl="0" eaLnBrk="1" latinLnBrk="0" hangingPunct="1">
      <a:defRPr kern="1200">
        <a:solidFill>
          <a:schemeClr val="bg1"/>
        </a:solidFill>
        <a:latin typeface="Arial" pitchFamily="-84" charset="0"/>
        <a:ea typeface="MS Gothic" pitchFamily="49" charset="-128"/>
        <a:cs typeface="MS Gothic" pitchFamily="49" charset="-128"/>
      </a:defRPr>
    </a:lvl8pPr>
    <a:lvl9pPr marL="3657600" algn="l" defTabSz="457200" rtl="0" eaLnBrk="1" latinLnBrk="0" hangingPunct="1">
      <a:defRPr kern="1200">
        <a:solidFill>
          <a:schemeClr val="bg1"/>
        </a:solidFill>
        <a:latin typeface="Arial" pitchFamily="-84" charset="0"/>
        <a:ea typeface="MS Gothic" pitchFamily="49" charset="-128"/>
        <a:cs typeface="MS Gothic" pitchFamily="49"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0000"/>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87" autoAdjust="0"/>
    <p:restoredTop sz="87141" autoAdjust="0"/>
  </p:normalViewPr>
  <p:slideViewPr>
    <p:cSldViewPr>
      <p:cViewPr varScale="1">
        <p:scale>
          <a:sx n="82" d="100"/>
          <a:sy n="82" d="100"/>
        </p:scale>
        <p:origin x="1402" y="67"/>
      </p:cViewPr>
      <p:guideLst>
        <p:guide orient="horz" pos="2160"/>
        <p:guide pos="2880"/>
      </p:guideLst>
    </p:cSldViewPr>
  </p:slideViewPr>
  <p:outlineViewPr>
    <p:cViewPr varScale="1">
      <p:scale>
        <a:sx n="25" d="100"/>
        <a:sy n="25" d="100"/>
      </p:scale>
      <p:origin x="0" y="5472"/>
    </p:cViewPr>
  </p:outlineViewPr>
  <p:notesTextViewPr>
    <p:cViewPr>
      <p:scale>
        <a:sx n="100" d="100"/>
        <a:sy n="100" d="100"/>
      </p:scale>
      <p:origin x="0" y="0"/>
    </p:cViewPr>
  </p:notesTextViewPr>
  <p:notesViewPr>
    <p:cSldViewPr>
      <p:cViewPr varScale="1">
        <p:scale>
          <a:sx n="59" d="100"/>
          <a:sy n="59" d="100"/>
        </p:scale>
        <p:origin x="-1752" y="-72"/>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9154" name="Rectangle 2"/>
          <p:cNvSpPr>
            <a:spLocks noGrp="1" noChangeArrowheads="1"/>
          </p:cNvSpPr>
          <p:nvPr>
            <p:ph type="hdr" sz="quarter"/>
          </p:nvPr>
        </p:nvSpPr>
        <p:spPr bwMode="auto">
          <a:xfrm>
            <a:off x="0" y="0"/>
            <a:ext cx="3038475"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buFont typeface="Arial" charset="0"/>
              <a:buNone/>
              <a:defRPr sz="1200">
                <a:latin typeface="Arial" charset="0"/>
                <a:ea typeface="MS Gothic" pitchFamily="49" charset="-128"/>
                <a:cs typeface="+mn-cs"/>
              </a:defRPr>
            </a:lvl1pPr>
          </a:lstStyle>
          <a:p>
            <a:pPr>
              <a:defRPr/>
            </a:pPr>
            <a:endParaRPr lang="en-US" dirty="0"/>
          </a:p>
        </p:txBody>
      </p:sp>
      <p:sp>
        <p:nvSpPr>
          <p:cNvPr id="49155" name="Rectangle 3"/>
          <p:cNvSpPr>
            <a:spLocks noGrp="1" noChangeArrowheads="1"/>
          </p:cNvSpPr>
          <p:nvPr>
            <p:ph type="dt" sz="quarter" idx="1"/>
          </p:nvPr>
        </p:nvSpPr>
        <p:spPr bwMode="auto">
          <a:xfrm>
            <a:off x="3970338" y="0"/>
            <a:ext cx="3038475"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lvl1pPr>
          </a:lstStyle>
          <a:p>
            <a:fld id="{A8C81F16-140A-2B45-9643-316F467A87BF}" type="datetimeFigureOut">
              <a:rPr lang="en-US"/>
              <a:pPr/>
              <a:t>3/9/2016</a:t>
            </a:fld>
            <a:endParaRPr lang="en-US" dirty="0"/>
          </a:p>
        </p:txBody>
      </p:sp>
      <p:sp>
        <p:nvSpPr>
          <p:cNvPr id="49156" name="Rectangle 4"/>
          <p:cNvSpPr>
            <a:spLocks noGrp="1" noChangeArrowheads="1"/>
          </p:cNvSpPr>
          <p:nvPr>
            <p:ph type="ftr" sz="quarter" idx="2"/>
          </p:nvPr>
        </p:nvSpPr>
        <p:spPr bwMode="auto">
          <a:xfrm>
            <a:off x="0" y="8829675"/>
            <a:ext cx="3038475"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buFont typeface="Arial" charset="0"/>
              <a:buNone/>
              <a:defRPr sz="1200">
                <a:latin typeface="Arial" charset="0"/>
                <a:ea typeface="MS Gothic" pitchFamily="49" charset="-128"/>
                <a:cs typeface="+mn-cs"/>
              </a:defRPr>
            </a:lvl1pPr>
          </a:lstStyle>
          <a:p>
            <a:pPr>
              <a:defRPr/>
            </a:pPr>
            <a:endParaRPr lang="en-US" dirty="0"/>
          </a:p>
        </p:txBody>
      </p:sp>
      <p:sp>
        <p:nvSpPr>
          <p:cNvPr id="49157" name="Rectangle 5"/>
          <p:cNvSpPr>
            <a:spLocks noGrp="1" noChangeArrowheads="1"/>
          </p:cNvSpPr>
          <p:nvPr>
            <p:ph type="sldNum" sz="quarter" idx="3"/>
          </p:nvPr>
        </p:nvSpPr>
        <p:spPr bwMode="auto">
          <a:xfrm>
            <a:off x="3970338" y="8829675"/>
            <a:ext cx="3038475"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lvl1pPr>
          </a:lstStyle>
          <a:p>
            <a:fld id="{97BD0643-BA54-4047-B5AD-2FD2A8407564}" type="slidenum">
              <a:rPr lang="en-US"/>
              <a:pPr/>
              <a:t>‹#›</a:t>
            </a:fld>
            <a:endParaRPr lang="en-US" dirty="0"/>
          </a:p>
        </p:txBody>
      </p:sp>
    </p:spTree>
    <p:extLst>
      <p:ext uri="{BB962C8B-B14F-4D97-AF65-F5344CB8AC3E}">
        <p14:creationId xmlns:p14="http://schemas.microsoft.com/office/powerpoint/2010/main" val="236671963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8434" name="AutoShape 1"/>
          <p:cNvSpPr>
            <a:spLocks noChangeArrowheads="1"/>
          </p:cNvSpPr>
          <p:nvPr/>
        </p:nvSpPr>
        <p:spPr bwMode="auto">
          <a:xfrm>
            <a:off x="0" y="0"/>
            <a:ext cx="7010400" cy="9296400"/>
          </a:xfrm>
          <a:prstGeom prst="roundRect">
            <a:avLst>
              <a:gd name="adj" fmla="val 23"/>
            </a:avLst>
          </a:prstGeom>
          <a:solidFill>
            <a:srgbClr val="FFFFFF"/>
          </a:solidFill>
          <a:ln w="9525">
            <a:noFill/>
            <a:round/>
            <a:headEnd/>
            <a:tailEnd/>
          </a:ln>
        </p:spPr>
        <p:txBody>
          <a:bodyPr wrap="none" lIns="93177" tIns="46589" rIns="93177" bIns="46589" anchor="ctr">
            <a:prstTxWarp prst="textNoShape">
              <a:avLst/>
            </a:prstTxWarp>
          </a:bodyPr>
          <a:lstStyle/>
          <a:p>
            <a:pPr defTabSz="465138"/>
            <a:endParaRPr lang="en-US" dirty="0"/>
          </a:p>
        </p:txBody>
      </p:sp>
      <p:sp>
        <p:nvSpPr>
          <p:cNvPr id="2050" name="Rectangle 2"/>
          <p:cNvSpPr>
            <a:spLocks noGrp="1" noChangeArrowheads="1"/>
          </p:cNvSpPr>
          <p:nvPr>
            <p:ph type="hdr"/>
          </p:nvPr>
        </p:nvSpPr>
        <p:spPr bwMode="auto">
          <a:xfrm>
            <a:off x="0" y="0"/>
            <a:ext cx="3036888"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710" tIns="47689" rIns="91710" bIns="47689" numCol="1" anchor="t" anchorCtr="0" compatLnSpc="1">
            <a:prstTxWarp prst="textNoShape">
              <a:avLst/>
            </a:prstTxWarp>
          </a:bodyPr>
          <a:lstStyle>
            <a:lvl1pPr defTabSz="465138">
              <a:lnSpc>
                <a:spcPct val="100000"/>
              </a:lnSpc>
              <a:buFont typeface="Arial" charset="0"/>
              <a:buNone/>
              <a:tabLst>
                <a:tab pos="0" algn="l"/>
                <a:tab pos="931863" algn="l"/>
                <a:tab pos="1863725" algn="l"/>
                <a:tab pos="2795588" algn="l"/>
                <a:tab pos="3727450" algn="l"/>
                <a:tab pos="4659313" algn="l"/>
                <a:tab pos="5591175" algn="l"/>
                <a:tab pos="6523038" algn="l"/>
                <a:tab pos="7454900" algn="l"/>
                <a:tab pos="8385175" algn="l"/>
                <a:tab pos="9317038" algn="l"/>
                <a:tab pos="10248900" algn="l"/>
              </a:tabLst>
              <a:defRPr sz="1200">
                <a:solidFill>
                  <a:srgbClr val="000000"/>
                </a:solidFill>
                <a:latin typeface="Arial" charset="0"/>
                <a:ea typeface="MS Gothic" pitchFamily="49" charset="-128"/>
                <a:cs typeface="+mn-cs"/>
              </a:defRPr>
            </a:lvl1pPr>
          </a:lstStyle>
          <a:p>
            <a:pPr>
              <a:defRPr/>
            </a:pPr>
            <a:endParaRPr lang="en-US" dirty="0"/>
          </a:p>
        </p:txBody>
      </p:sp>
      <p:sp>
        <p:nvSpPr>
          <p:cNvPr id="2051" name="Rectangle 3"/>
          <p:cNvSpPr>
            <a:spLocks noGrp="1" noChangeArrowheads="1"/>
          </p:cNvSpPr>
          <p:nvPr>
            <p:ph type="dt"/>
          </p:nvPr>
        </p:nvSpPr>
        <p:spPr bwMode="auto">
          <a:xfrm>
            <a:off x="3970338" y="0"/>
            <a:ext cx="3036887"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710" tIns="47689" rIns="91710" bIns="47689" numCol="1" anchor="t" anchorCtr="0" compatLnSpc="1">
            <a:prstTxWarp prst="textNoShape">
              <a:avLst/>
            </a:prstTxWarp>
          </a:bodyPr>
          <a:lstStyle>
            <a:lvl1pPr algn="r" defTabSz="465138">
              <a:lnSpc>
                <a:spcPct val="100000"/>
              </a:lnSpc>
              <a:buFont typeface="Arial" charset="0"/>
              <a:buNone/>
              <a:tabLst>
                <a:tab pos="0" algn="l"/>
                <a:tab pos="931863" algn="l"/>
                <a:tab pos="1863725" algn="l"/>
                <a:tab pos="2795588" algn="l"/>
                <a:tab pos="3727450" algn="l"/>
                <a:tab pos="4659313" algn="l"/>
                <a:tab pos="5591175" algn="l"/>
                <a:tab pos="6523038" algn="l"/>
                <a:tab pos="7454900" algn="l"/>
                <a:tab pos="8385175" algn="l"/>
                <a:tab pos="9317038" algn="l"/>
                <a:tab pos="10248900" algn="l"/>
              </a:tabLst>
              <a:defRPr sz="1200">
                <a:solidFill>
                  <a:srgbClr val="000000"/>
                </a:solidFill>
                <a:latin typeface="Arial" charset="0"/>
                <a:ea typeface="MS Gothic" pitchFamily="49" charset="-128"/>
                <a:cs typeface="+mn-cs"/>
              </a:defRPr>
            </a:lvl1pPr>
          </a:lstStyle>
          <a:p>
            <a:pPr>
              <a:defRPr/>
            </a:pPr>
            <a:endParaRPr lang="en-US" dirty="0"/>
          </a:p>
        </p:txBody>
      </p:sp>
      <p:sp>
        <p:nvSpPr>
          <p:cNvPr id="18437" name="Rectangle 4"/>
          <p:cNvSpPr>
            <a:spLocks noGrp="1" noRot="1" noChangeAspect="1" noChangeArrowheads="1"/>
          </p:cNvSpPr>
          <p:nvPr>
            <p:ph type="sldImg"/>
          </p:nvPr>
        </p:nvSpPr>
        <p:spPr bwMode="auto">
          <a:xfrm>
            <a:off x="1181100" y="696913"/>
            <a:ext cx="4646613" cy="3484562"/>
          </a:xfrm>
          <a:prstGeom prst="rect">
            <a:avLst/>
          </a:prstGeom>
          <a:solidFill>
            <a:srgbClr val="FFFFFF"/>
          </a:solidFill>
          <a:ln w="9360">
            <a:solidFill>
              <a:srgbClr val="000000"/>
            </a:solidFill>
            <a:miter lim="800000"/>
            <a:headEnd/>
            <a:tailEnd/>
          </a:ln>
        </p:spPr>
      </p:sp>
      <p:sp>
        <p:nvSpPr>
          <p:cNvPr id="2053" name="Rectangle 5"/>
          <p:cNvSpPr>
            <a:spLocks noGrp="1" noChangeArrowheads="1"/>
          </p:cNvSpPr>
          <p:nvPr>
            <p:ph type="body"/>
          </p:nvPr>
        </p:nvSpPr>
        <p:spPr bwMode="auto">
          <a:xfrm>
            <a:off x="701675" y="4416425"/>
            <a:ext cx="5605463" cy="418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710" tIns="47689" rIns="91710" bIns="47689" numCol="1" anchor="t" anchorCtr="0" compatLnSpc="1">
            <a:prstTxWarp prst="textNoShape">
              <a:avLst/>
            </a:prstTxWarp>
          </a:bodyPr>
          <a:lstStyle/>
          <a:p>
            <a:pPr lvl="0"/>
            <a:endParaRPr lang="en-US" noProof="0"/>
          </a:p>
        </p:txBody>
      </p:sp>
      <p:sp>
        <p:nvSpPr>
          <p:cNvPr id="2054" name="Rectangle 6"/>
          <p:cNvSpPr>
            <a:spLocks noGrp="1" noChangeArrowheads="1"/>
          </p:cNvSpPr>
          <p:nvPr>
            <p:ph type="ftr"/>
          </p:nvPr>
        </p:nvSpPr>
        <p:spPr bwMode="auto">
          <a:xfrm>
            <a:off x="0" y="8829675"/>
            <a:ext cx="3036888"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710" tIns="47689" rIns="91710" bIns="47689" numCol="1" anchor="b" anchorCtr="0" compatLnSpc="1">
            <a:prstTxWarp prst="textNoShape">
              <a:avLst/>
            </a:prstTxWarp>
          </a:bodyPr>
          <a:lstStyle>
            <a:lvl1pPr defTabSz="465138">
              <a:lnSpc>
                <a:spcPct val="100000"/>
              </a:lnSpc>
              <a:buFont typeface="Arial" charset="0"/>
              <a:buNone/>
              <a:tabLst>
                <a:tab pos="0" algn="l"/>
                <a:tab pos="931863" algn="l"/>
                <a:tab pos="1863725" algn="l"/>
                <a:tab pos="2795588" algn="l"/>
                <a:tab pos="3727450" algn="l"/>
                <a:tab pos="4659313" algn="l"/>
                <a:tab pos="5591175" algn="l"/>
                <a:tab pos="6523038" algn="l"/>
                <a:tab pos="7454900" algn="l"/>
                <a:tab pos="8385175" algn="l"/>
                <a:tab pos="9317038" algn="l"/>
                <a:tab pos="10248900" algn="l"/>
              </a:tabLst>
              <a:defRPr sz="1200">
                <a:solidFill>
                  <a:srgbClr val="000000"/>
                </a:solidFill>
                <a:latin typeface="Arial" charset="0"/>
                <a:ea typeface="MS Gothic" pitchFamily="49" charset="-128"/>
                <a:cs typeface="+mn-cs"/>
              </a:defRPr>
            </a:lvl1pPr>
          </a:lstStyle>
          <a:p>
            <a:pPr>
              <a:defRPr/>
            </a:pPr>
            <a:endParaRPr lang="en-US" dirty="0"/>
          </a:p>
        </p:txBody>
      </p:sp>
      <p:sp>
        <p:nvSpPr>
          <p:cNvPr id="2055" name="Rectangle 7"/>
          <p:cNvSpPr>
            <a:spLocks noGrp="1" noChangeArrowheads="1"/>
          </p:cNvSpPr>
          <p:nvPr>
            <p:ph type="sldNum"/>
          </p:nvPr>
        </p:nvSpPr>
        <p:spPr bwMode="auto">
          <a:xfrm>
            <a:off x="3970338" y="8829675"/>
            <a:ext cx="3036887"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710" tIns="47689" rIns="91710" bIns="47689" numCol="1" anchor="b" anchorCtr="0" compatLnSpc="1">
            <a:prstTxWarp prst="textNoShape">
              <a:avLst/>
            </a:prstTxWarp>
          </a:bodyPr>
          <a:lstStyle>
            <a:lvl1pPr algn="r" defTabSz="465138">
              <a:lnSpc>
                <a:spcPct val="100000"/>
              </a:lnSpc>
              <a:tabLst>
                <a:tab pos="0" algn="l"/>
                <a:tab pos="931863" algn="l"/>
                <a:tab pos="1863725" algn="l"/>
                <a:tab pos="2795588" algn="l"/>
                <a:tab pos="3727450" algn="l"/>
                <a:tab pos="4659313" algn="l"/>
                <a:tab pos="5591175" algn="l"/>
                <a:tab pos="6523038" algn="l"/>
                <a:tab pos="7454900" algn="l"/>
                <a:tab pos="8385175" algn="l"/>
                <a:tab pos="9317038" algn="l"/>
                <a:tab pos="10248900" algn="l"/>
              </a:tabLst>
              <a:defRPr sz="1200">
                <a:solidFill>
                  <a:srgbClr val="000000"/>
                </a:solidFill>
              </a:defRPr>
            </a:lvl1pPr>
          </a:lstStyle>
          <a:p>
            <a:fld id="{AB3C87E0-BBA0-2A4C-8FED-B367ED68E724}" type="slidenum">
              <a:rPr lang="en-GB"/>
              <a:pPr/>
              <a:t>‹#›</a:t>
            </a:fld>
            <a:endParaRPr lang="en-GB" dirty="0"/>
          </a:p>
        </p:txBody>
      </p:sp>
    </p:spTree>
    <p:extLst>
      <p:ext uri="{BB962C8B-B14F-4D97-AF65-F5344CB8AC3E}">
        <p14:creationId xmlns:p14="http://schemas.microsoft.com/office/powerpoint/2010/main" val="3657858946"/>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buClr>
        <a:srgbClr val="000000"/>
      </a:buClr>
      <a:buSzPct val="100000"/>
      <a:buFont typeface="Times New Roman" pitchFamily="-84" charset="0"/>
      <a:defRPr sz="1200" kern="1200">
        <a:solidFill>
          <a:srgbClr val="000000"/>
        </a:solidFill>
        <a:latin typeface="Times New Roman" pitchFamily="18" charset="0"/>
        <a:ea typeface="MS PGothic" pitchFamily="34" charset="-128"/>
        <a:cs typeface="MS PGothic" pitchFamily="34" charset="-128"/>
      </a:defRPr>
    </a:lvl1pPr>
    <a:lvl2pPr marL="742950" indent="-285750" algn="l" defTabSz="457200" rtl="0" eaLnBrk="0" fontAlgn="base" hangingPunct="0">
      <a:spcBef>
        <a:spcPct val="30000"/>
      </a:spcBef>
      <a:spcAft>
        <a:spcPct val="0"/>
      </a:spcAft>
      <a:buClr>
        <a:srgbClr val="000000"/>
      </a:buClr>
      <a:buSzPct val="100000"/>
      <a:buFont typeface="Times New Roman" pitchFamily="-84" charset="0"/>
      <a:defRPr sz="1200" kern="1200">
        <a:solidFill>
          <a:srgbClr val="000000"/>
        </a:solidFill>
        <a:latin typeface="Times New Roman" pitchFamily="18" charset="0"/>
        <a:ea typeface="MS PGothic" pitchFamily="34" charset="-128"/>
        <a:cs typeface="+mn-cs"/>
      </a:defRPr>
    </a:lvl2pPr>
    <a:lvl3pPr marL="1143000" indent="-228600" algn="l" defTabSz="457200" rtl="0" eaLnBrk="0" fontAlgn="base" hangingPunct="0">
      <a:spcBef>
        <a:spcPct val="30000"/>
      </a:spcBef>
      <a:spcAft>
        <a:spcPct val="0"/>
      </a:spcAft>
      <a:buClr>
        <a:srgbClr val="000000"/>
      </a:buClr>
      <a:buSzPct val="100000"/>
      <a:buFont typeface="Times New Roman" pitchFamily="-84" charset="0"/>
      <a:defRPr sz="1200" kern="1200">
        <a:solidFill>
          <a:srgbClr val="000000"/>
        </a:solidFill>
        <a:latin typeface="Times New Roman" pitchFamily="18" charset="0"/>
        <a:ea typeface="ＭＳ Ｐゴシック" pitchFamily="-84" charset="-128"/>
        <a:cs typeface="+mn-cs"/>
      </a:defRPr>
    </a:lvl3pPr>
    <a:lvl4pPr marL="1600200" indent="-228600" algn="l" defTabSz="457200" rtl="0" eaLnBrk="0" fontAlgn="base" hangingPunct="0">
      <a:spcBef>
        <a:spcPct val="30000"/>
      </a:spcBef>
      <a:spcAft>
        <a:spcPct val="0"/>
      </a:spcAft>
      <a:buClr>
        <a:srgbClr val="000000"/>
      </a:buClr>
      <a:buSzPct val="100000"/>
      <a:buFont typeface="Times New Roman" pitchFamily="-84" charset="0"/>
      <a:defRPr sz="1200" kern="1200">
        <a:solidFill>
          <a:srgbClr val="000000"/>
        </a:solidFill>
        <a:latin typeface="Times New Roman" pitchFamily="18" charset="0"/>
        <a:ea typeface="ＭＳ Ｐゴシック" pitchFamily="-84" charset="-128"/>
        <a:cs typeface="+mn-cs"/>
      </a:defRPr>
    </a:lvl4pPr>
    <a:lvl5pPr marL="2057400" indent="-228600" algn="l" defTabSz="457200" rtl="0" eaLnBrk="0" fontAlgn="base" hangingPunct="0">
      <a:spcBef>
        <a:spcPct val="30000"/>
      </a:spcBef>
      <a:spcAft>
        <a:spcPct val="0"/>
      </a:spcAft>
      <a:buClr>
        <a:srgbClr val="000000"/>
      </a:buClr>
      <a:buSzPct val="100000"/>
      <a:buFont typeface="Times New Roman" pitchFamily="-84" charset="0"/>
      <a:defRPr sz="1200" kern="1200">
        <a:solidFill>
          <a:srgbClr val="000000"/>
        </a:solidFill>
        <a:latin typeface="Times New Roman" pitchFamily="18" charset="0"/>
        <a:ea typeface="ＭＳ Ｐゴシック" pitchFamily="-8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comptia.org/"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9458" name="Rectangle 7"/>
          <p:cNvSpPr>
            <a:spLocks noGrp="1" noChangeArrowheads="1"/>
          </p:cNvSpPr>
          <p:nvPr>
            <p:ph type="sldNum" sz="quarter"/>
          </p:nvPr>
        </p:nvSpPr>
        <p:spPr>
          <a:noFill/>
          <a:ln>
            <a:round/>
            <a:headEnd/>
            <a:tailEnd/>
          </a:ln>
        </p:spPr>
        <p:txBody>
          <a:bodyPr/>
          <a:lstStyle/>
          <a:p>
            <a:fld id="{6D5AE12A-7681-7049-8280-64D10D6B11A1}" type="slidenum">
              <a:rPr lang="en-GB"/>
              <a:pPr/>
              <a:t>1</a:t>
            </a:fld>
            <a:endParaRPr lang="en-GB" dirty="0"/>
          </a:p>
        </p:txBody>
      </p:sp>
      <p:sp>
        <p:nvSpPr>
          <p:cNvPr id="19459" name="Text Box 1"/>
          <p:cNvSpPr txBox="1">
            <a:spLocks noChangeArrowheads="1"/>
          </p:cNvSpPr>
          <p:nvPr/>
        </p:nvSpPr>
        <p:spPr bwMode="auto">
          <a:xfrm>
            <a:off x="1168400" y="696913"/>
            <a:ext cx="4673600" cy="3486150"/>
          </a:xfrm>
          <a:prstGeom prst="rect">
            <a:avLst/>
          </a:prstGeom>
          <a:solidFill>
            <a:srgbClr val="FFFFFF"/>
          </a:solidFill>
          <a:ln w="9525">
            <a:solidFill>
              <a:srgbClr val="000000"/>
            </a:solidFill>
            <a:miter lim="800000"/>
            <a:headEnd/>
            <a:tailEnd/>
          </a:ln>
        </p:spPr>
        <p:txBody>
          <a:bodyPr wrap="none" lIns="93177" tIns="46589" rIns="93177" bIns="46589" anchor="ctr">
            <a:prstTxWarp prst="textNoShape">
              <a:avLst/>
            </a:prstTxWarp>
          </a:bodyPr>
          <a:lstStyle/>
          <a:p>
            <a:pPr defTabSz="465138"/>
            <a:endParaRPr lang="en-US" dirty="0"/>
          </a:p>
        </p:txBody>
      </p:sp>
      <p:sp>
        <p:nvSpPr>
          <p:cNvPr id="19460" name="Rectangle 2"/>
          <p:cNvSpPr>
            <a:spLocks noGrp="1" noChangeArrowheads="1"/>
          </p:cNvSpPr>
          <p:nvPr>
            <p:ph type="body"/>
          </p:nvPr>
        </p:nvSpPr>
        <p:spPr>
          <a:xfrm>
            <a:off x="701675" y="4416425"/>
            <a:ext cx="5607050" cy="4184650"/>
          </a:xfrm>
          <a:noFill/>
        </p:spPr>
        <p:txBody>
          <a:bodyPr wrap="none" anchor="ctr"/>
          <a:lstStyle/>
          <a:p>
            <a:endParaRPr lang="en-US" dirty="0">
              <a:latin typeface="Times New Roman" pitchFamily="-8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1746" name="Rectangle 7"/>
          <p:cNvSpPr>
            <a:spLocks noGrp="1" noChangeArrowheads="1"/>
          </p:cNvSpPr>
          <p:nvPr>
            <p:ph type="sldNum" sz="quarter"/>
          </p:nvPr>
        </p:nvSpPr>
        <p:spPr>
          <a:noFill/>
          <a:ln>
            <a:round/>
            <a:headEnd/>
            <a:tailEnd/>
          </a:ln>
        </p:spPr>
        <p:txBody>
          <a:bodyPr/>
          <a:lstStyle/>
          <a:p>
            <a:fld id="{8FC79ABA-062E-BD4D-883E-33889AFE4788}" type="slidenum">
              <a:rPr lang="en-GB"/>
              <a:pPr/>
              <a:t>12</a:t>
            </a:fld>
            <a:endParaRPr lang="en-GB" dirty="0"/>
          </a:p>
        </p:txBody>
      </p:sp>
      <p:sp>
        <p:nvSpPr>
          <p:cNvPr id="31747" name="Text Box 1"/>
          <p:cNvSpPr txBox="1">
            <a:spLocks noChangeArrowheads="1"/>
          </p:cNvSpPr>
          <p:nvPr/>
        </p:nvSpPr>
        <p:spPr bwMode="auto">
          <a:xfrm>
            <a:off x="1168400" y="696913"/>
            <a:ext cx="4673600" cy="3486150"/>
          </a:xfrm>
          <a:prstGeom prst="rect">
            <a:avLst/>
          </a:prstGeom>
          <a:solidFill>
            <a:srgbClr val="FFFFFF"/>
          </a:solidFill>
          <a:ln w="9525">
            <a:solidFill>
              <a:srgbClr val="000000"/>
            </a:solidFill>
            <a:miter lim="800000"/>
            <a:headEnd/>
            <a:tailEnd/>
          </a:ln>
        </p:spPr>
        <p:txBody>
          <a:bodyPr wrap="none" lIns="93177" tIns="46589" rIns="93177" bIns="46589" anchor="ctr">
            <a:prstTxWarp prst="textNoShape">
              <a:avLst/>
            </a:prstTxWarp>
          </a:bodyPr>
          <a:lstStyle/>
          <a:p>
            <a:pPr defTabSz="465138"/>
            <a:endParaRPr lang="en-US" dirty="0"/>
          </a:p>
        </p:txBody>
      </p:sp>
      <p:sp>
        <p:nvSpPr>
          <p:cNvPr id="31748" name="Text Box 2"/>
          <p:cNvSpPr>
            <a:spLocks noGrp="1" noChangeArrowheads="1"/>
          </p:cNvSpPr>
          <p:nvPr>
            <p:ph type="body"/>
          </p:nvPr>
        </p:nvSpPr>
        <p:spPr>
          <a:xfrm>
            <a:off x="701675" y="4416425"/>
            <a:ext cx="5607050" cy="4184650"/>
          </a:xfrm>
          <a:noFill/>
        </p:spPr>
        <p:txBody>
          <a:bodyPr wrap="none" anchor="ctr"/>
          <a:lstStyle/>
          <a:p>
            <a:endParaRPr lang="en-US" dirty="0">
              <a:latin typeface="Times New Roman" pitchFamily="-8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4818" name="Rectangle 7"/>
          <p:cNvSpPr>
            <a:spLocks noGrp="1" noChangeArrowheads="1"/>
          </p:cNvSpPr>
          <p:nvPr>
            <p:ph type="sldNum" sz="quarter"/>
          </p:nvPr>
        </p:nvSpPr>
        <p:spPr>
          <a:noFill/>
          <a:ln>
            <a:round/>
            <a:headEnd/>
            <a:tailEnd/>
          </a:ln>
        </p:spPr>
        <p:txBody>
          <a:bodyPr/>
          <a:lstStyle/>
          <a:p>
            <a:fld id="{B3E49190-EA32-0E4D-B824-EAB21C859142}" type="slidenum">
              <a:rPr lang="en-GB"/>
              <a:pPr/>
              <a:t>16</a:t>
            </a:fld>
            <a:endParaRPr lang="en-GB" dirty="0"/>
          </a:p>
        </p:txBody>
      </p:sp>
      <p:sp>
        <p:nvSpPr>
          <p:cNvPr id="34819" name="Text Box 1"/>
          <p:cNvSpPr txBox="1">
            <a:spLocks noChangeArrowheads="1"/>
          </p:cNvSpPr>
          <p:nvPr/>
        </p:nvSpPr>
        <p:spPr bwMode="auto">
          <a:xfrm>
            <a:off x="1168400" y="696913"/>
            <a:ext cx="4673600" cy="3486150"/>
          </a:xfrm>
          <a:prstGeom prst="rect">
            <a:avLst/>
          </a:prstGeom>
          <a:solidFill>
            <a:srgbClr val="FFFFFF"/>
          </a:solidFill>
          <a:ln w="9525">
            <a:solidFill>
              <a:srgbClr val="000000"/>
            </a:solidFill>
            <a:miter lim="800000"/>
            <a:headEnd/>
            <a:tailEnd/>
          </a:ln>
        </p:spPr>
        <p:txBody>
          <a:bodyPr wrap="none" lIns="93177" tIns="46589" rIns="93177" bIns="46589" anchor="ctr">
            <a:prstTxWarp prst="textNoShape">
              <a:avLst/>
            </a:prstTxWarp>
          </a:bodyPr>
          <a:lstStyle/>
          <a:p>
            <a:pPr defTabSz="465138"/>
            <a:endParaRPr lang="en-US" dirty="0"/>
          </a:p>
        </p:txBody>
      </p:sp>
      <p:sp>
        <p:nvSpPr>
          <p:cNvPr id="34820" name="Rectangle 2"/>
          <p:cNvSpPr>
            <a:spLocks noGrp="1" noChangeArrowheads="1"/>
          </p:cNvSpPr>
          <p:nvPr>
            <p:ph type="body"/>
          </p:nvPr>
        </p:nvSpPr>
        <p:spPr>
          <a:xfrm>
            <a:off x="701675" y="4416425"/>
            <a:ext cx="5607050" cy="4184650"/>
          </a:xfrm>
          <a:noFill/>
        </p:spPr>
        <p:txBody>
          <a:bodyPr wrap="none" anchor="ctr"/>
          <a:lstStyle/>
          <a:p>
            <a:endParaRPr lang="en-US" dirty="0">
              <a:latin typeface="Times New Roman" pitchFamily="-8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482" name="Rectangle 7"/>
          <p:cNvSpPr>
            <a:spLocks noGrp="1" noChangeArrowheads="1"/>
          </p:cNvSpPr>
          <p:nvPr>
            <p:ph type="sldNum" sz="quarter"/>
          </p:nvPr>
        </p:nvSpPr>
        <p:spPr>
          <a:noFill/>
          <a:ln>
            <a:round/>
            <a:headEnd/>
            <a:tailEnd/>
          </a:ln>
        </p:spPr>
        <p:txBody>
          <a:bodyPr/>
          <a:lstStyle/>
          <a:p>
            <a:fld id="{F0AB13B1-6377-BA43-85A1-292E83A1CAC7}" type="slidenum">
              <a:rPr lang="en-GB"/>
              <a:pPr/>
              <a:t>2</a:t>
            </a:fld>
            <a:endParaRPr lang="en-GB" dirty="0"/>
          </a:p>
        </p:txBody>
      </p:sp>
      <p:sp>
        <p:nvSpPr>
          <p:cNvPr id="20483" name="Text Box 1"/>
          <p:cNvSpPr txBox="1">
            <a:spLocks noChangeArrowheads="1"/>
          </p:cNvSpPr>
          <p:nvPr/>
        </p:nvSpPr>
        <p:spPr bwMode="auto">
          <a:xfrm>
            <a:off x="1168400" y="696913"/>
            <a:ext cx="4673600" cy="3486150"/>
          </a:xfrm>
          <a:prstGeom prst="rect">
            <a:avLst/>
          </a:prstGeom>
          <a:solidFill>
            <a:srgbClr val="FFFFFF"/>
          </a:solidFill>
          <a:ln w="9525">
            <a:solidFill>
              <a:srgbClr val="000000"/>
            </a:solidFill>
            <a:miter lim="800000"/>
            <a:headEnd/>
            <a:tailEnd/>
          </a:ln>
        </p:spPr>
        <p:txBody>
          <a:bodyPr wrap="none" lIns="93177" tIns="46589" rIns="93177" bIns="46589" anchor="ctr">
            <a:prstTxWarp prst="textNoShape">
              <a:avLst/>
            </a:prstTxWarp>
          </a:bodyPr>
          <a:lstStyle/>
          <a:p>
            <a:pPr defTabSz="465138"/>
            <a:endParaRPr lang="en-US" dirty="0"/>
          </a:p>
        </p:txBody>
      </p:sp>
      <p:sp>
        <p:nvSpPr>
          <p:cNvPr id="20484" name="Text Box 2"/>
          <p:cNvSpPr>
            <a:spLocks noGrp="1" noChangeArrowheads="1"/>
          </p:cNvSpPr>
          <p:nvPr>
            <p:ph type="body"/>
          </p:nvPr>
        </p:nvSpPr>
        <p:spPr>
          <a:xfrm>
            <a:off x="701675" y="4416425"/>
            <a:ext cx="5607050" cy="1852613"/>
          </a:xfrm>
          <a:noFill/>
        </p:spPr>
        <p:txBody>
          <a:bodyPr>
            <a:spAutoFit/>
          </a:bodyPr>
          <a:lstStyle/>
          <a:p>
            <a:pPr eaLnBrk="1" hangingPunct="1">
              <a:spcBef>
                <a:spcPts val="450"/>
              </a:spcBef>
              <a:buFont typeface="Arial" pitchFamily="-84"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b="1" dirty="0">
                <a:latin typeface="Arial" pitchFamily="-84" charset="0"/>
                <a:ea typeface="MS Gothic" pitchFamily="49" charset="-128"/>
                <a:cs typeface="MS Gothic" pitchFamily="49" charset="-128"/>
              </a:rPr>
              <a:t>Instructor Tip</a:t>
            </a:r>
          </a:p>
          <a:p>
            <a:pPr eaLnBrk="1" hangingPunct="1">
              <a:spcBef>
                <a:spcPts val="450"/>
              </a:spcBef>
              <a:buFont typeface="Arial" pitchFamily="-84"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a:latin typeface="Arial" pitchFamily="-84" charset="0"/>
                <a:ea typeface="MS Gothic" pitchFamily="49" charset="-128"/>
                <a:cs typeface="MS Gothic" pitchFamily="49" charset="-128"/>
              </a:rPr>
              <a:t>When gaining attention and establishing common ground with the class, ask questions such as, </a:t>
            </a:r>
            <a:r>
              <a:rPr lang="ja-JP" altLang="en-GB">
                <a:latin typeface="Arial" pitchFamily="-84" charset="0"/>
                <a:ea typeface="MS Gothic" pitchFamily="49" charset="-128"/>
                <a:cs typeface="MS Gothic" pitchFamily="49" charset="-128"/>
              </a:rPr>
              <a:t>“</a:t>
            </a:r>
            <a:r>
              <a:rPr lang="en-GB" altLang="ja-JP" dirty="0">
                <a:latin typeface="Arial" pitchFamily="-84" charset="0"/>
                <a:ea typeface="MS Gothic" pitchFamily="49" charset="-128"/>
                <a:cs typeface="MS Gothic" pitchFamily="49" charset="-128"/>
              </a:rPr>
              <a:t>Who here has heard of A+ certification?</a:t>
            </a:r>
            <a:r>
              <a:rPr lang="ja-JP" altLang="en-GB">
                <a:latin typeface="Arial" pitchFamily="-84" charset="0"/>
                <a:ea typeface="MS Gothic" pitchFamily="49" charset="-128"/>
                <a:cs typeface="MS Gothic" pitchFamily="49" charset="-128"/>
              </a:rPr>
              <a:t>”</a:t>
            </a:r>
            <a:r>
              <a:rPr lang="en-GB" altLang="ja-JP" dirty="0">
                <a:latin typeface="Arial" pitchFamily="-84" charset="0"/>
                <a:ea typeface="MS Gothic" pitchFamily="49" charset="-128"/>
                <a:cs typeface="MS Gothic" pitchFamily="49" charset="-128"/>
              </a:rPr>
              <a:t> </a:t>
            </a:r>
            <a:r>
              <a:rPr lang="ja-JP" altLang="en-GB">
                <a:latin typeface="Arial" pitchFamily="-84" charset="0"/>
                <a:ea typeface="MS Gothic" pitchFamily="49" charset="-128"/>
                <a:cs typeface="MS Gothic" pitchFamily="49" charset="-128"/>
              </a:rPr>
              <a:t>“</a:t>
            </a:r>
            <a:r>
              <a:rPr lang="en-GB" altLang="ja-JP" dirty="0">
                <a:latin typeface="Arial" pitchFamily="-84" charset="0"/>
                <a:ea typeface="MS Gothic" pitchFamily="49" charset="-128"/>
                <a:cs typeface="MS Gothic" pitchFamily="49" charset="-128"/>
              </a:rPr>
              <a:t>Have you noticed that advertisements for jobs frequently seek applicants who are A+ Certified Hardware Technicians?</a:t>
            </a:r>
            <a:r>
              <a:rPr lang="ja-JP" altLang="en-GB">
                <a:latin typeface="Arial" pitchFamily="-84" charset="0"/>
                <a:ea typeface="MS Gothic" pitchFamily="49" charset="-128"/>
                <a:cs typeface="MS Gothic" pitchFamily="49" charset="-128"/>
              </a:rPr>
              <a:t>”</a:t>
            </a:r>
            <a:endParaRPr lang="en-GB" altLang="ja-JP" dirty="0">
              <a:latin typeface="Arial" pitchFamily="-84" charset="0"/>
              <a:ea typeface="MS Gothic" pitchFamily="49" charset="-128"/>
              <a:cs typeface="MS Gothic" pitchFamily="49" charset="-128"/>
            </a:endParaRPr>
          </a:p>
          <a:p>
            <a:pPr eaLnBrk="1" hangingPunct="1">
              <a:spcBef>
                <a:spcPts val="450"/>
              </a:spcBef>
              <a:buFont typeface="Arial" pitchFamily="-84"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a:latin typeface="Arial" pitchFamily="-84" charset="0"/>
                <a:ea typeface="MS Gothic" pitchFamily="49" charset="-128"/>
                <a:cs typeface="MS Gothic" pitchFamily="49" charset="-128"/>
              </a:rPr>
              <a:t>For a positive statement, tell the class, </a:t>
            </a:r>
            <a:r>
              <a:rPr lang="ja-JP" altLang="en-GB">
                <a:latin typeface="Arial" pitchFamily="-84" charset="0"/>
                <a:ea typeface="MS Gothic" pitchFamily="49" charset="-128"/>
                <a:cs typeface="MS Gothic" pitchFamily="49" charset="-128"/>
              </a:rPr>
              <a:t>“</a:t>
            </a:r>
            <a:r>
              <a:rPr lang="en-GB" altLang="ja-JP" dirty="0">
                <a:latin typeface="Arial" pitchFamily="-84" charset="0"/>
                <a:ea typeface="MS Gothic" pitchFamily="49" charset="-128"/>
                <a:cs typeface="MS Gothic" pitchFamily="49" charset="-128"/>
              </a:rPr>
              <a:t>In this lesson, we are going to learn what A+ certification means, what exams are required to become certified, how to prepare to pass the exams, and what benefits you can expect from A+ certification.</a:t>
            </a:r>
            <a:r>
              <a:rPr lang="ja-JP" altLang="en-GB">
                <a:latin typeface="Arial" pitchFamily="-84" charset="0"/>
                <a:ea typeface="MS Gothic" pitchFamily="49" charset="-128"/>
                <a:cs typeface="MS Gothic" pitchFamily="49" charset="-128"/>
              </a:rPr>
              <a:t>”</a:t>
            </a:r>
            <a:endParaRPr lang="en-GB" dirty="0">
              <a:latin typeface="Arial" pitchFamily="-84" charset="0"/>
              <a:ea typeface="MS Gothic" pitchFamily="49" charset="-128"/>
              <a:cs typeface="MS Gothic" pitchFamily="49"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Rectangle 7"/>
          <p:cNvSpPr>
            <a:spLocks noGrp="1" noChangeArrowheads="1"/>
          </p:cNvSpPr>
          <p:nvPr>
            <p:ph type="sldNum" sz="quarter"/>
          </p:nvPr>
        </p:nvSpPr>
        <p:spPr>
          <a:noFill/>
          <a:ln>
            <a:round/>
            <a:headEnd/>
            <a:tailEnd/>
          </a:ln>
        </p:spPr>
        <p:txBody>
          <a:bodyPr/>
          <a:lstStyle/>
          <a:p>
            <a:fld id="{92EED783-60A5-7741-A320-B6E51FFE0011}" type="slidenum">
              <a:rPr lang="en-GB"/>
              <a:pPr/>
              <a:t>4</a:t>
            </a:fld>
            <a:endParaRPr lang="en-GB" dirty="0"/>
          </a:p>
        </p:txBody>
      </p:sp>
      <p:sp>
        <p:nvSpPr>
          <p:cNvPr id="22531" name="Text Box 1"/>
          <p:cNvSpPr txBox="1">
            <a:spLocks noChangeArrowheads="1"/>
          </p:cNvSpPr>
          <p:nvPr/>
        </p:nvSpPr>
        <p:spPr bwMode="auto">
          <a:xfrm>
            <a:off x="1168400" y="696913"/>
            <a:ext cx="4673600" cy="3486150"/>
          </a:xfrm>
          <a:prstGeom prst="rect">
            <a:avLst/>
          </a:prstGeom>
          <a:solidFill>
            <a:srgbClr val="FFFFFF"/>
          </a:solidFill>
          <a:ln w="9525">
            <a:solidFill>
              <a:srgbClr val="000000"/>
            </a:solidFill>
            <a:miter lim="800000"/>
            <a:headEnd/>
            <a:tailEnd/>
          </a:ln>
        </p:spPr>
        <p:txBody>
          <a:bodyPr wrap="none" lIns="93177" tIns="46589" rIns="93177" bIns="46589" anchor="ctr">
            <a:prstTxWarp prst="textNoShape">
              <a:avLst/>
            </a:prstTxWarp>
          </a:bodyPr>
          <a:lstStyle/>
          <a:p>
            <a:pPr defTabSz="465138"/>
            <a:endParaRPr lang="en-US" dirty="0"/>
          </a:p>
        </p:txBody>
      </p:sp>
      <p:sp>
        <p:nvSpPr>
          <p:cNvPr id="22532" name="Rectangle 2"/>
          <p:cNvSpPr>
            <a:spLocks noGrp="1" noChangeArrowheads="1"/>
          </p:cNvSpPr>
          <p:nvPr>
            <p:ph type="body"/>
          </p:nvPr>
        </p:nvSpPr>
        <p:spPr>
          <a:xfrm>
            <a:off x="701675" y="4416425"/>
            <a:ext cx="5607050" cy="4184650"/>
          </a:xfrm>
          <a:noFill/>
        </p:spPr>
        <p:txBody>
          <a:bodyPr wrap="none" anchor="ctr"/>
          <a:lstStyle/>
          <a:p>
            <a:endParaRPr lang="en-US" dirty="0">
              <a:latin typeface="Times New Roman" pitchFamily="-8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4578" name="Rectangle 7"/>
          <p:cNvSpPr>
            <a:spLocks noGrp="1" noChangeArrowheads="1"/>
          </p:cNvSpPr>
          <p:nvPr>
            <p:ph type="sldNum" sz="quarter"/>
          </p:nvPr>
        </p:nvSpPr>
        <p:spPr>
          <a:noFill/>
          <a:ln>
            <a:round/>
            <a:headEnd/>
            <a:tailEnd/>
          </a:ln>
        </p:spPr>
        <p:txBody>
          <a:bodyPr/>
          <a:lstStyle/>
          <a:p>
            <a:fld id="{CE8C7720-435A-854B-95A1-ABAFEFABDEE4}" type="slidenum">
              <a:rPr lang="en-GB"/>
              <a:pPr/>
              <a:t>5</a:t>
            </a:fld>
            <a:endParaRPr lang="en-GB" dirty="0"/>
          </a:p>
        </p:txBody>
      </p:sp>
      <p:sp>
        <p:nvSpPr>
          <p:cNvPr id="24579" name="Text Box 1"/>
          <p:cNvSpPr txBox="1">
            <a:spLocks noChangeArrowheads="1"/>
          </p:cNvSpPr>
          <p:nvPr/>
        </p:nvSpPr>
        <p:spPr bwMode="auto">
          <a:xfrm>
            <a:off x="1168400" y="696913"/>
            <a:ext cx="4673600" cy="3486150"/>
          </a:xfrm>
          <a:prstGeom prst="rect">
            <a:avLst/>
          </a:prstGeom>
          <a:solidFill>
            <a:srgbClr val="FFFFFF"/>
          </a:solidFill>
          <a:ln w="9525">
            <a:solidFill>
              <a:srgbClr val="000000"/>
            </a:solidFill>
            <a:miter lim="800000"/>
            <a:headEnd/>
            <a:tailEnd/>
          </a:ln>
        </p:spPr>
        <p:txBody>
          <a:bodyPr wrap="none" lIns="93177" tIns="46589" rIns="93177" bIns="46589" anchor="ctr">
            <a:prstTxWarp prst="textNoShape">
              <a:avLst/>
            </a:prstTxWarp>
          </a:bodyPr>
          <a:lstStyle/>
          <a:p>
            <a:pPr defTabSz="465138"/>
            <a:endParaRPr lang="en-US" dirty="0"/>
          </a:p>
        </p:txBody>
      </p:sp>
      <p:sp>
        <p:nvSpPr>
          <p:cNvPr id="24580" name="Rectangle 2"/>
          <p:cNvSpPr>
            <a:spLocks noGrp="1" noChangeArrowheads="1"/>
          </p:cNvSpPr>
          <p:nvPr>
            <p:ph type="body"/>
          </p:nvPr>
        </p:nvSpPr>
        <p:spPr>
          <a:xfrm>
            <a:off x="701675" y="4416425"/>
            <a:ext cx="5607050" cy="4184650"/>
          </a:xfrm>
          <a:noFill/>
        </p:spPr>
        <p:txBody>
          <a:bodyPr wrap="none" anchor="ctr"/>
          <a:lstStyle/>
          <a:p>
            <a:endParaRPr lang="en-US" dirty="0">
              <a:latin typeface="Times New Roman" pitchFamily="-8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5602" name="Rectangle 7"/>
          <p:cNvSpPr>
            <a:spLocks noGrp="1" noChangeArrowheads="1"/>
          </p:cNvSpPr>
          <p:nvPr>
            <p:ph type="sldNum" sz="quarter"/>
          </p:nvPr>
        </p:nvSpPr>
        <p:spPr>
          <a:noFill/>
          <a:ln>
            <a:round/>
            <a:headEnd/>
            <a:tailEnd/>
          </a:ln>
        </p:spPr>
        <p:txBody>
          <a:bodyPr/>
          <a:lstStyle/>
          <a:p>
            <a:fld id="{E96B098E-338E-9F44-B3C9-7F59DE262E01}" type="slidenum">
              <a:rPr lang="en-GB"/>
              <a:pPr/>
              <a:t>6</a:t>
            </a:fld>
            <a:endParaRPr lang="en-GB" dirty="0"/>
          </a:p>
        </p:txBody>
      </p:sp>
      <p:sp>
        <p:nvSpPr>
          <p:cNvPr id="25603" name="Text Box 1"/>
          <p:cNvSpPr txBox="1">
            <a:spLocks noChangeArrowheads="1"/>
          </p:cNvSpPr>
          <p:nvPr/>
        </p:nvSpPr>
        <p:spPr bwMode="auto">
          <a:xfrm>
            <a:off x="1168400" y="696913"/>
            <a:ext cx="4673600" cy="3486150"/>
          </a:xfrm>
          <a:prstGeom prst="rect">
            <a:avLst/>
          </a:prstGeom>
          <a:solidFill>
            <a:srgbClr val="FFFFFF"/>
          </a:solidFill>
          <a:ln w="9525">
            <a:solidFill>
              <a:srgbClr val="000000"/>
            </a:solidFill>
            <a:miter lim="800000"/>
            <a:headEnd/>
            <a:tailEnd/>
          </a:ln>
        </p:spPr>
        <p:txBody>
          <a:bodyPr wrap="none" lIns="93177" tIns="46589" rIns="93177" bIns="46589" anchor="ctr">
            <a:prstTxWarp prst="textNoShape">
              <a:avLst/>
            </a:prstTxWarp>
          </a:bodyPr>
          <a:lstStyle/>
          <a:p>
            <a:pPr defTabSz="465138"/>
            <a:endParaRPr lang="en-US" dirty="0"/>
          </a:p>
        </p:txBody>
      </p:sp>
      <p:sp>
        <p:nvSpPr>
          <p:cNvPr id="25604" name="Rectangle 2"/>
          <p:cNvSpPr>
            <a:spLocks noGrp="1" noChangeArrowheads="1"/>
          </p:cNvSpPr>
          <p:nvPr>
            <p:ph type="body"/>
          </p:nvPr>
        </p:nvSpPr>
        <p:spPr>
          <a:xfrm>
            <a:off x="701675" y="4416425"/>
            <a:ext cx="5607050" cy="4184650"/>
          </a:xfrm>
          <a:noFill/>
        </p:spPr>
        <p:txBody>
          <a:bodyPr wrap="none" anchor="ctr"/>
          <a:lstStyle/>
          <a:p>
            <a:r>
              <a:rPr lang="en-US" b="1" dirty="0">
                <a:latin typeface="Times New Roman" pitchFamily="-84" charset="0"/>
              </a:rPr>
              <a:t>Instructor Tip</a:t>
            </a:r>
          </a:p>
          <a:p>
            <a:r>
              <a:rPr lang="en-US" dirty="0">
                <a:latin typeface="Times New Roman" pitchFamily="-84" charset="0"/>
              </a:rPr>
              <a:t>The CompTIA A+ and other certifications are generally used as stepping stones to other, higher-level certifications. For example, many candidates obtain the CompTIA A+ and CompTIA Network+ and then move on to certifications from other vendors such as Cisco, Microsoft, VMware, or others.</a:t>
            </a:r>
          </a:p>
          <a:p>
            <a:r>
              <a:rPr lang="en-US" dirty="0">
                <a:latin typeface="Times New Roman" pitchFamily="-84" charset="0"/>
              </a:rPr>
              <a:t>Some CompTIA certification may also be used as electives for other vendors. For example, Microsoft accepts the CompTIA A+, CompTIA Network+, or CompTIA Security+ certifications as an elective for the Microsoft Certified System Administrator (MCITP) certification track.</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6626" name="Rectangle 7"/>
          <p:cNvSpPr>
            <a:spLocks noGrp="1" noChangeArrowheads="1"/>
          </p:cNvSpPr>
          <p:nvPr>
            <p:ph type="sldNum" sz="quarter"/>
          </p:nvPr>
        </p:nvSpPr>
        <p:spPr>
          <a:noFill/>
          <a:ln>
            <a:round/>
            <a:headEnd/>
            <a:tailEnd/>
          </a:ln>
        </p:spPr>
        <p:txBody>
          <a:bodyPr/>
          <a:lstStyle/>
          <a:p>
            <a:fld id="{00AB5698-48A1-3F47-B7A8-5F1ADEA78CDE}" type="slidenum">
              <a:rPr lang="en-GB"/>
              <a:pPr/>
              <a:t>7</a:t>
            </a:fld>
            <a:endParaRPr lang="en-GB" dirty="0"/>
          </a:p>
        </p:txBody>
      </p:sp>
      <p:sp>
        <p:nvSpPr>
          <p:cNvPr id="26627" name="Text Box 1"/>
          <p:cNvSpPr txBox="1">
            <a:spLocks noChangeArrowheads="1"/>
          </p:cNvSpPr>
          <p:nvPr/>
        </p:nvSpPr>
        <p:spPr bwMode="auto">
          <a:xfrm>
            <a:off x="1168400" y="696913"/>
            <a:ext cx="4673600" cy="3486150"/>
          </a:xfrm>
          <a:prstGeom prst="rect">
            <a:avLst/>
          </a:prstGeom>
          <a:solidFill>
            <a:srgbClr val="FFFFFF"/>
          </a:solidFill>
          <a:ln w="9525">
            <a:solidFill>
              <a:srgbClr val="000000"/>
            </a:solidFill>
            <a:miter lim="800000"/>
            <a:headEnd/>
            <a:tailEnd/>
          </a:ln>
        </p:spPr>
        <p:txBody>
          <a:bodyPr wrap="none" lIns="93177" tIns="46589" rIns="93177" bIns="46589" anchor="ctr">
            <a:prstTxWarp prst="textNoShape">
              <a:avLst/>
            </a:prstTxWarp>
          </a:bodyPr>
          <a:lstStyle/>
          <a:p>
            <a:pPr defTabSz="465138"/>
            <a:endParaRPr lang="en-US" dirty="0"/>
          </a:p>
        </p:txBody>
      </p:sp>
      <p:sp>
        <p:nvSpPr>
          <p:cNvPr id="26628" name="Text Box 2"/>
          <p:cNvSpPr>
            <a:spLocks noGrp="1" noChangeArrowheads="1"/>
          </p:cNvSpPr>
          <p:nvPr>
            <p:ph type="body"/>
          </p:nvPr>
        </p:nvSpPr>
        <p:spPr>
          <a:xfrm>
            <a:off x="701675" y="4416425"/>
            <a:ext cx="5607050" cy="1909763"/>
          </a:xfrm>
          <a:noFill/>
        </p:spPr>
        <p:txBody>
          <a:bodyPr>
            <a:spAutoFit/>
          </a:bodyPr>
          <a:lstStyle/>
          <a:p>
            <a:pPr eaLnBrk="1" hangingPunct="1">
              <a:spcBef>
                <a:spcPts val="450"/>
              </a:spcBef>
              <a:buFont typeface="Arial" pitchFamily="-84"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b="1" dirty="0">
                <a:latin typeface="Arial" pitchFamily="-84" charset="0"/>
                <a:ea typeface="MS Gothic" pitchFamily="49" charset="-128"/>
                <a:cs typeface="MS Gothic" pitchFamily="49" charset="-128"/>
              </a:rPr>
              <a:t>Exercise</a:t>
            </a:r>
          </a:p>
          <a:p>
            <a:pPr eaLnBrk="1" hangingPunct="1">
              <a:spcBef>
                <a:spcPts val="450"/>
              </a:spcBef>
              <a:buFont typeface="Arial" pitchFamily="-84"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a:latin typeface="Arial" pitchFamily="-84" charset="0"/>
                <a:ea typeface="MS Gothic" pitchFamily="49" charset="-128"/>
                <a:cs typeface="MS Gothic" pitchFamily="49" charset="-128"/>
              </a:rPr>
              <a:t>Examining the CompTIA Website</a:t>
            </a:r>
          </a:p>
          <a:p>
            <a:pPr eaLnBrk="1" hangingPunct="1">
              <a:spcBef>
                <a:spcPts val="450"/>
              </a:spcBef>
              <a:buFont typeface="Arial" pitchFamily="-84"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a:latin typeface="Arial" pitchFamily="-84" charset="0"/>
                <a:ea typeface="MS Gothic" pitchFamily="49" charset="-128"/>
                <a:cs typeface="MS Gothic" pitchFamily="49" charset="-128"/>
              </a:rPr>
              <a:t>If your facility has computers that have Internet access, you can allow the students to examine the CompTIA Website (</a:t>
            </a:r>
            <a:r>
              <a:rPr lang="en-GB" dirty="0">
                <a:solidFill>
                  <a:srgbClr val="009999"/>
                </a:solidFill>
                <a:latin typeface="Arial" pitchFamily="-84" charset="0"/>
                <a:ea typeface="MS Gothic" pitchFamily="49" charset="-128"/>
                <a:cs typeface="MS Gothic" pitchFamily="49" charset="-128"/>
                <a:hlinkClick r:id="rId3"/>
              </a:rPr>
              <a:t>www.comptia.org</a:t>
            </a:r>
            <a:r>
              <a:rPr lang="en-GB" dirty="0">
                <a:latin typeface="Arial" pitchFamily="-84" charset="0"/>
                <a:ea typeface="MS Gothic" pitchFamily="49" charset="-128"/>
                <a:cs typeface="MS Gothic" pitchFamily="49" charset="-128"/>
              </a:rPr>
              <a:t>) for more information about the A+ exams and to review some sample questions. You might also have them find the nearest testing centers, if your facility does not have its own testing center. If your facility has a testing center, you should review the process of getting discount vouchers.</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9698" name="Rectangle 7"/>
          <p:cNvSpPr>
            <a:spLocks noGrp="1" noChangeArrowheads="1"/>
          </p:cNvSpPr>
          <p:nvPr>
            <p:ph type="sldNum" sz="quarter"/>
          </p:nvPr>
        </p:nvSpPr>
        <p:spPr>
          <a:noFill/>
          <a:ln>
            <a:round/>
            <a:headEnd/>
            <a:tailEnd/>
          </a:ln>
        </p:spPr>
        <p:txBody>
          <a:bodyPr/>
          <a:lstStyle/>
          <a:p>
            <a:fld id="{7507AEF6-80AF-5A4C-A68B-D66A2D9138C3}" type="slidenum">
              <a:rPr lang="en-GB"/>
              <a:pPr/>
              <a:t>8</a:t>
            </a:fld>
            <a:endParaRPr lang="en-GB" dirty="0"/>
          </a:p>
        </p:txBody>
      </p:sp>
      <p:sp>
        <p:nvSpPr>
          <p:cNvPr id="29699" name="Text Box 1"/>
          <p:cNvSpPr txBox="1">
            <a:spLocks noChangeArrowheads="1"/>
          </p:cNvSpPr>
          <p:nvPr/>
        </p:nvSpPr>
        <p:spPr bwMode="auto">
          <a:xfrm>
            <a:off x="1168400" y="696913"/>
            <a:ext cx="4673600" cy="3486150"/>
          </a:xfrm>
          <a:prstGeom prst="rect">
            <a:avLst/>
          </a:prstGeom>
          <a:solidFill>
            <a:srgbClr val="FFFFFF"/>
          </a:solidFill>
          <a:ln w="9525">
            <a:solidFill>
              <a:srgbClr val="000000"/>
            </a:solidFill>
            <a:miter lim="800000"/>
            <a:headEnd/>
            <a:tailEnd/>
          </a:ln>
        </p:spPr>
        <p:txBody>
          <a:bodyPr wrap="none" lIns="93177" tIns="46589" rIns="93177" bIns="46589" anchor="ctr">
            <a:prstTxWarp prst="textNoShape">
              <a:avLst/>
            </a:prstTxWarp>
          </a:bodyPr>
          <a:lstStyle/>
          <a:p>
            <a:pPr defTabSz="465138"/>
            <a:endParaRPr lang="en-US" dirty="0"/>
          </a:p>
        </p:txBody>
      </p:sp>
      <p:sp>
        <p:nvSpPr>
          <p:cNvPr id="29700" name="Rectangle 2"/>
          <p:cNvSpPr>
            <a:spLocks noGrp="1" noChangeArrowheads="1"/>
          </p:cNvSpPr>
          <p:nvPr>
            <p:ph type="body"/>
          </p:nvPr>
        </p:nvSpPr>
        <p:spPr>
          <a:xfrm>
            <a:off x="701675" y="4416425"/>
            <a:ext cx="5607050" cy="4184650"/>
          </a:xfrm>
          <a:noFill/>
        </p:spPr>
        <p:txBody>
          <a:bodyPr wrap="none" anchor="ctr"/>
          <a:lstStyle/>
          <a:p>
            <a:endParaRPr lang="en-US" dirty="0">
              <a:latin typeface="Times New Roman" pitchFamily="-8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Rot="1" noChangeAspect="1" noChangeArrowheads="1" noTextEdit="1"/>
          </p:cNvSpPr>
          <p:nvPr>
            <p:ph type="sldImg"/>
          </p:nvPr>
        </p:nvSpPr>
        <p:spPr>
          <a:ln/>
        </p:spPr>
      </p:sp>
      <p:sp>
        <p:nvSpPr>
          <p:cNvPr id="28675" name="Rectangle 3"/>
          <p:cNvSpPr>
            <a:spLocks noGrp="1" noChangeArrowheads="1"/>
          </p:cNvSpPr>
          <p:nvPr>
            <p:ph type="body" idx="1"/>
          </p:nvPr>
        </p:nvSpPr>
        <p:spPr>
          <a:noFill/>
        </p:spPr>
        <p:txBody>
          <a:bodyPr/>
          <a:lstStyle/>
          <a:p>
            <a:endParaRPr lang="en-US" dirty="0">
              <a:latin typeface="Times New Roman" pitchFamily="-8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22" name="Rectangle 7"/>
          <p:cNvSpPr>
            <a:spLocks noGrp="1" noChangeArrowheads="1"/>
          </p:cNvSpPr>
          <p:nvPr>
            <p:ph type="sldNum" sz="quarter"/>
          </p:nvPr>
        </p:nvSpPr>
        <p:spPr>
          <a:noFill/>
          <a:ln>
            <a:round/>
            <a:headEnd/>
            <a:tailEnd/>
          </a:ln>
        </p:spPr>
        <p:txBody>
          <a:bodyPr/>
          <a:lstStyle/>
          <a:p>
            <a:fld id="{475D98AF-7AD7-C645-A3B7-17A9B52C8DAA}" type="slidenum">
              <a:rPr lang="en-GB"/>
              <a:pPr/>
              <a:t>11</a:t>
            </a:fld>
            <a:endParaRPr lang="en-GB" dirty="0"/>
          </a:p>
        </p:txBody>
      </p:sp>
      <p:sp>
        <p:nvSpPr>
          <p:cNvPr id="30723" name="Text Box 1"/>
          <p:cNvSpPr txBox="1">
            <a:spLocks noChangeArrowheads="1"/>
          </p:cNvSpPr>
          <p:nvPr/>
        </p:nvSpPr>
        <p:spPr bwMode="auto">
          <a:xfrm>
            <a:off x="1168400" y="696913"/>
            <a:ext cx="4673600" cy="3486150"/>
          </a:xfrm>
          <a:prstGeom prst="rect">
            <a:avLst/>
          </a:prstGeom>
          <a:solidFill>
            <a:srgbClr val="FFFFFF"/>
          </a:solidFill>
          <a:ln w="9525">
            <a:solidFill>
              <a:srgbClr val="000000"/>
            </a:solidFill>
            <a:miter lim="800000"/>
            <a:headEnd/>
            <a:tailEnd/>
          </a:ln>
        </p:spPr>
        <p:txBody>
          <a:bodyPr wrap="none" lIns="93177" tIns="46589" rIns="93177" bIns="46589" anchor="ctr">
            <a:prstTxWarp prst="textNoShape">
              <a:avLst/>
            </a:prstTxWarp>
          </a:bodyPr>
          <a:lstStyle/>
          <a:p>
            <a:pPr defTabSz="465138"/>
            <a:endParaRPr lang="en-US" dirty="0"/>
          </a:p>
        </p:txBody>
      </p:sp>
      <p:sp>
        <p:nvSpPr>
          <p:cNvPr id="30724" name="Rectangle 2"/>
          <p:cNvSpPr>
            <a:spLocks noGrp="1" noChangeArrowheads="1"/>
          </p:cNvSpPr>
          <p:nvPr>
            <p:ph type="body"/>
          </p:nvPr>
        </p:nvSpPr>
        <p:spPr>
          <a:xfrm>
            <a:off x="701675" y="4416425"/>
            <a:ext cx="5607050" cy="4184650"/>
          </a:xfrm>
          <a:noFill/>
        </p:spPr>
        <p:txBody>
          <a:bodyPr wrap="none" anchor="ctr"/>
          <a:lstStyle/>
          <a:p>
            <a:endParaRPr lang="en-US" dirty="0">
              <a:latin typeface="Times New Roman" pitchFamily="-8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57200" y="1371600"/>
            <a:ext cx="8229600" cy="768096"/>
          </a:xfrm>
        </p:spPr>
        <p:txBody>
          <a:bodyPr/>
          <a:lstStyle>
            <a:lvl1pPr algn="ctr">
              <a:defRPr sz="4400" b="1">
                <a:solidFill>
                  <a:schemeClr val="tx1"/>
                </a:solidFill>
                <a:latin typeface="Calibri" panose="020F0502020204030204" pitchFamily="34" charset="0"/>
              </a:defRPr>
            </a:lvl1pPr>
          </a:lstStyle>
          <a:p>
            <a:r>
              <a:rPr lang="en-US" dirty="0"/>
              <a:t>Click to Click to edit Master title style</a:t>
            </a:r>
          </a:p>
        </p:txBody>
      </p:sp>
      <p:sp>
        <p:nvSpPr>
          <p:cNvPr id="3" name="Subtitle 2"/>
          <p:cNvSpPr>
            <a:spLocks noGrp="1"/>
          </p:cNvSpPr>
          <p:nvPr>
            <p:ph type="subTitle" idx="1"/>
          </p:nvPr>
        </p:nvSpPr>
        <p:spPr>
          <a:xfrm>
            <a:off x="1371600" y="2212848"/>
            <a:ext cx="6400800" cy="539496"/>
          </a:xfrm>
        </p:spPr>
        <p:txBody>
          <a:bodyPr/>
          <a:lstStyle>
            <a:lvl1pPr marL="0" indent="0" algn="ctr">
              <a:buNone/>
              <a:defRPr sz="4000" b="1">
                <a:solidFill>
                  <a:srgbClr val="006600"/>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p>
        </p:txBody>
      </p:sp>
    </p:spTree>
    <p:extLst>
      <p:ext uri="{BB962C8B-B14F-4D97-AF65-F5344CB8AC3E}">
        <p14:creationId xmlns:p14="http://schemas.microsoft.com/office/powerpoint/2010/main" val="33089362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057400" y="52388"/>
            <a:ext cx="7086600" cy="1006475"/>
          </a:xfrm>
        </p:spPr>
        <p:txBody>
          <a:bodyPr/>
          <a:lstStyle>
            <a:lvl1pPr>
              <a:defRPr sz="3600" b="0">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p:txBody>
          <a:bodyPr/>
          <a:lstStyle>
            <a:lvl1pPr>
              <a:buSzPct val="85000"/>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3526808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2057400" y="52388"/>
            <a:ext cx="7086600" cy="1006475"/>
          </a:xfrm>
        </p:spPr>
        <p:txBody>
          <a:bodyPr/>
          <a:lstStyle>
            <a:lvl1pPr>
              <a:defRPr sz="3600" b="0">
                <a:latin typeface="Calibri" panose="020F0502020204030204" pitchFamily="34" charset="0"/>
              </a:defRPr>
            </a:lvl1pPr>
          </a:lstStyle>
          <a:p>
            <a:r>
              <a:rPr lang="en-US" dirty="0"/>
              <a:t>Click to edit Master title style</a:t>
            </a:r>
          </a:p>
        </p:txBody>
      </p:sp>
      <p:sp>
        <p:nvSpPr>
          <p:cNvPr id="3" name="Content Placeholder 2"/>
          <p:cNvSpPr>
            <a:spLocks noGrp="1"/>
          </p:cNvSpPr>
          <p:nvPr>
            <p:ph sz="half" idx="1"/>
          </p:nvPr>
        </p:nvSpPr>
        <p:spPr>
          <a:xfrm>
            <a:off x="457200" y="1143000"/>
            <a:ext cx="4037013" cy="5334000"/>
          </a:xfrm>
        </p:spPr>
        <p:txBody>
          <a:bodyPr/>
          <a:lstStyle>
            <a:lvl1pPr>
              <a:buSzPct val="85000"/>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6613" y="1143000"/>
            <a:ext cx="4038600" cy="5334000"/>
          </a:xfrm>
        </p:spPr>
        <p:txBody>
          <a:bodyPr/>
          <a:lstStyle>
            <a:lvl1pPr>
              <a:buSzPct val="85000"/>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025679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057400" y="58270"/>
            <a:ext cx="7086600" cy="1005840"/>
          </a:xfrm>
        </p:spPr>
        <p:txBody>
          <a:bodyPr/>
          <a:lstStyle>
            <a:lvl1pPr>
              <a:defRPr sz="3600" b="0">
                <a:latin typeface="Calibri" panose="020F0502020204030204" pitchFamily="34" charset="0"/>
              </a:defRPr>
            </a:lvl1pPr>
          </a:lstStyle>
          <a:p>
            <a:r>
              <a:rPr lang="en-US" dirty="0"/>
              <a:t>Click to edit Master title style</a:t>
            </a:r>
          </a:p>
        </p:txBody>
      </p:sp>
      <p:sp>
        <p:nvSpPr>
          <p:cNvPr id="3" name="Text Placeholder 2"/>
          <p:cNvSpPr>
            <a:spLocks noGrp="1"/>
          </p:cNvSpPr>
          <p:nvPr>
            <p:ph type="body" idx="1"/>
          </p:nvPr>
        </p:nvSpPr>
        <p:spPr>
          <a:xfrm>
            <a:off x="457200" y="1143000"/>
            <a:ext cx="4040188" cy="639762"/>
          </a:xfrm>
        </p:spPr>
        <p:txBody>
          <a:bodyPr anchor="b"/>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1782762"/>
            <a:ext cx="4040188" cy="461803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5" y="1143000"/>
            <a:ext cx="4041775" cy="639762"/>
          </a:xfrm>
        </p:spPr>
        <p:txBody>
          <a:bodyPr anchor="b"/>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5" y="1793875"/>
            <a:ext cx="4041775" cy="461803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021663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2057400" y="52388"/>
            <a:ext cx="7086600" cy="1006475"/>
          </a:xfrm>
        </p:spPr>
        <p:txBody>
          <a:bodyPr/>
          <a:lstStyle>
            <a:lvl1pPr>
              <a:defRPr sz="3600" b="0">
                <a:latin typeface="Calibri" panose="020F0502020204030204" pitchFamily="34" charset="0"/>
              </a:defRPr>
            </a:lvl1pPr>
          </a:lstStyle>
          <a:p>
            <a:r>
              <a:rPr lang="en-US" dirty="0"/>
              <a:t>Click to edit Master title style</a:t>
            </a:r>
          </a:p>
        </p:txBody>
      </p:sp>
    </p:spTree>
    <p:extLst>
      <p:ext uri="{BB962C8B-B14F-4D97-AF65-F5344CB8AC3E}">
        <p14:creationId xmlns:p14="http://schemas.microsoft.com/office/powerpoint/2010/main" val="35462908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3099581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1"/>
          <p:cNvSpPr>
            <a:spLocks noGrp="1" noChangeArrowheads="1"/>
          </p:cNvSpPr>
          <p:nvPr>
            <p:ph type="title"/>
          </p:nvPr>
        </p:nvSpPr>
        <p:spPr bwMode="auto">
          <a:xfrm>
            <a:off x="2667000" y="52388"/>
            <a:ext cx="64770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0000" tIns="46800" rIns="90000" bIns="46800" numCol="1" anchor="ctr" anchorCtr="0" compatLnSpc="1">
            <a:prstTxWarp prst="textNoShape">
              <a:avLst/>
            </a:prstTxWarp>
          </a:bodyPr>
          <a:lstStyle/>
          <a:p>
            <a:pPr lvl="0"/>
            <a:r>
              <a:rPr lang="en-GB" altLang="en-US"/>
              <a:t>Click to edit the title text format</a:t>
            </a:r>
          </a:p>
        </p:txBody>
      </p:sp>
      <p:sp>
        <p:nvSpPr>
          <p:cNvPr id="1027" name="Rectangle 2"/>
          <p:cNvSpPr>
            <a:spLocks noGrp="1" noChangeArrowheads="1"/>
          </p:cNvSpPr>
          <p:nvPr>
            <p:ph type="body" idx="1"/>
          </p:nvPr>
        </p:nvSpPr>
        <p:spPr bwMode="auto">
          <a:xfrm>
            <a:off x="457200" y="1143000"/>
            <a:ext cx="8228013"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0000" tIns="46800" rIns="90000" bIns="46800" numCol="1" anchor="t" anchorCtr="0" compatLnSpc="1">
            <a:prstTxWarp prst="textNoShape">
              <a:avLst/>
            </a:prstTxWarp>
          </a:bodyPr>
          <a:lstStyle/>
          <a:p>
            <a:pPr lvl="0"/>
            <a:r>
              <a:rPr lang="en-GB" altLang="en-US" dirty="0"/>
              <a:t>Click to edit the outline text format</a:t>
            </a:r>
          </a:p>
          <a:p>
            <a:pPr lvl="1"/>
            <a:r>
              <a:rPr lang="en-GB" altLang="en-US" dirty="0"/>
              <a:t>Second Outline Level</a:t>
            </a:r>
          </a:p>
          <a:p>
            <a:pPr lvl="2"/>
            <a:r>
              <a:rPr lang="en-GB" altLang="en-US" dirty="0"/>
              <a:t>Third Outline Level</a:t>
            </a:r>
          </a:p>
          <a:p>
            <a:pPr lvl="3"/>
            <a:r>
              <a:rPr lang="en-GB" altLang="en-US" dirty="0"/>
              <a:t>Fourth Outline Level</a:t>
            </a:r>
          </a:p>
          <a:p>
            <a:pPr lvl="4"/>
            <a:r>
              <a:rPr lang="en-GB" altLang="en-US" dirty="0"/>
              <a:t>Fifth Outline Level</a:t>
            </a:r>
          </a:p>
          <a:p>
            <a:pPr lvl="4"/>
            <a:r>
              <a:rPr lang="en-GB" altLang="en-US" dirty="0"/>
              <a:t>Sixth Outline Level</a:t>
            </a:r>
          </a:p>
          <a:p>
            <a:pPr lvl="4"/>
            <a:r>
              <a:rPr lang="en-GB" altLang="en-US" dirty="0"/>
              <a:t>Seventh Outline Level</a:t>
            </a:r>
          </a:p>
          <a:p>
            <a:pPr lvl="4"/>
            <a:r>
              <a:rPr lang="en-GB" altLang="en-US" dirty="0"/>
              <a:t>Eighth Outline Level</a:t>
            </a:r>
          </a:p>
          <a:p>
            <a:pPr lvl="4"/>
            <a:r>
              <a:rPr lang="en-GB" altLang="en-US" dirty="0"/>
              <a:t>Ninth Outline Level</a:t>
            </a:r>
          </a:p>
        </p:txBody>
      </p:sp>
      <p:grpSp>
        <p:nvGrpSpPr>
          <p:cNvPr id="5" name="Group 3"/>
          <p:cNvGrpSpPr>
            <a:grpSpLocks/>
          </p:cNvGrpSpPr>
          <p:nvPr/>
        </p:nvGrpSpPr>
        <p:grpSpPr bwMode="auto">
          <a:xfrm>
            <a:off x="0" y="6553200"/>
            <a:ext cx="9144000" cy="309563"/>
            <a:chOff x="0" y="4128"/>
            <a:chExt cx="5760" cy="195"/>
          </a:xfrm>
        </p:grpSpPr>
        <p:sp>
          <p:nvSpPr>
            <p:cNvPr id="1031" name="Rectangle 4"/>
            <p:cNvSpPr>
              <a:spLocks noChangeArrowheads="1"/>
            </p:cNvSpPr>
            <p:nvPr/>
          </p:nvSpPr>
          <p:spPr bwMode="auto">
            <a:xfrm>
              <a:off x="0" y="4128"/>
              <a:ext cx="5760" cy="192"/>
            </a:xfrm>
            <a:prstGeom prst="rect">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endParaRPr lang="en-US" altLang="en-US" dirty="0"/>
            </a:p>
          </p:txBody>
        </p:sp>
        <p:sp>
          <p:nvSpPr>
            <p:cNvPr id="1034" name="Text Box 5"/>
            <p:cNvSpPr txBox="1">
              <a:spLocks noChangeArrowheads="1"/>
            </p:cNvSpPr>
            <p:nvPr/>
          </p:nvSpPr>
          <p:spPr bwMode="auto">
            <a:xfrm>
              <a:off x="144" y="4147"/>
              <a:ext cx="5040" cy="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9pPr>
            </a:lstStyle>
            <a:p>
              <a:pPr eaLnBrk="1" hangingPunct="1">
                <a:lnSpc>
                  <a:spcPct val="100000"/>
                </a:lnSpc>
                <a:spcBef>
                  <a:spcPts val="750"/>
                </a:spcBef>
                <a:buClr>
                  <a:srgbClr val="FFFFFF"/>
                </a:buClr>
                <a:buFont typeface="Arial" pitchFamily="34" charset="0"/>
                <a:buNone/>
                <a:defRPr/>
              </a:pPr>
              <a:r>
                <a:rPr lang="en-GB" sz="1200" dirty="0">
                  <a:solidFill>
                    <a:srgbClr val="FFFFFF"/>
                  </a:solidFill>
                  <a:latin typeface="Calibri" panose="020F0502020204030204" pitchFamily="34" charset="0"/>
                </a:rPr>
                <a:t>Copyright © 2016 by McGraw-Hill Education. All rights reserved.</a:t>
              </a:r>
            </a:p>
          </p:txBody>
        </p:sp>
      </p:grpSp>
      <p:sp>
        <p:nvSpPr>
          <p:cNvPr id="1029" name="Rectangle 7"/>
          <p:cNvSpPr>
            <a:spLocks noChangeArrowheads="1"/>
          </p:cNvSpPr>
          <p:nvPr userDrawn="1"/>
        </p:nvSpPr>
        <p:spPr bwMode="auto">
          <a:xfrm>
            <a:off x="0" y="0"/>
            <a:ext cx="9144000" cy="1066800"/>
          </a:xfrm>
          <a:prstGeom prst="rect">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dirty="0">
              <a:ea typeface="MS Gothic" charset="0"/>
              <a:cs typeface="MS Gothic" charset="0"/>
            </a:endParaRPr>
          </a:p>
        </p:txBody>
      </p:sp>
      <p:sp>
        <p:nvSpPr>
          <p:cNvPr id="1032" name="Text Box 10"/>
          <p:cNvSpPr txBox="1">
            <a:spLocks noChangeArrowheads="1"/>
          </p:cNvSpPr>
          <p:nvPr userDrawn="1"/>
        </p:nvSpPr>
        <p:spPr bwMode="auto">
          <a:xfrm>
            <a:off x="0" y="0"/>
            <a:ext cx="1847850" cy="1069848"/>
          </a:xfrm>
          <a:prstGeom prst="rect">
            <a:avLst/>
          </a:prstGeom>
          <a:gradFill flip="none" rotWithShape="1">
            <a:gsLst>
              <a:gs pos="0">
                <a:srgbClr val="800000">
                  <a:shade val="30000"/>
                  <a:satMod val="115000"/>
                </a:srgbClr>
              </a:gs>
              <a:gs pos="50000">
                <a:srgbClr val="800000">
                  <a:shade val="67500"/>
                  <a:satMod val="115000"/>
                </a:srgbClr>
              </a:gs>
              <a:gs pos="100000">
                <a:srgbClr val="800000">
                  <a:shade val="100000"/>
                  <a:satMod val="115000"/>
                </a:srgbClr>
              </a:gs>
            </a:gsLst>
            <a:lin ang="2700000" scaled="1"/>
            <a:tileRect/>
          </a:gradFill>
          <a:ln>
            <a:noFill/>
          </a:ln>
          <a:effectLst/>
        </p:spPr>
        <p:txBody>
          <a:bodyPr anchor="ctr">
            <a:spAutoFit/>
          </a:bodyPr>
          <a:lstStyle>
            <a:lvl1pPr eaLnBrk="0" hangingPunct="0">
              <a:defRPr sz="2400">
                <a:solidFill>
                  <a:schemeClr val="bg1"/>
                </a:solidFill>
                <a:latin typeface="Arial" pitchFamily="34" charset="0"/>
                <a:ea typeface="MS Gothic" pitchFamily="49" charset="-128"/>
              </a:defRPr>
            </a:lvl1pPr>
            <a:lvl2pPr marL="742950" indent="-285750" eaLnBrk="0" hangingPunct="0">
              <a:defRPr sz="2400">
                <a:solidFill>
                  <a:schemeClr val="bg1"/>
                </a:solidFill>
                <a:latin typeface="Arial" pitchFamily="34" charset="0"/>
                <a:ea typeface="MS Gothic" pitchFamily="49" charset="-128"/>
              </a:defRPr>
            </a:lvl2pPr>
            <a:lvl3pPr marL="1143000" indent="-228600" eaLnBrk="0" hangingPunct="0">
              <a:defRPr sz="2400">
                <a:solidFill>
                  <a:schemeClr val="bg1"/>
                </a:solidFill>
                <a:latin typeface="Arial" pitchFamily="34" charset="0"/>
                <a:ea typeface="MS Gothic" pitchFamily="49" charset="-128"/>
              </a:defRPr>
            </a:lvl3pPr>
            <a:lvl4pPr marL="1600200" indent="-228600" eaLnBrk="0" hangingPunct="0">
              <a:defRPr sz="2400">
                <a:solidFill>
                  <a:schemeClr val="bg1"/>
                </a:solidFill>
                <a:latin typeface="Arial" pitchFamily="34" charset="0"/>
                <a:ea typeface="MS Gothic" pitchFamily="49" charset="-128"/>
              </a:defRPr>
            </a:lvl4pPr>
            <a:lvl5pPr marL="2057400" indent="-228600" eaLnBrk="0" hangingPunct="0">
              <a:defRPr sz="2400">
                <a:solidFill>
                  <a:schemeClr val="bg1"/>
                </a:solidFill>
                <a:latin typeface="Arial"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itchFamily="34" charset="0"/>
              <a:defRPr sz="2400">
                <a:solidFill>
                  <a:schemeClr val="bg1"/>
                </a:solidFill>
                <a:latin typeface="Arial"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itchFamily="34" charset="0"/>
              <a:defRPr sz="2400">
                <a:solidFill>
                  <a:schemeClr val="bg1"/>
                </a:solidFill>
                <a:latin typeface="Arial"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itchFamily="34" charset="0"/>
              <a:defRPr sz="2400">
                <a:solidFill>
                  <a:schemeClr val="bg1"/>
                </a:solidFill>
                <a:latin typeface="Arial"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itchFamily="34" charset="0"/>
              <a:defRPr sz="2400">
                <a:solidFill>
                  <a:schemeClr val="bg1"/>
                </a:solidFill>
                <a:latin typeface="Arial" pitchFamily="34" charset="0"/>
                <a:ea typeface="MS Gothic" pitchFamily="49" charset="-128"/>
              </a:defRPr>
            </a:lvl9pPr>
          </a:lstStyle>
          <a:p>
            <a:pPr algn="ctr" eaLnBrk="1" hangingPunct="1">
              <a:lnSpc>
                <a:spcPct val="100000"/>
              </a:lnSpc>
              <a:spcBef>
                <a:spcPct val="50000"/>
              </a:spcBef>
              <a:buClrTx/>
              <a:buSzTx/>
              <a:buFontTx/>
              <a:buNone/>
              <a:defRPr/>
            </a:pPr>
            <a:r>
              <a:rPr lang="en-US" sz="900" b="1" dirty="0">
                <a:latin typeface="Times New Roman" pitchFamily="18" charset="0"/>
              </a:rPr>
              <a:t>Mike Meyers</a:t>
            </a:r>
            <a:r>
              <a:rPr lang="en-US" altLang="en-US" sz="900" b="1" dirty="0">
                <a:latin typeface="Times New Roman" pitchFamily="18" charset="0"/>
              </a:rPr>
              <a:t>’</a:t>
            </a:r>
            <a:r>
              <a:rPr lang="en-US" sz="900" b="1" dirty="0">
                <a:latin typeface="Times New Roman" pitchFamily="18" charset="0"/>
              </a:rPr>
              <a:t> CompTIA A+</a:t>
            </a:r>
            <a:r>
              <a:rPr lang="en-US" sz="900" b="1" baseline="30000" dirty="0">
                <a:latin typeface="Times New Roman" pitchFamily="18" charset="0"/>
              </a:rPr>
              <a:t>®</a:t>
            </a:r>
            <a:r>
              <a:rPr lang="en-US" sz="900" b="1" dirty="0">
                <a:latin typeface="Times New Roman" pitchFamily="18" charset="0"/>
              </a:rPr>
              <a:t> Guide to</a:t>
            </a:r>
            <a:br>
              <a:rPr lang="en-US" sz="900" b="1" dirty="0">
                <a:latin typeface="Times New Roman" pitchFamily="18" charset="0"/>
              </a:rPr>
            </a:br>
            <a:r>
              <a:rPr lang="en-US" sz="1300" b="1" dirty="0">
                <a:latin typeface="Times New Roman" pitchFamily="18" charset="0"/>
              </a:rPr>
              <a:t>Managing and </a:t>
            </a:r>
            <a:br>
              <a:rPr lang="en-US" sz="1300" b="1" dirty="0">
                <a:latin typeface="Times New Roman" pitchFamily="18" charset="0"/>
              </a:rPr>
            </a:br>
            <a:r>
              <a:rPr lang="en-US" sz="1300" b="1" dirty="0">
                <a:latin typeface="Times New Roman" pitchFamily="18" charset="0"/>
              </a:rPr>
              <a:t>Troubleshooting PCs</a:t>
            </a:r>
            <a:r>
              <a:rPr lang="en-US" sz="1400" b="1" dirty="0">
                <a:latin typeface="Times New Roman" pitchFamily="18" charset="0"/>
              </a:rPr>
              <a:t> </a:t>
            </a:r>
          </a:p>
          <a:p>
            <a:pPr algn="ctr" eaLnBrk="1" hangingPunct="1">
              <a:lnSpc>
                <a:spcPct val="100000"/>
              </a:lnSpc>
              <a:spcBef>
                <a:spcPct val="50000"/>
              </a:spcBef>
              <a:buClrTx/>
              <a:buSzTx/>
              <a:buFontTx/>
              <a:buNone/>
              <a:defRPr/>
            </a:pPr>
            <a:r>
              <a:rPr lang="en-US" sz="800" b="1" dirty="0">
                <a:latin typeface="Times New Roman" pitchFamily="18" charset="0"/>
              </a:rPr>
              <a:t>Fifth Edition</a:t>
            </a:r>
          </a:p>
        </p:txBody>
      </p:sp>
      <p:sp>
        <p:nvSpPr>
          <p:cNvPr id="2" name="Rectangle 1"/>
          <p:cNvSpPr/>
          <p:nvPr userDrawn="1"/>
        </p:nvSpPr>
        <p:spPr>
          <a:xfrm>
            <a:off x="2286000" y="3125199"/>
            <a:ext cx="4572000" cy="607602"/>
          </a:xfrm>
          <a:prstGeom prst="rect">
            <a:avLst/>
          </a:prstGeom>
        </p:spPr>
        <p:txBody>
          <a:bodyPr>
            <a:spAutoFit/>
          </a:bodyPr>
          <a:lstStyle/>
          <a:p>
            <a:r>
              <a:rPr lang="en-US" sz="1800" kern="1200" dirty="0">
                <a:solidFill>
                  <a:schemeClr val="bg1"/>
                </a:solidFill>
                <a:effectLst/>
                <a:latin typeface="Arial" charset="0"/>
                <a:ea typeface="MS Gothic" pitchFamily="49" charset="-128"/>
                <a:cs typeface="+mn-cs"/>
              </a:rPr>
              <a:t>Copyright © 2016 by McGraw-Hill Education. All rights reserved.</a:t>
            </a:r>
          </a:p>
        </p:txBody>
      </p:sp>
      <p:sp>
        <p:nvSpPr>
          <p:cNvPr id="3" name="Rectangle 2"/>
          <p:cNvSpPr/>
          <p:nvPr userDrawn="1"/>
        </p:nvSpPr>
        <p:spPr>
          <a:xfrm>
            <a:off x="2286000" y="3125199"/>
            <a:ext cx="4572000" cy="607602"/>
          </a:xfrm>
          <a:prstGeom prst="rect">
            <a:avLst/>
          </a:prstGeom>
        </p:spPr>
        <p:txBody>
          <a:bodyPr>
            <a:spAutoFit/>
          </a:bodyPr>
          <a:lstStyle/>
          <a:p>
            <a:r>
              <a:rPr lang="en-US" sz="1800" kern="1200" dirty="0">
                <a:solidFill>
                  <a:schemeClr val="bg1"/>
                </a:solidFill>
                <a:effectLst/>
                <a:latin typeface="Arial" charset="0"/>
                <a:ea typeface="MS Gothic" pitchFamily="49" charset="-128"/>
                <a:cs typeface="+mn-cs"/>
              </a:rPr>
              <a:t>Copyright © 2016 by McGraw-Hill Education. All rights reserved.</a:t>
            </a:r>
          </a:p>
        </p:txBody>
      </p:sp>
      <p:sp>
        <p:nvSpPr>
          <p:cNvPr id="4" name="Rectangle 3"/>
          <p:cNvSpPr/>
          <p:nvPr userDrawn="1"/>
        </p:nvSpPr>
        <p:spPr>
          <a:xfrm>
            <a:off x="2286000" y="3125199"/>
            <a:ext cx="4572000" cy="607602"/>
          </a:xfrm>
          <a:prstGeom prst="rect">
            <a:avLst/>
          </a:prstGeom>
        </p:spPr>
        <p:txBody>
          <a:bodyPr>
            <a:spAutoFit/>
          </a:bodyPr>
          <a:lstStyle/>
          <a:p>
            <a:r>
              <a:rPr lang="en-US" sz="1800" kern="1200" dirty="0">
                <a:solidFill>
                  <a:schemeClr val="bg1"/>
                </a:solidFill>
                <a:effectLst/>
                <a:latin typeface="Arial" charset="0"/>
                <a:ea typeface="MS Gothic" pitchFamily="49" charset="-128"/>
                <a:cs typeface="+mn-cs"/>
              </a:rPr>
              <a:t>Copyright © 2016 by McGraw-Hill Education. All rights reserved.</a:t>
            </a:r>
            <a:endParaRPr lang="en-US" dirty="0"/>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Lst>
  <p:txStyles>
    <p:titleStyle>
      <a:lvl1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mj-lt"/>
          <a:ea typeface="+mj-ea"/>
          <a:cs typeface="MS Gothic" charset="0"/>
        </a:defRPr>
      </a:lvl1pPr>
      <a:lvl2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cs typeface="MS Gothic" charset="0"/>
        </a:defRPr>
      </a:lvl2pPr>
      <a:lvl3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cs typeface="MS Gothic" charset="0"/>
        </a:defRPr>
      </a:lvl3pPr>
      <a:lvl4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cs typeface="MS Gothic" charset="0"/>
        </a:defRPr>
      </a:lvl4pPr>
      <a:lvl5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cs typeface="MS Gothic" charset="0"/>
        </a:defRPr>
      </a:lvl5pPr>
      <a:lvl6pPr marL="457200" algn="l" defTabSz="457200" rtl="0" fontAlgn="base">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defRPr>
      </a:lvl6pPr>
      <a:lvl7pPr marL="914400" algn="l" defTabSz="457200" rtl="0" fontAlgn="base">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defRPr>
      </a:lvl7pPr>
      <a:lvl8pPr marL="1371600" algn="l" defTabSz="457200" rtl="0" fontAlgn="base">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defRPr>
      </a:lvl8pPr>
      <a:lvl9pPr marL="1828800" algn="l" defTabSz="457200" rtl="0" fontAlgn="base">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defRPr>
      </a:lvl9pPr>
    </p:titleStyle>
    <p:bodyStyle>
      <a:lvl1pPr marL="341313" indent="-341313" algn="l" defTabSz="457200" rtl="0" eaLnBrk="0" fontAlgn="base" hangingPunct="0">
        <a:lnSpc>
          <a:spcPct val="101000"/>
        </a:lnSpc>
        <a:spcBef>
          <a:spcPts val="650"/>
        </a:spcBef>
        <a:spcAft>
          <a:spcPct val="0"/>
        </a:spcAft>
        <a:buClr>
          <a:srgbClr val="000000"/>
        </a:buClr>
        <a:buSzPct val="85000"/>
        <a:buFont typeface="Verdana" pitchFamily="34" charset="0"/>
        <a:buChar char="•"/>
        <a:defRPr sz="3200" b="0">
          <a:solidFill>
            <a:srgbClr val="000000"/>
          </a:solidFill>
          <a:latin typeface="Calibri" panose="020F0502020204030204" pitchFamily="34" charset="0"/>
          <a:ea typeface="+mn-ea"/>
          <a:cs typeface="Calibri" panose="020F0502020204030204" pitchFamily="34" charset="0"/>
        </a:defRPr>
      </a:lvl1pPr>
      <a:lvl2pPr marL="741363" indent="-284163" algn="l" defTabSz="457200" rtl="0" eaLnBrk="0" fontAlgn="base" hangingPunct="0">
        <a:lnSpc>
          <a:spcPct val="101000"/>
        </a:lnSpc>
        <a:spcBef>
          <a:spcPts val="550"/>
        </a:spcBef>
        <a:spcAft>
          <a:spcPct val="0"/>
        </a:spcAft>
        <a:buClr>
          <a:srgbClr val="006600"/>
        </a:buClr>
        <a:buSzPct val="85000"/>
        <a:buFont typeface="Verdana" pitchFamily="34" charset="0"/>
        <a:buChar char="–"/>
        <a:defRPr sz="2800">
          <a:solidFill>
            <a:srgbClr val="006600"/>
          </a:solidFill>
          <a:latin typeface="Calibri" panose="020F0502020204030204" pitchFamily="34" charset="0"/>
          <a:ea typeface="+mn-ea"/>
          <a:cs typeface="Calibri" panose="020F0502020204030204" pitchFamily="34" charset="0"/>
        </a:defRPr>
      </a:lvl2pPr>
      <a:lvl3pPr marL="1143000" indent="-228600" algn="l" defTabSz="457200" rtl="0" eaLnBrk="0" fontAlgn="base" hangingPunct="0">
        <a:lnSpc>
          <a:spcPct val="101000"/>
        </a:lnSpc>
        <a:spcBef>
          <a:spcPts val="450"/>
        </a:spcBef>
        <a:spcAft>
          <a:spcPct val="0"/>
        </a:spcAft>
        <a:buClr>
          <a:srgbClr val="663300"/>
        </a:buClr>
        <a:buSzPct val="85000"/>
        <a:buFont typeface="Verdana" pitchFamily="34" charset="0"/>
        <a:buChar char="•"/>
        <a:defRPr sz="2400">
          <a:solidFill>
            <a:srgbClr val="663300"/>
          </a:solidFill>
          <a:latin typeface="Calibri" panose="020F0502020204030204" pitchFamily="34" charset="0"/>
          <a:ea typeface="+mn-ea"/>
          <a:cs typeface="Calibri" panose="020F0502020204030204" pitchFamily="34" charset="0"/>
        </a:defRPr>
      </a:lvl3pPr>
      <a:lvl4pPr marL="1600200" indent="-228600" algn="l" defTabSz="457200" rtl="0" eaLnBrk="0" fontAlgn="base" hangingPunct="0">
        <a:lnSpc>
          <a:spcPct val="101000"/>
        </a:lnSpc>
        <a:spcBef>
          <a:spcPts val="450"/>
        </a:spcBef>
        <a:spcAft>
          <a:spcPct val="0"/>
        </a:spcAft>
        <a:buClr>
          <a:srgbClr val="000000"/>
        </a:buClr>
        <a:buSzPct val="100000"/>
        <a:buFont typeface="Verdana" pitchFamily="34" charset="0"/>
        <a:buChar char="–"/>
        <a:defRPr sz="2400">
          <a:solidFill>
            <a:srgbClr val="000000"/>
          </a:solidFill>
          <a:latin typeface="Calibri" panose="020F0502020204030204" pitchFamily="34" charset="0"/>
          <a:ea typeface="+mn-ea"/>
          <a:cs typeface="Calibri" panose="020F0502020204030204" pitchFamily="34" charset="0"/>
        </a:defRPr>
      </a:lvl4pPr>
      <a:lvl5pPr marL="2057400" indent="-228600" algn="l" defTabSz="457200" rtl="0" eaLnBrk="0" fontAlgn="base" hangingPunct="0">
        <a:lnSpc>
          <a:spcPct val="93000"/>
        </a:lnSpc>
        <a:spcBef>
          <a:spcPts val="500"/>
        </a:spcBef>
        <a:spcAft>
          <a:spcPct val="0"/>
        </a:spcAft>
        <a:buClr>
          <a:srgbClr val="000000"/>
        </a:buClr>
        <a:buSzPct val="100000"/>
        <a:buFont typeface="Arial" charset="0"/>
        <a:buChar char="»"/>
        <a:defRPr sz="2000">
          <a:solidFill>
            <a:srgbClr val="000000"/>
          </a:solidFill>
          <a:latin typeface="Calibri" panose="020F0502020204030204" pitchFamily="34" charset="0"/>
          <a:ea typeface="+mn-ea"/>
          <a:cs typeface="Calibri" panose="020F0502020204030204" pitchFamily="34" charset="0"/>
        </a:defRPr>
      </a:lvl5pPr>
      <a:lvl6pPr marL="2514600" indent="-228600" algn="l" defTabSz="457200" rtl="0" fontAlgn="base">
        <a:lnSpc>
          <a:spcPct val="93000"/>
        </a:lnSpc>
        <a:spcBef>
          <a:spcPts val="500"/>
        </a:spcBef>
        <a:spcAft>
          <a:spcPct val="0"/>
        </a:spcAft>
        <a:buClr>
          <a:srgbClr val="000000"/>
        </a:buClr>
        <a:buSzPct val="100000"/>
        <a:buFont typeface="Arial" charset="0"/>
        <a:buChar char="»"/>
        <a:defRPr sz="2000">
          <a:solidFill>
            <a:srgbClr val="000000"/>
          </a:solidFill>
          <a:latin typeface="Arial" charset="0"/>
          <a:ea typeface="+mn-ea"/>
        </a:defRPr>
      </a:lvl6pPr>
      <a:lvl7pPr marL="2971800" indent="-228600" algn="l" defTabSz="457200" rtl="0" fontAlgn="base">
        <a:lnSpc>
          <a:spcPct val="93000"/>
        </a:lnSpc>
        <a:spcBef>
          <a:spcPts val="500"/>
        </a:spcBef>
        <a:spcAft>
          <a:spcPct val="0"/>
        </a:spcAft>
        <a:buClr>
          <a:srgbClr val="000000"/>
        </a:buClr>
        <a:buSzPct val="100000"/>
        <a:buFont typeface="Arial" charset="0"/>
        <a:buChar char="»"/>
        <a:defRPr sz="2000">
          <a:solidFill>
            <a:srgbClr val="000000"/>
          </a:solidFill>
          <a:latin typeface="Arial" charset="0"/>
          <a:ea typeface="+mn-ea"/>
        </a:defRPr>
      </a:lvl7pPr>
      <a:lvl8pPr marL="3429000" indent="-228600" algn="l" defTabSz="457200" rtl="0" fontAlgn="base">
        <a:lnSpc>
          <a:spcPct val="93000"/>
        </a:lnSpc>
        <a:spcBef>
          <a:spcPts val="500"/>
        </a:spcBef>
        <a:spcAft>
          <a:spcPct val="0"/>
        </a:spcAft>
        <a:buClr>
          <a:srgbClr val="000000"/>
        </a:buClr>
        <a:buSzPct val="100000"/>
        <a:buFont typeface="Arial" charset="0"/>
        <a:buChar char="»"/>
        <a:defRPr sz="2000">
          <a:solidFill>
            <a:srgbClr val="000000"/>
          </a:solidFill>
          <a:latin typeface="Arial" charset="0"/>
          <a:ea typeface="+mn-ea"/>
        </a:defRPr>
      </a:lvl8pPr>
      <a:lvl9pPr marL="3886200" indent="-228600" algn="l" defTabSz="457200" rtl="0" fontAlgn="base">
        <a:lnSpc>
          <a:spcPct val="93000"/>
        </a:lnSpc>
        <a:spcBef>
          <a:spcPts val="500"/>
        </a:spcBef>
        <a:spcAft>
          <a:spcPct val="0"/>
        </a:spcAft>
        <a:buClr>
          <a:srgbClr val="000000"/>
        </a:buClr>
        <a:buSzPct val="100000"/>
        <a:buFont typeface="Arial" charset="0"/>
        <a:buChar char="»"/>
        <a:defRPr sz="2000">
          <a:solidFill>
            <a:srgbClr val="000000"/>
          </a:solidFill>
          <a:latin typeface="Arial" charset="0"/>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
          <p:cNvSpPr>
            <a:spLocks noGrp="1" noChangeArrowheads="1"/>
          </p:cNvSpPr>
          <p:nvPr>
            <p:ph type="ctrTitle"/>
          </p:nvPr>
        </p:nvSpPr>
        <p:spPr/>
        <p:txBody>
          <a:bodyPr/>
          <a:lstStyle/>
          <a:p>
            <a:r>
              <a:rPr lang="en-GB" dirty="0"/>
              <a:t>The Path of the PC Tech</a:t>
            </a:r>
          </a:p>
        </p:txBody>
      </p:sp>
      <p:sp>
        <p:nvSpPr>
          <p:cNvPr id="2051" name="Rectangle 2"/>
          <p:cNvSpPr>
            <a:spLocks noGrp="1" noChangeArrowheads="1"/>
          </p:cNvSpPr>
          <p:nvPr>
            <p:ph type="subTitle" idx="1"/>
          </p:nvPr>
        </p:nvSpPr>
        <p:spPr/>
        <p:txBody>
          <a:bodyPr/>
          <a:lstStyle/>
          <a:p>
            <a:r>
              <a:rPr lang="en-GB" dirty="0"/>
              <a:t>Chapter 1</a:t>
            </a:r>
          </a:p>
        </p:txBody>
      </p:sp>
      <p:pic>
        <p:nvPicPr>
          <p:cNvPr id="2052" name="Picture 3"/>
          <p:cNvPicPr>
            <a:picLocks noChangeAspect="1" noChangeArrowheads="1"/>
          </p:cNvPicPr>
          <p:nvPr/>
        </p:nvPicPr>
        <p:blipFill>
          <a:blip r:embed="rId3"/>
          <a:srcRect/>
          <a:stretch>
            <a:fillRect/>
          </a:stretch>
        </p:blipFill>
        <p:spPr bwMode="auto">
          <a:xfrm flipH="1">
            <a:off x="2516462" y="3254022"/>
            <a:ext cx="4111076" cy="2743200"/>
          </a:xfrm>
          <a:prstGeom prst="rect">
            <a:avLst/>
          </a:prstGeom>
          <a:noFill/>
          <a:ln w="9525">
            <a:noFill/>
            <a:round/>
            <a:headEnd/>
            <a:tailEnd/>
          </a:ln>
        </p:spPr>
      </p:pic>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Windows 10</a:t>
            </a:r>
          </a:p>
        </p:txBody>
      </p:sp>
      <p:sp>
        <p:nvSpPr>
          <p:cNvPr id="3" name="Content Placeholder 2"/>
          <p:cNvSpPr>
            <a:spLocks noGrp="1"/>
          </p:cNvSpPr>
          <p:nvPr>
            <p:ph idx="1"/>
          </p:nvPr>
        </p:nvSpPr>
        <p:spPr/>
        <p:txBody>
          <a:bodyPr/>
          <a:lstStyle/>
          <a:p>
            <a:r>
              <a:rPr lang="en-US" dirty="0"/>
              <a:t>Windows 10 released after CompTIA announced the objectives for the 220-901 and 220-902 tests</a:t>
            </a:r>
          </a:p>
          <a:p>
            <a:r>
              <a:rPr lang="en-US" dirty="0"/>
              <a:t>Expect to see a Windows 10 update on the exams within a year or two.</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1"/>
          <p:cNvSpPr>
            <a:spLocks noGrp="1" noChangeArrowheads="1"/>
          </p:cNvSpPr>
          <p:nvPr>
            <p:ph type="title"/>
          </p:nvPr>
        </p:nvSpPr>
        <p:spPr/>
        <p:txBody>
          <a:bodyPr/>
          <a:lstStyle/>
          <a:p>
            <a:r>
              <a:rPr lang="en-GB" dirty="0"/>
              <a:t>Exam 220-901</a:t>
            </a:r>
          </a:p>
        </p:txBody>
      </p:sp>
      <p:sp>
        <p:nvSpPr>
          <p:cNvPr id="13315" name="Content Placeholder 31"/>
          <p:cNvSpPr>
            <a:spLocks noGrp="1"/>
          </p:cNvSpPr>
          <p:nvPr>
            <p:ph idx="1"/>
          </p:nvPr>
        </p:nvSpPr>
        <p:spPr/>
        <p:txBody>
          <a:bodyPr/>
          <a:lstStyle/>
          <a:p>
            <a:r>
              <a:rPr lang="en-US" dirty="0"/>
              <a:t>Domains and percentages for the CompTIA A+ 220-901 exam</a:t>
            </a:r>
          </a:p>
        </p:txBody>
      </p:sp>
      <p:graphicFrame>
        <p:nvGraphicFramePr>
          <p:cNvPr id="5" name="Table 4"/>
          <p:cNvGraphicFramePr>
            <a:graphicFrameLocks noGrp="1"/>
          </p:cNvGraphicFramePr>
          <p:nvPr>
            <p:extLst>
              <p:ext uri="{D42A27DB-BD31-4B8C-83A1-F6EECF244321}">
                <p14:modId xmlns:p14="http://schemas.microsoft.com/office/powerpoint/2010/main" val="1354794328"/>
              </p:ext>
            </p:extLst>
          </p:nvPr>
        </p:nvGraphicFramePr>
        <p:xfrm>
          <a:off x="971550" y="2743200"/>
          <a:ext cx="7200900" cy="2124456"/>
        </p:xfrm>
        <a:graphic>
          <a:graphicData uri="http://schemas.openxmlformats.org/drawingml/2006/table">
            <a:tbl>
              <a:tblPr firstRow="1" firstCol="1" bandRow="1">
                <a:solidFill>
                  <a:srgbClr val="F4EFC1"/>
                </a:solidFill>
              </a:tblPr>
              <a:tblGrid>
                <a:gridCol w="1545559">
                  <a:extLst>
                    <a:ext uri="{9D8B030D-6E8A-4147-A177-3AD203B41FA5}">
                      <a16:colId xmlns:a16="http://schemas.microsoft.com/office/drawing/2014/main" val="20000"/>
                    </a:ext>
                  </a:extLst>
                </a:gridCol>
                <a:gridCol w="3502691">
                  <a:extLst>
                    <a:ext uri="{9D8B030D-6E8A-4147-A177-3AD203B41FA5}">
                      <a16:colId xmlns:a16="http://schemas.microsoft.com/office/drawing/2014/main" val="20001"/>
                    </a:ext>
                  </a:extLst>
                </a:gridCol>
                <a:gridCol w="2152650">
                  <a:extLst>
                    <a:ext uri="{9D8B030D-6E8A-4147-A177-3AD203B41FA5}">
                      <a16:colId xmlns:a16="http://schemas.microsoft.com/office/drawing/2014/main" val="20002"/>
                    </a:ext>
                  </a:extLst>
                </a:gridCol>
              </a:tblGrid>
              <a:tr h="328722">
                <a:tc>
                  <a:txBody>
                    <a:bodyPr/>
                    <a:lstStyle/>
                    <a:p>
                      <a:pPr marL="0" marR="0" indent="0">
                        <a:lnSpc>
                          <a:spcPct val="115000"/>
                        </a:lnSpc>
                        <a:spcBef>
                          <a:spcPts val="0"/>
                        </a:spcBef>
                        <a:spcAft>
                          <a:spcPts val="600"/>
                        </a:spcAft>
                      </a:pPr>
                      <a:r>
                        <a:rPr lang="en-US" sz="2000" b="1" kern="1200" dirty="0">
                          <a:solidFill>
                            <a:schemeClr val="bg1"/>
                          </a:solidFill>
                          <a:latin typeface="Calibri" panose="020F0502020204030204" pitchFamily="34" charset="0"/>
                          <a:ea typeface="+mn-ea"/>
                          <a:cs typeface="+mn-cs"/>
                        </a:rPr>
                        <a:t>Table 1.1</a:t>
                      </a:r>
                    </a:p>
                  </a:txBody>
                  <a:tcPr marL="68580" marR="68580" marT="0" marB="0" anchor="ctr">
                    <a:lnL w="1270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gridSpan="2">
                  <a:txBody>
                    <a:bodyPr/>
                    <a:lstStyle/>
                    <a:p>
                      <a:pPr marL="3175" marR="0" indent="0">
                        <a:lnSpc>
                          <a:spcPct val="115000"/>
                        </a:lnSpc>
                        <a:spcBef>
                          <a:spcPts val="0"/>
                        </a:spcBef>
                        <a:spcAft>
                          <a:spcPts val="600"/>
                        </a:spcAft>
                      </a:pPr>
                      <a:r>
                        <a:rPr lang="en-US" altLang="en-US" sz="2000" b="1" dirty="0">
                          <a:latin typeface="Calibri" panose="020F0502020204030204" pitchFamily="34" charset="0"/>
                        </a:rPr>
                        <a:t>Exam 220-901 Domains and Percentages</a:t>
                      </a:r>
                      <a:endParaRPr lang="en-US" sz="2000" b="1" dirty="0">
                        <a:effectLst/>
                        <a:latin typeface="Calibri" panose="020F0502020204030204" pitchFamily="34" charset="0"/>
                        <a:ea typeface="Times New Roman"/>
                      </a:endParaRPr>
                    </a:p>
                  </a:txBody>
                  <a:tcPr marL="68580" marR="68580" marT="0" marB="0" anchor="ctr">
                    <a:lnL w="635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AA420"/>
                    </a:solidFill>
                  </a:tcPr>
                </a:tc>
                <a:tc hMerge="1">
                  <a:txBody>
                    <a:bodyPr/>
                    <a:lstStyle/>
                    <a:p>
                      <a:pPr marL="0" marR="0">
                        <a:lnSpc>
                          <a:spcPct val="115000"/>
                        </a:lnSpc>
                        <a:spcBef>
                          <a:spcPts val="0"/>
                        </a:spcBef>
                        <a:spcAft>
                          <a:spcPts val="600"/>
                        </a:spcAft>
                      </a:pPr>
                      <a:endParaRPr lang="en-US" sz="1800" dirty="0">
                        <a:effectLst/>
                        <a:latin typeface="Times New Roman"/>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rgbClr val="1E3075"/>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384048">
                <a:tc gridSpan="2">
                  <a:txBody>
                    <a:bodyPr/>
                    <a:lstStyle/>
                    <a:p>
                      <a:pPr marL="0" marR="0">
                        <a:lnSpc>
                          <a:spcPct val="115000"/>
                        </a:lnSpc>
                        <a:spcBef>
                          <a:spcPts val="0"/>
                        </a:spcBef>
                        <a:spcAft>
                          <a:spcPts val="600"/>
                        </a:spcAft>
                      </a:pPr>
                      <a:r>
                        <a:rPr lang="en-US" sz="2000" b="1" baseline="0" dirty="0">
                          <a:effectLst/>
                          <a:latin typeface="Calibri" panose="020F0502020204030204" pitchFamily="34" charset="0"/>
                          <a:ea typeface="Times New Roman"/>
                        </a:rPr>
                        <a:t>Domain</a:t>
                      </a:r>
                      <a:endParaRPr lang="en-US" sz="2000" baseline="0" dirty="0">
                        <a:effectLst/>
                        <a:latin typeface="Calibri" panose="020F0502020204030204" pitchFamily="34" charset="0"/>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marL="0" marR="0">
                        <a:lnSpc>
                          <a:spcPct val="115000"/>
                        </a:lnSpc>
                        <a:spcBef>
                          <a:spcPts val="0"/>
                        </a:spcBef>
                        <a:spcAft>
                          <a:spcPts val="600"/>
                        </a:spcAft>
                      </a:pPr>
                      <a:r>
                        <a:rPr lang="en-US" sz="2000" b="1" baseline="0" dirty="0">
                          <a:effectLst/>
                          <a:latin typeface="Calibri" panose="020F0502020204030204" pitchFamily="34" charset="0"/>
                          <a:ea typeface="Times New Roman"/>
                        </a:rPr>
                        <a:t>Percentage</a:t>
                      </a:r>
                      <a:endParaRPr lang="en-US" sz="2000" baseline="0" dirty="0">
                        <a:effectLst/>
                        <a:latin typeface="Calibri" panose="020F0502020204030204" pitchFamily="34" charset="0"/>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47472">
                <a:tc gridSpan="2">
                  <a:txBody>
                    <a:bodyPr/>
                    <a:lstStyle/>
                    <a:p>
                      <a:pPr marL="0" marR="0">
                        <a:lnSpc>
                          <a:spcPct val="100000"/>
                        </a:lnSpc>
                        <a:spcBef>
                          <a:spcPts val="0"/>
                        </a:spcBef>
                        <a:spcAft>
                          <a:spcPts val="600"/>
                        </a:spcAft>
                      </a:pPr>
                      <a:r>
                        <a:rPr lang="en-US" sz="1800" baseline="0" dirty="0">
                          <a:effectLst/>
                          <a:latin typeface="Calibri" panose="020F0502020204030204" pitchFamily="34" charset="0"/>
                          <a:ea typeface="Times New Roman"/>
                        </a:rPr>
                        <a:t>1.0 Hardware</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marL="0" marR="0">
                        <a:lnSpc>
                          <a:spcPct val="115000"/>
                        </a:lnSpc>
                        <a:spcBef>
                          <a:spcPts val="0"/>
                        </a:spcBef>
                        <a:spcAft>
                          <a:spcPts val="600"/>
                        </a:spcAft>
                      </a:pPr>
                      <a:r>
                        <a:rPr lang="en-US" sz="1800" baseline="0" dirty="0">
                          <a:effectLst/>
                          <a:latin typeface="Calibri" panose="020F0502020204030204" pitchFamily="34" charset="0"/>
                          <a:ea typeface="Times New Roman"/>
                        </a:rPr>
                        <a:t>34%</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347472">
                <a:tc gridSpan="2">
                  <a:txBody>
                    <a:bodyPr/>
                    <a:lstStyle/>
                    <a:p>
                      <a:pPr marL="0" marR="0">
                        <a:lnSpc>
                          <a:spcPct val="100000"/>
                        </a:lnSpc>
                        <a:spcBef>
                          <a:spcPts val="0"/>
                        </a:spcBef>
                        <a:spcAft>
                          <a:spcPts val="600"/>
                        </a:spcAft>
                      </a:pPr>
                      <a:r>
                        <a:rPr lang="pt-BR" sz="1800" baseline="0" dirty="0">
                          <a:effectLst/>
                          <a:latin typeface="Calibri" panose="020F0502020204030204" pitchFamily="34" charset="0"/>
                          <a:ea typeface="Times New Roman"/>
                        </a:rPr>
                        <a:t>2.0 Networking</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marL="0" marR="0">
                        <a:lnSpc>
                          <a:spcPct val="115000"/>
                        </a:lnSpc>
                        <a:spcBef>
                          <a:spcPts val="0"/>
                        </a:spcBef>
                        <a:spcAft>
                          <a:spcPts val="600"/>
                        </a:spcAft>
                      </a:pPr>
                      <a:r>
                        <a:rPr lang="en-US" sz="1800" baseline="0" dirty="0">
                          <a:effectLst/>
                          <a:latin typeface="Calibri" panose="020F0502020204030204" pitchFamily="34" charset="0"/>
                          <a:ea typeface="Times New Roman"/>
                        </a:rPr>
                        <a:t>21%</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347472">
                <a:tc gridSpan="2">
                  <a:txBody>
                    <a:bodyPr/>
                    <a:lstStyle/>
                    <a:p>
                      <a:pPr marL="0" marR="0" indent="0" algn="l" defTabSz="914400" rtl="0" eaLnBrk="1" fontAlgn="auto" latinLnBrk="0" hangingPunct="1">
                        <a:lnSpc>
                          <a:spcPct val="100000"/>
                        </a:lnSpc>
                        <a:spcBef>
                          <a:spcPts val="0"/>
                        </a:spcBef>
                        <a:spcAft>
                          <a:spcPts val="600"/>
                        </a:spcAft>
                        <a:buClrTx/>
                        <a:buSzTx/>
                        <a:buFontTx/>
                        <a:buNone/>
                        <a:tabLst/>
                        <a:defRPr/>
                      </a:pPr>
                      <a:r>
                        <a:rPr lang="pt-BR" sz="1800" baseline="0" dirty="0">
                          <a:effectLst/>
                          <a:latin typeface="Calibri" panose="020F0502020204030204" pitchFamily="34" charset="0"/>
                          <a:ea typeface="Times New Roman"/>
                        </a:rPr>
                        <a:t>3.0 Mobile Devices</a:t>
                      </a:r>
                      <a:endParaRPr lang="en-US" sz="1800" baseline="0" dirty="0">
                        <a:effectLst/>
                        <a:latin typeface="Calibri" panose="020F0502020204030204" pitchFamily="34" charset="0"/>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marL="0" marR="0">
                        <a:lnSpc>
                          <a:spcPct val="115000"/>
                        </a:lnSpc>
                        <a:spcBef>
                          <a:spcPts val="0"/>
                        </a:spcBef>
                        <a:spcAft>
                          <a:spcPts val="600"/>
                        </a:spcAft>
                      </a:pPr>
                      <a:r>
                        <a:rPr lang="en-US" sz="1800" baseline="0" dirty="0">
                          <a:effectLst/>
                          <a:latin typeface="Calibri" panose="020F0502020204030204" pitchFamily="34" charset="0"/>
                          <a:ea typeface="Times New Roman"/>
                        </a:rPr>
                        <a:t>17%</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4"/>
                  </a:ext>
                </a:extLst>
              </a:tr>
              <a:tr h="347472">
                <a:tc gridSpan="2">
                  <a:txBody>
                    <a:bodyPr/>
                    <a:lstStyle/>
                    <a:p>
                      <a:pPr marL="0" marR="0">
                        <a:lnSpc>
                          <a:spcPct val="100000"/>
                        </a:lnSpc>
                        <a:spcBef>
                          <a:spcPts val="0"/>
                        </a:spcBef>
                        <a:spcAft>
                          <a:spcPts val="600"/>
                        </a:spcAft>
                      </a:pPr>
                      <a:r>
                        <a:rPr lang="en-US" sz="1800" baseline="0" dirty="0">
                          <a:effectLst/>
                          <a:latin typeface="Calibri" panose="020F0502020204030204" pitchFamily="34" charset="0"/>
                          <a:ea typeface="Times New Roman"/>
                        </a:rPr>
                        <a:t>4.0 Hardware and Network Troubleshooting</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rgbClr val="1E3075"/>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dirty="0"/>
                    </a:p>
                  </a:txBody>
                  <a:tcPr/>
                </a:tc>
                <a:tc>
                  <a:txBody>
                    <a:bodyPr/>
                    <a:lstStyle/>
                    <a:p>
                      <a:pPr marL="0" marR="0">
                        <a:lnSpc>
                          <a:spcPct val="115000"/>
                        </a:lnSpc>
                        <a:spcBef>
                          <a:spcPts val="0"/>
                        </a:spcBef>
                        <a:spcAft>
                          <a:spcPts val="600"/>
                        </a:spcAft>
                      </a:pPr>
                      <a:r>
                        <a:rPr lang="en-US" sz="1800" baseline="0" dirty="0">
                          <a:effectLst/>
                          <a:latin typeface="Calibri" panose="020F0502020204030204" pitchFamily="34" charset="0"/>
                          <a:ea typeface="Times New Roman"/>
                        </a:rPr>
                        <a:t>28%</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rgbClr val="1E3075"/>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8"/>
                  </a:ext>
                </a:extLst>
              </a:tr>
            </a:tbl>
          </a:graphicData>
        </a:graphic>
      </p:graphicFrame>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1"/>
          <p:cNvSpPr>
            <a:spLocks noGrp="1" noChangeArrowheads="1"/>
          </p:cNvSpPr>
          <p:nvPr>
            <p:ph type="title"/>
          </p:nvPr>
        </p:nvSpPr>
        <p:spPr/>
        <p:txBody>
          <a:bodyPr/>
          <a:lstStyle/>
          <a:p>
            <a:r>
              <a:rPr lang="en-GB" dirty="0"/>
              <a:t>Exam 220-902</a:t>
            </a:r>
          </a:p>
        </p:txBody>
      </p:sp>
      <p:sp>
        <p:nvSpPr>
          <p:cNvPr id="14341" name="Content Placeholder 31"/>
          <p:cNvSpPr>
            <a:spLocks noGrp="1"/>
          </p:cNvSpPr>
          <p:nvPr>
            <p:ph idx="1"/>
          </p:nvPr>
        </p:nvSpPr>
        <p:spPr/>
        <p:txBody>
          <a:bodyPr/>
          <a:lstStyle/>
          <a:p>
            <a:r>
              <a:rPr lang="en-US" dirty="0"/>
              <a:t>Domains and percentages for the CompTIA A+ 220-902 exam</a:t>
            </a:r>
          </a:p>
        </p:txBody>
      </p:sp>
      <p:graphicFrame>
        <p:nvGraphicFramePr>
          <p:cNvPr id="5" name="Table 4"/>
          <p:cNvGraphicFramePr>
            <a:graphicFrameLocks noGrp="1"/>
          </p:cNvGraphicFramePr>
          <p:nvPr>
            <p:extLst>
              <p:ext uri="{D42A27DB-BD31-4B8C-83A1-F6EECF244321}">
                <p14:modId xmlns:p14="http://schemas.microsoft.com/office/powerpoint/2010/main" val="2115946529"/>
              </p:ext>
            </p:extLst>
          </p:nvPr>
        </p:nvGraphicFramePr>
        <p:xfrm>
          <a:off x="971550" y="2743200"/>
          <a:ext cx="7200900" cy="2471928"/>
        </p:xfrm>
        <a:graphic>
          <a:graphicData uri="http://schemas.openxmlformats.org/drawingml/2006/table">
            <a:tbl>
              <a:tblPr firstRow="1" firstCol="1" bandRow="1">
                <a:solidFill>
                  <a:srgbClr val="F4EFC1"/>
                </a:solidFill>
              </a:tblPr>
              <a:tblGrid>
                <a:gridCol w="1545559">
                  <a:extLst>
                    <a:ext uri="{9D8B030D-6E8A-4147-A177-3AD203B41FA5}">
                      <a16:colId xmlns:a16="http://schemas.microsoft.com/office/drawing/2014/main" val="20000"/>
                    </a:ext>
                  </a:extLst>
                </a:gridCol>
                <a:gridCol w="3502691">
                  <a:extLst>
                    <a:ext uri="{9D8B030D-6E8A-4147-A177-3AD203B41FA5}">
                      <a16:colId xmlns:a16="http://schemas.microsoft.com/office/drawing/2014/main" val="20001"/>
                    </a:ext>
                  </a:extLst>
                </a:gridCol>
                <a:gridCol w="2152650">
                  <a:extLst>
                    <a:ext uri="{9D8B030D-6E8A-4147-A177-3AD203B41FA5}">
                      <a16:colId xmlns:a16="http://schemas.microsoft.com/office/drawing/2014/main" val="20002"/>
                    </a:ext>
                  </a:extLst>
                </a:gridCol>
              </a:tblGrid>
              <a:tr h="328722">
                <a:tc>
                  <a:txBody>
                    <a:bodyPr/>
                    <a:lstStyle/>
                    <a:p>
                      <a:pPr marL="0" marR="0" indent="0">
                        <a:lnSpc>
                          <a:spcPct val="115000"/>
                        </a:lnSpc>
                        <a:spcBef>
                          <a:spcPts val="0"/>
                        </a:spcBef>
                        <a:spcAft>
                          <a:spcPts val="600"/>
                        </a:spcAft>
                      </a:pPr>
                      <a:r>
                        <a:rPr lang="en-US" sz="2000" b="1" kern="1200" dirty="0">
                          <a:solidFill>
                            <a:schemeClr val="bg1"/>
                          </a:solidFill>
                          <a:latin typeface="Calibri" panose="020F0502020204030204" pitchFamily="34" charset="0"/>
                          <a:ea typeface="+mn-ea"/>
                          <a:cs typeface="+mn-cs"/>
                        </a:rPr>
                        <a:t>Table 1.2</a:t>
                      </a:r>
                    </a:p>
                  </a:txBody>
                  <a:tcPr marL="68580" marR="68580" marT="0" marB="0" anchor="ctr">
                    <a:lnL w="1270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gridSpan="2">
                  <a:txBody>
                    <a:bodyPr/>
                    <a:lstStyle/>
                    <a:p>
                      <a:pPr marL="3175" marR="0" indent="0">
                        <a:lnSpc>
                          <a:spcPct val="115000"/>
                        </a:lnSpc>
                        <a:spcBef>
                          <a:spcPts val="0"/>
                        </a:spcBef>
                        <a:spcAft>
                          <a:spcPts val="600"/>
                        </a:spcAft>
                      </a:pPr>
                      <a:r>
                        <a:rPr lang="en-US" altLang="en-US" sz="2000" b="1" dirty="0">
                          <a:latin typeface="Calibri" panose="020F0502020204030204" pitchFamily="34" charset="0"/>
                        </a:rPr>
                        <a:t>Exam 220-902 Domains and Percentages</a:t>
                      </a:r>
                      <a:endParaRPr lang="en-US" sz="2000" b="1" dirty="0">
                        <a:effectLst/>
                        <a:latin typeface="Calibri" panose="020F0502020204030204" pitchFamily="34" charset="0"/>
                        <a:ea typeface="Times New Roman"/>
                      </a:endParaRPr>
                    </a:p>
                  </a:txBody>
                  <a:tcPr marL="68580" marR="68580" marT="0" marB="0" anchor="ctr">
                    <a:lnL w="635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AA420"/>
                    </a:solidFill>
                  </a:tcPr>
                </a:tc>
                <a:tc hMerge="1">
                  <a:txBody>
                    <a:bodyPr/>
                    <a:lstStyle/>
                    <a:p>
                      <a:pPr marL="0" marR="0">
                        <a:lnSpc>
                          <a:spcPct val="115000"/>
                        </a:lnSpc>
                        <a:spcBef>
                          <a:spcPts val="0"/>
                        </a:spcBef>
                        <a:spcAft>
                          <a:spcPts val="600"/>
                        </a:spcAft>
                      </a:pPr>
                      <a:endParaRPr lang="en-US" sz="1800" dirty="0">
                        <a:effectLst/>
                        <a:latin typeface="Times New Roman"/>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rgbClr val="1E3075"/>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384048">
                <a:tc gridSpan="2">
                  <a:txBody>
                    <a:bodyPr/>
                    <a:lstStyle/>
                    <a:p>
                      <a:pPr marL="0" marR="0">
                        <a:lnSpc>
                          <a:spcPct val="115000"/>
                        </a:lnSpc>
                        <a:spcBef>
                          <a:spcPts val="0"/>
                        </a:spcBef>
                        <a:spcAft>
                          <a:spcPts val="600"/>
                        </a:spcAft>
                      </a:pPr>
                      <a:r>
                        <a:rPr lang="en-US" sz="2000" b="1" baseline="0" dirty="0">
                          <a:effectLst/>
                          <a:latin typeface="Calibri" panose="020F0502020204030204" pitchFamily="34" charset="0"/>
                          <a:ea typeface="Times New Roman"/>
                        </a:rPr>
                        <a:t>Domain</a:t>
                      </a:r>
                      <a:endParaRPr lang="en-US" sz="2000" baseline="0" dirty="0">
                        <a:effectLst/>
                        <a:latin typeface="Calibri" panose="020F0502020204030204" pitchFamily="34" charset="0"/>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marL="0" marR="0">
                        <a:lnSpc>
                          <a:spcPct val="115000"/>
                        </a:lnSpc>
                        <a:spcBef>
                          <a:spcPts val="0"/>
                        </a:spcBef>
                        <a:spcAft>
                          <a:spcPts val="600"/>
                        </a:spcAft>
                      </a:pPr>
                      <a:r>
                        <a:rPr lang="en-US" sz="2000" b="1" baseline="0" dirty="0">
                          <a:effectLst/>
                          <a:latin typeface="Calibri" panose="020F0502020204030204" pitchFamily="34" charset="0"/>
                          <a:ea typeface="Times New Roman"/>
                        </a:rPr>
                        <a:t>Percentage</a:t>
                      </a:r>
                      <a:endParaRPr lang="en-US" sz="2000" baseline="0" dirty="0">
                        <a:effectLst/>
                        <a:latin typeface="Calibri" panose="020F0502020204030204" pitchFamily="34" charset="0"/>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47472">
                <a:tc gridSpan="2">
                  <a:txBody>
                    <a:bodyPr/>
                    <a:lstStyle/>
                    <a:p>
                      <a:pPr marL="0" marR="0">
                        <a:lnSpc>
                          <a:spcPct val="100000"/>
                        </a:lnSpc>
                        <a:spcBef>
                          <a:spcPts val="0"/>
                        </a:spcBef>
                        <a:spcAft>
                          <a:spcPts val="600"/>
                        </a:spcAft>
                      </a:pPr>
                      <a:r>
                        <a:rPr lang="en-US" sz="1800" baseline="0" dirty="0">
                          <a:effectLst/>
                          <a:latin typeface="Calibri" panose="020F0502020204030204" pitchFamily="34" charset="0"/>
                          <a:ea typeface="Times New Roman"/>
                        </a:rPr>
                        <a:t>1.0 Windows Operating Systems</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marL="0" marR="0">
                        <a:lnSpc>
                          <a:spcPct val="115000"/>
                        </a:lnSpc>
                        <a:spcBef>
                          <a:spcPts val="0"/>
                        </a:spcBef>
                        <a:spcAft>
                          <a:spcPts val="600"/>
                        </a:spcAft>
                      </a:pPr>
                      <a:r>
                        <a:rPr lang="en-US" sz="1800" baseline="0" dirty="0">
                          <a:effectLst/>
                          <a:latin typeface="Calibri" panose="020F0502020204030204" pitchFamily="34" charset="0"/>
                          <a:ea typeface="Times New Roman"/>
                        </a:rPr>
                        <a:t>29%</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347472">
                <a:tc gridSpan="2">
                  <a:txBody>
                    <a:bodyPr/>
                    <a:lstStyle/>
                    <a:p>
                      <a:pPr marL="0" marR="0">
                        <a:lnSpc>
                          <a:spcPct val="100000"/>
                        </a:lnSpc>
                        <a:spcBef>
                          <a:spcPts val="0"/>
                        </a:spcBef>
                        <a:spcAft>
                          <a:spcPts val="600"/>
                        </a:spcAft>
                      </a:pPr>
                      <a:r>
                        <a:rPr lang="en-US" sz="1800" baseline="0" dirty="0">
                          <a:effectLst/>
                          <a:latin typeface="Calibri" panose="020F0502020204030204" pitchFamily="34" charset="0"/>
                          <a:ea typeface="Times New Roman"/>
                        </a:rPr>
                        <a:t>2.0 Other Operating Systems &amp; Technologies</a:t>
                      </a:r>
                      <a:endParaRPr lang="pt-BR" sz="1800" baseline="0" dirty="0">
                        <a:effectLst/>
                        <a:latin typeface="Calibri" panose="020F0502020204030204" pitchFamily="34" charset="0"/>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marL="0" marR="0">
                        <a:lnSpc>
                          <a:spcPct val="115000"/>
                        </a:lnSpc>
                        <a:spcBef>
                          <a:spcPts val="0"/>
                        </a:spcBef>
                        <a:spcAft>
                          <a:spcPts val="600"/>
                        </a:spcAft>
                      </a:pPr>
                      <a:r>
                        <a:rPr lang="en-US" sz="1800" baseline="0" dirty="0">
                          <a:effectLst/>
                          <a:latin typeface="Calibri" panose="020F0502020204030204" pitchFamily="34" charset="0"/>
                          <a:ea typeface="Times New Roman"/>
                        </a:rPr>
                        <a:t>12%</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5"/>
                  </a:ext>
                </a:extLst>
              </a:tr>
              <a:tr h="347472">
                <a:tc gridSpan="2">
                  <a:txBody>
                    <a:bodyPr/>
                    <a:lstStyle/>
                    <a:p>
                      <a:pPr marL="0" marR="0">
                        <a:lnSpc>
                          <a:spcPct val="100000"/>
                        </a:lnSpc>
                        <a:spcBef>
                          <a:spcPts val="0"/>
                        </a:spcBef>
                        <a:spcAft>
                          <a:spcPts val="600"/>
                        </a:spcAft>
                      </a:pPr>
                      <a:r>
                        <a:rPr lang="pt-BR" sz="1800" baseline="0" dirty="0">
                          <a:effectLst/>
                          <a:latin typeface="Calibri" panose="020F0502020204030204" pitchFamily="34" charset="0"/>
                          <a:ea typeface="Times New Roman"/>
                        </a:rPr>
                        <a:t>3.0 Security</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marL="0" marR="0">
                        <a:lnSpc>
                          <a:spcPct val="115000"/>
                        </a:lnSpc>
                        <a:spcBef>
                          <a:spcPts val="0"/>
                        </a:spcBef>
                        <a:spcAft>
                          <a:spcPts val="600"/>
                        </a:spcAft>
                      </a:pPr>
                      <a:r>
                        <a:rPr lang="en-US" sz="1800" baseline="0" dirty="0">
                          <a:effectLst/>
                          <a:latin typeface="Calibri" panose="020F0502020204030204" pitchFamily="34" charset="0"/>
                          <a:ea typeface="Times New Roman"/>
                        </a:rPr>
                        <a:t>22%</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347472">
                <a:tc gridSpan="2">
                  <a:txBody>
                    <a:bodyPr/>
                    <a:lstStyle/>
                    <a:p>
                      <a:pPr marL="0" marR="0" indent="0" algn="l" defTabSz="914400" rtl="0" eaLnBrk="1" fontAlgn="auto" latinLnBrk="0" hangingPunct="1">
                        <a:lnSpc>
                          <a:spcPct val="100000"/>
                        </a:lnSpc>
                        <a:spcBef>
                          <a:spcPts val="0"/>
                        </a:spcBef>
                        <a:spcAft>
                          <a:spcPts val="600"/>
                        </a:spcAft>
                        <a:buClrTx/>
                        <a:buSzTx/>
                        <a:buFontTx/>
                        <a:buNone/>
                        <a:tabLst/>
                        <a:defRPr/>
                      </a:pPr>
                      <a:r>
                        <a:rPr lang="en-US" sz="1800" baseline="0" dirty="0">
                          <a:effectLst/>
                          <a:latin typeface="Calibri" panose="020F0502020204030204" pitchFamily="34" charset="0"/>
                          <a:ea typeface="Times New Roman"/>
                        </a:rPr>
                        <a:t>4.0 Software Troubleshooting</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marL="0" marR="0">
                        <a:lnSpc>
                          <a:spcPct val="115000"/>
                        </a:lnSpc>
                        <a:spcBef>
                          <a:spcPts val="0"/>
                        </a:spcBef>
                        <a:spcAft>
                          <a:spcPts val="600"/>
                        </a:spcAft>
                      </a:pPr>
                      <a:r>
                        <a:rPr lang="en-US" sz="1800" baseline="0" dirty="0">
                          <a:effectLst/>
                          <a:latin typeface="Calibri" panose="020F0502020204030204" pitchFamily="34" charset="0"/>
                          <a:ea typeface="Times New Roman"/>
                        </a:rPr>
                        <a:t>24%</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4"/>
                  </a:ext>
                </a:extLst>
              </a:tr>
              <a:tr h="347472">
                <a:tc gridSpan="2">
                  <a:txBody>
                    <a:bodyPr/>
                    <a:lstStyle/>
                    <a:p>
                      <a:pPr marL="0" marR="0">
                        <a:lnSpc>
                          <a:spcPct val="100000"/>
                        </a:lnSpc>
                        <a:spcBef>
                          <a:spcPts val="0"/>
                        </a:spcBef>
                        <a:spcAft>
                          <a:spcPts val="600"/>
                        </a:spcAft>
                      </a:pPr>
                      <a:r>
                        <a:rPr lang="en-US" sz="1800" baseline="0" dirty="0">
                          <a:effectLst/>
                          <a:latin typeface="Calibri" panose="020F0502020204030204" pitchFamily="34" charset="0"/>
                          <a:ea typeface="Times New Roman"/>
                        </a:rPr>
                        <a:t>5.0 Operational Procedures</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rgbClr val="1E3075"/>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dirty="0"/>
                    </a:p>
                  </a:txBody>
                  <a:tcPr/>
                </a:tc>
                <a:tc>
                  <a:txBody>
                    <a:bodyPr/>
                    <a:lstStyle/>
                    <a:p>
                      <a:pPr marL="0" marR="0">
                        <a:lnSpc>
                          <a:spcPct val="115000"/>
                        </a:lnSpc>
                        <a:spcBef>
                          <a:spcPts val="0"/>
                        </a:spcBef>
                        <a:spcAft>
                          <a:spcPts val="600"/>
                        </a:spcAft>
                      </a:pPr>
                      <a:r>
                        <a:rPr lang="en-US" sz="1800" baseline="0" dirty="0">
                          <a:effectLst/>
                          <a:latin typeface="Calibri" panose="020F0502020204030204" pitchFamily="34" charset="0"/>
                          <a:ea typeface="Times New Roman"/>
                        </a:rPr>
                        <a:t>13%</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rgbClr val="1E3075"/>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8"/>
                  </a:ext>
                </a:extLst>
              </a:tr>
            </a:tbl>
          </a:graphicData>
        </a:graphic>
      </p:graphicFrame>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Path to Certification</a:t>
            </a:r>
          </a:p>
        </p:txBody>
      </p:sp>
      <p:sp>
        <p:nvSpPr>
          <p:cNvPr id="3" name="Content Placeholder 2"/>
          <p:cNvSpPr>
            <a:spLocks noGrp="1"/>
          </p:cNvSpPr>
          <p:nvPr>
            <p:ph idx="1"/>
          </p:nvPr>
        </p:nvSpPr>
        <p:spPr/>
        <p:txBody>
          <a:bodyPr/>
          <a:lstStyle/>
          <a:p>
            <a:r>
              <a:rPr lang="en-US" dirty="0"/>
              <a:t>Take and pass the two computer-based exams.</a:t>
            </a:r>
          </a:p>
          <a:p>
            <a:r>
              <a:rPr lang="en-US" dirty="0"/>
              <a:t>Retake the exams every three years or perform sufficient continuing education to remain certified.</a:t>
            </a:r>
          </a:p>
          <a:p>
            <a:pPr lvl="1"/>
            <a:r>
              <a:rPr lang="en-US" dirty="0"/>
              <a:t>Information regarding continuing education</a:t>
            </a:r>
          </a:p>
          <a:p>
            <a:pPr lvl="2"/>
            <a:r>
              <a:rPr lang="en-US" dirty="0"/>
              <a:t>https://certification.comptia.org/stayCertified.aspx</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Finding a Testing Center</a:t>
            </a:r>
          </a:p>
        </p:txBody>
      </p:sp>
      <p:sp>
        <p:nvSpPr>
          <p:cNvPr id="3" name="Content Placeholder 2"/>
          <p:cNvSpPr>
            <a:spLocks noGrp="1"/>
          </p:cNvSpPr>
          <p:nvPr>
            <p:ph idx="1"/>
          </p:nvPr>
        </p:nvSpPr>
        <p:spPr/>
        <p:txBody>
          <a:bodyPr/>
          <a:lstStyle/>
          <a:p>
            <a:r>
              <a:rPr lang="en-US" dirty="0">
                <a:solidFill>
                  <a:srgbClr val="C00000"/>
                </a:solidFill>
              </a:rPr>
              <a:t>Pearson VUE </a:t>
            </a:r>
            <a:r>
              <a:rPr lang="en-US" dirty="0">
                <a:solidFill>
                  <a:schemeClr val="tx1"/>
                </a:solidFill>
              </a:rPr>
              <a:t>administers the CompTIA A+ testing.</a:t>
            </a:r>
          </a:p>
          <a:p>
            <a:pPr lvl="1"/>
            <a:r>
              <a:rPr lang="en-US" dirty="0"/>
              <a:t>Pearson VUE Website</a:t>
            </a:r>
          </a:p>
          <a:p>
            <a:pPr lvl="2"/>
            <a:r>
              <a:rPr lang="en-US" dirty="0"/>
              <a:t>www.vue.com</a:t>
            </a:r>
          </a:p>
          <a:p>
            <a:pPr lvl="1"/>
            <a:r>
              <a:rPr lang="en-US" dirty="0"/>
              <a:t>Pearson VUE telephone contact</a:t>
            </a:r>
          </a:p>
          <a:p>
            <a:pPr lvl="2"/>
            <a:r>
              <a:rPr lang="en-US" dirty="0"/>
              <a:t>877-551-PLUS (7587)</a:t>
            </a:r>
          </a:p>
          <a:p>
            <a:pPr lvl="1"/>
            <a:r>
              <a:rPr lang="en-US" dirty="0"/>
              <a:t>Pearson VUE international information</a:t>
            </a:r>
          </a:p>
          <a:p>
            <a:pPr lvl="2"/>
            <a:r>
              <a:rPr lang="en-US" dirty="0"/>
              <a:t>www.pearsonvue.com/comptia/contact</a:t>
            </a:r>
          </a:p>
        </p:txBody>
      </p:sp>
    </p:spTree>
    <p:extLst>
      <p:ext uri="{BB962C8B-B14F-4D97-AF65-F5344CB8AC3E}">
        <p14:creationId xmlns:p14="http://schemas.microsoft.com/office/powerpoint/2010/main" val="10183983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 Costs</a:t>
            </a:r>
          </a:p>
        </p:txBody>
      </p:sp>
      <p:sp>
        <p:nvSpPr>
          <p:cNvPr id="3" name="Content Placeholder 2"/>
          <p:cNvSpPr>
            <a:spLocks noGrp="1"/>
          </p:cNvSpPr>
          <p:nvPr>
            <p:ph idx="1"/>
          </p:nvPr>
        </p:nvSpPr>
        <p:spPr/>
        <p:txBody>
          <a:bodyPr/>
          <a:lstStyle/>
          <a:p>
            <a:r>
              <a:rPr lang="en-US" dirty="0"/>
              <a:t>Exam costs depend on whether you work for a CompTIA member or not. </a:t>
            </a:r>
          </a:p>
          <a:p>
            <a:pPr lvl="1"/>
            <a:r>
              <a:rPr lang="en-US" dirty="0"/>
              <a:t>Non-member pricing is $194 (U.S.) for each exam.</a:t>
            </a:r>
          </a:p>
          <a:p>
            <a:r>
              <a:rPr lang="en-US" dirty="0"/>
              <a:t>Discount </a:t>
            </a:r>
            <a:r>
              <a:rPr lang="en-US" dirty="0">
                <a:solidFill>
                  <a:srgbClr val="C00000"/>
                </a:solidFill>
              </a:rPr>
              <a:t>vouchers </a:t>
            </a:r>
            <a:r>
              <a:rPr lang="en-US" dirty="0">
                <a:solidFill>
                  <a:schemeClr val="tx1"/>
                </a:solidFill>
              </a:rPr>
              <a:t>are offered by training and testing centers.</a:t>
            </a:r>
          </a:p>
          <a:p>
            <a:pPr lvl="1"/>
            <a:r>
              <a:rPr lang="en-US" dirty="0"/>
              <a:t>Call Total Seminars</a:t>
            </a:r>
          </a:p>
          <a:p>
            <a:pPr lvl="2"/>
            <a:r>
              <a:rPr lang="en-US" dirty="0"/>
              <a:t>800-446-6004 or 281-922-4166</a:t>
            </a:r>
          </a:p>
          <a:p>
            <a:pPr lvl="1"/>
            <a:r>
              <a:rPr lang="en-US" dirty="0"/>
              <a:t>Obtain vouchers online</a:t>
            </a:r>
          </a:p>
          <a:p>
            <a:pPr lvl="2"/>
            <a:r>
              <a:rPr lang="en-US" dirty="0"/>
              <a:t>www.totalsem.com</a:t>
            </a:r>
          </a:p>
          <a:p>
            <a:r>
              <a:rPr lang="en-US" dirty="0"/>
              <a:t>No one should pay full price for the exams.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ChangeArrowheads="1"/>
          </p:cNvSpPr>
          <p:nvPr>
            <p:ph type="title"/>
          </p:nvPr>
        </p:nvSpPr>
        <p:spPr/>
        <p:txBody>
          <a:bodyPr/>
          <a:lstStyle/>
          <a:p>
            <a:r>
              <a:rPr lang="en-GB" dirty="0"/>
              <a:t>How to Pass the CompTIA A+ Exams</a:t>
            </a:r>
          </a:p>
        </p:txBody>
      </p:sp>
      <p:sp>
        <p:nvSpPr>
          <p:cNvPr id="17411" name="Rectangle 2"/>
          <p:cNvSpPr>
            <a:spLocks noGrp="1" noChangeArrowheads="1"/>
          </p:cNvSpPr>
          <p:nvPr>
            <p:ph idx="1"/>
          </p:nvPr>
        </p:nvSpPr>
        <p:spPr/>
        <p:txBody>
          <a:bodyPr/>
          <a:lstStyle/>
          <a:p>
            <a:r>
              <a:rPr lang="en-GB" dirty="0"/>
              <a:t>Obligate yourself</a:t>
            </a:r>
            <a:r>
              <a:rPr lang="en-US" dirty="0"/>
              <a:t>—</a:t>
            </a:r>
            <a:r>
              <a:rPr lang="en-GB" dirty="0"/>
              <a:t>set a date.</a:t>
            </a:r>
          </a:p>
          <a:p>
            <a:r>
              <a:rPr lang="en-GB" dirty="0"/>
              <a:t>Set aside the right amount of study time.</a:t>
            </a:r>
          </a:p>
          <a:p>
            <a:pPr lvl="1"/>
            <a:r>
              <a:rPr lang="en-GB" dirty="0"/>
              <a:t>Refer to Table 1.3.</a:t>
            </a:r>
          </a:p>
          <a:p>
            <a:r>
              <a:rPr lang="en-GB" dirty="0"/>
              <a:t>Follow a strategy for study depending on whether you are an experienced or newbie tech.</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Chapter Structure</a:t>
            </a:r>
          </a:p>
        </p:txBody>
      </p:sp>
      <p:sp>
        <p:nvSpPr>
          <p:cNvPr id="3" name="Content Placeholder 2"/>
          <p:cNvSpPr>
            <a:spLocks noGrp="1"/>
          </p:cNvSpPr>
          <p:nvPr>
            <p:ph idx="1"/>
          </p:nvPr>
        </p:nvSpPr>
        <p:spPr/>
        <p:txBody>
          <a:bodyPr/>
          <a:lstStyle/>
          <a:p>
            <a:r>
              <a:rPr lang="en-US" dirty="0"/>
              <a:t>The chapters are broken into distinct parts.</a:t>
            </a:r>
          </a:p>
          <a:p>
            <a:pPr lvl="1"/>
            <a:r>
              <a:rPr lang="en-US" dirty="0"/>
              <a:t>Historical/Conceptual </a:t>
            </a:r>
          </a:p>
          <a:p>
            <a:pPr lvl="2"/>
            <a:r>
              <a:rPr lang="en-US" dirty="0"/>
              <a:t>Topics not on the exams but ones that will help you understand more clearly what is on the exams</a:t>
            </a:r>
          </a:p>
          <a:p>
            <a:pPr lvl="1"/>
            <a:r>
              <a:rPr lang="en-US" dirty="0"/>
              <a:t>901</a:t>
            </a:r>
          </a:p>
          <a:p>
            <a:pPr lvl="2"/>
            <a:r>
              <a:rPr lang="en-US" dirty="0"/>
              <a:t>Topics under the CompTIA A+ 220-901 exam domains</a:t>
            </a:r>
          </a:p>
          <a:p>
            <a:pPr lvl="1"/>
            <a:r>
              <a:rPr lang="en-US" dirty="0"/>
              <a:t>902 </a:t>
            </a:r>
          </a:p>
          <a:p>
            <a:pPr lvl="2"/>
            <a:r>
              <a:rPr lang="en-US" dirty="0"/>
              <a:t>Topics under the CompTIA A+ 220-902 exam domains</a:t>
            </a:r>
          </a:p>
          <a:p>
            <a:pPr lvl="1"/>
            <a:r>
              <a:rPr lang="en-US" dirty="0"/>
              <a:t>Beyond A+</a:t>
            </a:r>
          </a:p>
          <a:p>
            <a:pPr lvl="2"/>
            <a:r>
              <a:rPr lang="en-US" dirty="0"/>
              <a:t>More advanced issues that are probably not on the CompTIA A+ exams yet</a:t>
            </a:r>
          </a:p>
        </p:txBody>
      </p:sp>
    </p:spTree>
    <p:extLst>
      <p:ext uri="{BB962C8B-B14F-4D97-AF65-F5344CB8AC3E}">
        <p14:creationId xmlns:p14="http://schemas.microsoft.com/office/powerpoint/2010/main" val="40212819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Historical / Conceptual</a:t>
            </a:r>
          </a:p>
        </p:txBody>
      </p:sp>
      <p:sp>
        <p:nvSpPr>
          <p:cNvPr id="3" name="Content Placeholder 2"/>
          <p:cNvSpPr>
            <a:spLocks noGrp="1"/>
          </p:cNvSpPr>
          <p:nvPr>
            <p:ph idx="1"/>
          </p:nvPr>
        </p:nvSpPr>
        <p:spPr/>
        <p:txBody>
          <a:bodyPr/>
          <a:lstStyle/>
          <a:p>
            <a:r>
              <a:rPr lang="en-US" dirty="0"/>
              <a:t>Understand computer terms and concepts.</a:t>
            </a:r>
          </a:p>
          <a:p>
            <a:r>
              <a:rPr lang="en-US" dirty="0"/>
              <a:t>Ensure you are proficient at user-level Windows skills.</a:t>
            </a:r>
          </a:p>
          <a:p>
            <a:pPr lvl="1"/>
            <a:r>
              <a:rPr lang="en-US" dirty="0"/>
              <a:t>Recognize parts of a standard Windows desktop.</a:t>
            </a:r>
          </a:p>
          <a:p>
            <a:pPr lvl="1"/>
            <a:r>
              <a:rPr lang="en-US" dirty="0"/>
              <a:t>Manipulate windows.</a:t>
            </a:r>
          </a:p>
          <a:p>
            <a:pPr lvl="1"/>
            <a:r>
              <a:rPr lang="en-US" dirty="0"/>
              <a:t>Create, delete, rename, move, and copy files and folders.</a:t>
            </a:r>
          </a:p>
          <a:p>
            <a:pPr lvl="1"/>
            <a:r>
              <a:rPr lang="en-US" dirty="0"/>
              <a:t>Understand file extensions .</a:t>
            </a:r>
          </a:p>
          <a:p>
            <a:pPr lvl="1"/>
            <a:r>
              <a:rPr lang="en-US" dirty="0"/>
              <a:t>Use common keyboard shortcuts.</a:t>
            </a:r>
          </a:p>
          <a:p>
            <a:pPr lvl="1"/>
            <a:r>
              <a:rPr lang="en-US" dirty="0"/>
              <a:t>Install, run, and close a Windows application.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Grp="1" noChangeArrowheads="1"/>
          </p:cNvSpPr>
          <p:nvPr>
            <p:ph type="title"/>
          </p:nvPr>
        </p:nvSpPr>
        <p:spPr/>
        <p:txBody>
          <a:bodyPr/>
          <a:lstStyle/>
          <a:p>
            <a:r>
              <a:rPr lang="en-GB" dirty="0"/>
              <a:t>Overview</a:t>
            </a:r>
          </a:p>
        </p:txBody>
      </p:sp>
      <p:sp>
        <p:nvSpPr>
          <p:cNvPr id="3075" name="Rectangle 2"/>
          <p:cNvSpPr>
            <a:spLocks noGrp="1" noChangeArrowheads="1"/>
          </p:cNvSpPr>
          <p:nvPr>
            <p:ph idx="1"/>
          </p:nvPr>
        </p:nvSpPr>
        <p:spPr/>
        <p:txBody>
          <a:bodyPr/>
          <a:lstStyle/>
          <a:p>
            <a:r>
              <a:rPr lang="en-GB" dirty="0"/>
              <a:t>In this chapter, you will learn how to: </a:t>
            </a:r>
          </a:p>
          <a:p>
            <a:pPr lvl="1"/>
            <a:r>
              <a:rPr lang="en-GB" dirty="0"/>
              <a:t>Explain the importance of CompTIA A+ certification</a:t>
            </a:r>
          </a:p>
          <a:p>
            <a:pPr lvl="1"/>
            <a:r>
              <a:rPr lang="en-GB" dirty="0"/>
              <a:t>Detail the CompTIA A+ certification objectives</a:t>
            </a:r>
          </a:p>
          <a:p>
            <a:pPr lvl="1"/>
            <a:r>
              <a:rPr lang="en-US" dirty="0"/>
              <a:t>Describe how to become CompTIA A+ certified</a:t>
            </a:r>
            <a:endParaRPr lang="en-GB" dirty="0"/>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Introduction</a:t>
            </a:r>
          </a:p>
        </p:txBody>
      </p:sp>
      <p:sp>
        <p:nvSpPr>
          <p:cNvPr id="3" name="Content Placeholder 2"/>
          <p:cNvSpPr>
            <a:spLocks noGrp="1"/>
          </p:cNvSpPr>
          <p:nvPr>
            <p:ph idx="1"/>
          </p:nvPr>
        </p:nvSpPr>
        <p:spPr/>
        <p:txBody>
          <a:bodyPr/>
          <a:lstStyle/>
          <a:p>
            <a:pPr eaLnBrk="1" hangingPunct="1">
              <a:lnSpc>
                <a:spcPct val="100000"/>
              </a:lnSpc>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cs typeface="MS Gothic" pitchFamily="49" charset="-128"/>
              </a:rPr>
              <a:t>Modern </a:t>
            </a:r>
            <a:r>
              <a:rPr lang="en-GB" dirty="0">
                <a:solidFill>
                  <a:srgbClr val="C00000"/>
                </a:solidFill>
                <a:cs typeface="MS Gothic" pitchFamily="49" charset="-128"/>
              </a:rPr>
              <a:t>PC tech </a:t>
            </a:r>
            <a:r>
              <a:rPr lang="en-GB" dirty="0">
                <a:solidFill>
                  <a:schemeClr val="tx1"/>
                </a:solidFill>
                <a:cs typeface="MS Gothic" pitchFamily="49" charset="-128"/>
              </a:rPr>
              <a:t>needs to work with many devices running many different systems.</a:t>
            </a:r>
          </a:p>
          <a:p>
            <a:pPr lvl="1" eaLnBrk="1" hangingPunct="1">
              <a:lnSpc>
                <a:spcPct val="100000"/>
              </a:lnSpc>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solidFill>
                  <a:schemeClr val="tx1"/>
                </a:solidFill>
                <a:cs typeface="MS Gothic" pitchFamily="49" charset="-128"/>
              </a:rPr>
              <a:t>Textbook describes how each system functions and interacts.</a:t>
            </a:r>
          </a:p>
          <a:p>
            <a:pPr eaLnBrk="1" hangingPunct="1">
              <a:lnSpc>
                <a:spcPct val="100000"/>
              </a:lnSpc>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solidFill>
                  <a:schemeClr val="tx1"/>
                </a:solidFill>
                <a:cs typeface="MS Gothic" pitchFamily="49" charset="-128"/>
              </a:rPr>
              <a:t>This chapter explains credentials and the steps you need to take to gain them.</a:t>
            </a:r>
          </a:p>
        </p:txBody>
      </p:sp>
    </p:spTree>
    <p:extLst>
      <p:ext uri="{BB962C8B-B14F-4D97-AF65-F5344CB8AC3E}">
        <p14:creationId xmlns:p14="http://schemas.microsoft.com/office/powerpoint/2010/main" val="18737800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
          <p:cNvSpPr>
            <a:spLocks noGrp="1" noChangeArrowheads="1"/>
          </p:cNvSpPr>
          <p:nvPr>
            <p:ph type="title"/>
          </p:nvPr>
        </p:nvSpPr>
        <p:spPr/>
        <p:txBody>
          <a:bodyPr/>
          <a:lstStyle/>
          <a:p>
            <a:r>
              <a:rPr lang="en-GB" dirty="0"/>
              <a:t>CompTIA A+ Certification</a:t>
            </a:r>
          </a:p>
        </p:txBody>
      </p:sp>
      <p:sp>
        <p:nvSpPr>
          <p:cNvPr id="5123" name="Rectangle 2"/>
          <p:cNvSpPr>
            <a:spLocks noGrp="1" noChangeArrowheads="1"/>
          </p:cNvSpPr>
          <p:nvPr>
            <p:ph idx="1"/>
          </p:nvPr>
        </p:nvSpPr>
        <p:spPr/>
        <p:txBody>
          <a:bodyPr/>
          <a:lstStyle/>
          <a:p>
            <a:pPr eaLnBrk="1" hangingPunct="1">
              <a:lnSpc>
                <a:spcPct val="100000"/>
              </a:lnSpc>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solidFill>
                  <a:srgbClr val="C00000"/>
                </a:solidFill>
                <a:cs typeface="MS Gothic" pitchFamily="49" charset="-128"/>
              </a:rPr>
              <a:t>Certification</a:t>
            </a:r>
            <a:r>
              <a:rPr lang="en-GB" dirty="0">
                <a:solidFill>
                  <a:srgbClr val="800000"/>
                </a:solidFill>
                <a:cs typeface="MS Gothic" pitchFamily="49" charset="-128"/>
              </a:rPr>
              <a:t> </a:t>
            </a:r>
            <a:r>
              <a:rPr lang="en-GB" dirty="0">
                <a:solidFill>
                  <a:schemeClr val="tx1"/>
                </a:solidFill>
                <a:cs typeface="MS Gothic" pitchFamily="49" charset="-128"/>
              </a:rPr>
              <a:t>gives potential clients or employers confidence in your abilities.</a:t>
            </a:r>
            <a:endParaRPr lang="en-GB" dirty="0">
              <a:cs typeface="MS Gothic" pitchFamily="49" charset="-128"/>
            </a:endParaRPr>
          </a:p>
          <a:p>
            <a:r>
              <a:rPr lang="en-GB" dirty="0">
                <a:solidFill>
                  <a:srgbClr val="C00000"/>
                </a:solidFill>
                <a:cs typeface="MS Gothic" pitchFamily="49" charset="-128"/>
              </a:rPr>
              <a:t>CompTIA A+ certification </a:t>
            </a:r>
            <a:r>
              <a:rPr lang="en-US" dirty="0"/>
              <a:t>shows competence in the field of </a:t>
            </a:r>
            <a:r>
              <a:rPr lang="en-US" dirty="0">
                <a:solidFill>
                  <a:srgbClr val="C00000"/>
                </a:solidFill>
              </a:rPr>
              <a:t>information technology (IT)</a:t>
            </a:r>
            <a:r>
              <a:rPr lang="en-US" dirty="0"/>
              <a:t>.</a:t>
            </a:r>
            <a:endParaRPr lang="en-GB" dirty="0">
              <a:solidFill>
                <a:srgbClr val="C00000"/>
              </a:solidFill>
              <a:cs typeface="MS Gothic" pitchFamily="49" charset="-128"/>
            </a:endParaRPr>
          </a:p>
          <a:p>
            <a:pPr lvl="1" eaLnBrk="1" hangingPunct="1">
              <a:lnSpc>
                <a:spcPct val="100000"/>
              </a:lnSpc>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cs typeface="MS Gothic" pitchFamily="49" charset="-128"/>
              </a:rPr>
              <a:t>Widely recognized in the computer industry</a:t>
            </a:r>
          </a:p>
          <a:p>
            <a:pPr lvl="1" eaLnBrk="1" hangingPunct="1">
              <a:lnSpc>
                <a:spcPct val="100000"/>
              </a:lnSpc>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cs typeface="MS Gothic" pitchFamily="49" charset="-128"/>
              </a:rPr>
              <a:t>Sponsored by </a:t>
            </a:r>
            <a:r>
              <a:rPr lang="en-GB" dirty="0">
                <a:solidFill>
                  <a:srgbClr val="C00000"/>
                </a:solidFill>
                <a:cs typeface="MS Gothic" pitchFamily="49" charset="-128"/>
              </a:rPr>
              <a:t>Computing Technology Industry Association (CompTIA)</a:t>
            </a:r>
          </a:p>
          <a:p>
            <a:pPr lvl="1" eaLnBrk="1" hangingPunct="1">
              <a:lnSpc>
                <a:spcPct val="100000"/>
              </a:lnSpc>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cs typeface="MS Gothic" pitchFamily="49" charset="-128"/>
              </a:rPr>
              <a:t>Covers 12 months of hands-on work</a:t>
            </a:r>
          </a:p>
          <a:p>
            <a:pPr eaLnBrk="1" hangingPunct="1">
              <a:lnSpc>
                <a:spcPct val="100000"/>
              </a:lnSpc>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cs typeface="MS Gothic" pitchFamily="49" charset="-128"/>
              </a:rPr>
              <a:t>There are more than 1 million CompTIA A+ certified techs worldwide.</a:t>
            </a:r>
            <a:endParaRPr lang="en-GB" dirty="0"/>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
          <p:cNvSpPr>
            <a:spLocks noGrp="1" noChangeArrowheads="1"/>
          </p:cNvSpPr>
          <p:nvPr>
            <p:ph type="title"/>
          </p:nvPr>
        </p:nvSpPr>
        <p:spPr/>
        <p:txBody>
          <a:bodyPr/>
          <a:lstStyle/>
          <a:p>
            <a:r>
              <a:rPr lang="en-GB" dirty="0"/>
              <a:t>Who Is CompTIA?</a:t>
            </a:r>
          </a:p>
        </p:txBody>
      </p:sp>
      <p:sp>
        <p:nvSpPr>
          <p:cNvPr id="7171" name="Rectangle 2"/>
          <p:cNvSpPr>
            <a:spLocks noGrp="1" noChangeArrowheads="1"/>
          </p:cNvSpPr>
          <p:nvPr>
            <p:ph idx="1"/>
          </p:nvPr>
        </p:nvSpPr>
        <p:spPr/>
        <p:txBody>
          <a:bodyPr/>
          <a:lstStyle/>
          <a:p>
            <a:r>
              <a:rPr lang="en-GB" dirty="0"/>
              <a:t>Comp TIA is a nonprofit, industry trade association.</a:t>
            </a:r>
          </a:p>
          <a:p>
            <a:pPr lvl="1"/>
            <a:r>
              <a:rPr lang="en-GB" dirty="0"/>
              <a:t>More than 20,000 member organizations in 102 countries</a:t>
            </a:r>
          </a:p>
          <a:p>
            <a:r>
              <a:rPr lang="en-GB" dirty="0"/>
              <a:t>Virtually every company of consequence in the IT industry is a member.</a:t>
            </a:r>
          </a:p>
          <a:p>
            <a:r>
              <a:rPr lang="en-GB" dirty="0"/>
              <a:t>Comp TIA offers certifications such as CompTIA A+, CompTIA Network+, CompTIA Security+, and more.</a:t>
            </a:r>
          </a:p>
          <a:p>
            <a:r>
              <a:rPr lang="en-GB" dirty="0"/>
              <a:t>See </a:t>
            </a:r>
            <a:r>
              <a:rPr lang="en-GB" dirty="0">
                <a:solidFill>
                  <a:srgbClr val="C00000"/>
                </a:solidFill>
              </a:rPr>
              <a:t>www.comptia.org</a:t>
            </a:r>
            <a:r>
              <a:rPr lang="en-GB" dirty="0"/>
              <a:t> for details.</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1"/>
          <p:cNvSpPr>
            <a:spLocks noGrp="1" noChangeArrowheads="1"/>
          </p:cNvSpPr>
          <p:nvPr>
            <p:ph type="title"/>
          </p:nvPr>
        </p:nvSpPr>
        <p:spPr/>
        <p:txBody>
          <a:bodyPr/>
          <a:lstStyle/>
          <a:p>
            <a:r>
              <a:rPr lang="en-GB" dirty="0"/>
              <a:t>The Path to Other Certifications</a:t>
            </a:r>
          </a:p>
        </p:txBody>
      </p:sp>
      <p:sp>
        <p:nvSpPr>
          <p:cNvPr id="8195" name="Rectangle 2"/>
          <p:cNvSpPr>
            <a:spLocks noGrp="1" noChangeArrowheads="1"/>
          </p:cNvSpPr>
          <p:nvPr>
            <p:ph idx="1"/>
          </p:nvPr>
        </p:nvSpPr>
        <p:spPr/>
        <p:txBody>
          <a:bodyPr/>
          <a:lstStyle/>
          <a:p>
            <a:r>
              <a:rPr lang="en-GB" dirty="0">
                <a:solidFill>
                  <a:srgbClr val="C00000"/>
                </a:solidFill>
              </a:rPr>
              <a:t>CompTIA Network+ certification </a:t>
            </a:r>
          </a:p>
          <a:p>
            <a:pPr lvl="1"/>
            <a:r>
              <a:rPr lang="en-GB" dirty="0"/>
              <a:t>Shows competency as a </a:t>
            </a:r>
            <a:r>
              <a:rPr lang="en-GB" dirty="0">
                <a:solidFill>
                  <a:srgbClr val="C00000"/>
                </a:solidFill>
              </a:rPr>
              <a:t>network</a:t>
            </a:r>
            <a:r>
              <a:rPr lang="en-GB" dirty="0"/>
              <a:t> technician</a:t>
            </a:r>
          </a:p>
          <a:p>
            <a:r>
              <a:rPr lang="en-GB" dirty="0">
                <a:solidFill>
                  <a:srgbClr val="C00000"/>
                </a:solidFill>
              </a:rPr>
              <a:t>Microsoft Certified Solutions Expert (MCSE)</a:t>
            </a:r>
          </a:p>
          <a:p>
            <a:pPr lvl="1"/>
            <a:r>
              <a:rPr lang="en-GB" dirty="0"/>
              <a:t>Shows competency in Microsoft operating systems</a:t>
            </a:r>
          </a:p>
          <a:p>
            <a:r>
              <a:rPr lang="en-GB" dirty="0">
                <a:solidFill>
                  <a:srgbClr val="C00000"/>
                </a:solidFill>
              </a:rPr>
              <a:t>Cisco Certified Network Associate (CCNA)</a:t>
            </a:r>
          </a:p>
          <a:p>
            <a:pPr lvl="1"/>
            <a:r>
              <a:rPr lang="en-GB" dirty="0"/>
              <a:t>Shows skills at handling Cisco products</a:t>
            </a:r>
          </a:p>
          <a:p>
            <a:pPr lvl="2"/>
            <a:r>
              <a:rPr lang="en-US" dirty="0"/>
              <a:t>Cisco routers pretty much run the Internet and most intranets in the world.</a:t>
            </a:r>
            <a:endParaRPr lang="en-GB" dirty="0"/>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1"/>
          <p:cNvSpPr>
            <a:spLocks noGrp="1" noChangeArrowheads="1"/>
          </p:cNvSpPr>
          <p:nvPr>
            <p:ph type="title"/>
          </p:nvPr>
        </p:nvSpPr>
        <p:spPr/>
        <p:txBody>
          <a:bodyPr/>
          <a:lstStyle/>
          <a:p>
            <a:r>
              <a:rPr lang="en-GB" dirty="0"/>
              <a:t>CompTIA A+ Objectives</a:t>
            </a:r>
          </a:p>
        </p:txBody>
      </p:sp>
      <p:sp>
        <p:nvSpPr>
          <p:cNvPr id="9219" name="Rectangle 2"/>
          <p:cNvSpPr>
            <a:spLocks noGrp="1" noChangeArrowheads="1"/>
          </p:cNvSpPr>
          <p:nvPr>
            <p:ph idx="1"/>
          </p:nvPr>
        </p:nvSpPr>
        <p:spPr/>
        <p:txBody>
          <a:bodyPr/>
          <a:lstStyle/>
          <a:p>
            <a:r>
              <a:rPr lang="en-GB" dirty="0"/>
              <a:t>Pass two computer-based, multiple-choice exams</a:t>
            </a:r>
          </a:p>
          <a:p>
            <a:pPr lvl="1"/>
            <a:r>
              <a:rPr lang="en-GB" dirty="0"/>
              <a:t>Requires that you pay a fee</a:t>
            </a:r>
          </a:p>
          <a:p>
            <a:r>
              <a:rPr lang="en-GB" dirty="0">
                <a:solidFill>
                  <a:srgbClr val="C00000"/>
                </a:solidFill>
              </a:rPr>
              <a:t>CompTIA A+ 220-901</a:t>
            </a:r>
          </a:p>
          <a:p>
            <a:pPr lvl="1"/>
            <a:r>
              <a:rPr lang="en-GB" dirty="0"/>
              <a:t>Covers terminology and technology along with fundamental tasks</a:t>
            </a:r>
          </a:p>
          <a:p>
            <a:r>
              <a:rPr lang="en-GB" dirty="0">
                <a:solidFill>
                  <a:srgbClr val="C00000"/>
                </a:solidFill>
              </a:rPr>
              <a:t>CompTIA A+ 220-902</a:t>
            </a:r>
          </a:p>
          <a:p>
            <a:pPr lvl="1"/>
            <a:r>
              <a:rPr lang="en-US" dirty="0"/>
              <a:t>Builds on the first exam, concentrating on operating system support, advanced configuration, and troubleshooting scenarios</a:t>
            </a:r>
            <a:endParaRPr lang="en-GB" dirty="0"/>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1"/>
          <p:cNvSpPr>
            <a:spLocks noGrp="1" noChangeArrowheads="1"/>
          </p:cNvSpPr>
          <p:nvPr>
            <p:ph type="title"/>
          </p:nvPr>
        </p:nvSpPr>
        <p:spPr/>
        <p:txBody>
          <a:bodyPr/>
          <a:lstStyle/>
          <a:p>
            <a:r>
              <a:rPr lang="en-GB" dirty="0"/>
              <a:t>CompTIA A+ Objectives</a:t>
            </a:r>
          </a:p>
        </p:txBody>
      </p:sp>
      <p:sp>
        <p:nvSpPr>
          <p:cNvPr id="12291" name="Rectangle 2"/>
          <p:cNvSpPr>
            <a:spLocks noGrp="1" noChangeArrowheads="1"/>
          </p:cNvSpPr>
          <p:nvPr>
            <p:ph idx="1"/>
          </p:nvPr>
        </p:nvSpPr>
        <p:spPr/>
        <p:txBody>
          <a:bodyPr/>
          <a:lstStyle/>
          <a:p>
            <a:r>
              <a:rPr lang="en-GB" dirty="0"/>
              <a:t>Multiple choice questions such as:</a:t>
            </a:r>
          </a:p>
          <a:p>
            <a:pPr lvl="1"/>
            <a:r>
              <a:rPr lang="en-GB" dirty="0"/>
              <a:t>Your laser printer is printing blank pages.  </a:t>
            </a:r>
            <a:br>
              <a:rPr lang="en-GB" dirty="0"/>
            </a:br>
            <a:r>
              <a:rPr lang="en-GB" dirty="0"/>
              <a:t>Which item should you check first?</a:t>
            </a:r>
          </a:p>
          <a:p>
            <a:pPr lvl="2"/>
            <a:r>
              <a:rPr lang="en-GB" dirty="0"/>
              <a:t>Printer drivers</a:t>
            </a:r>
          </a:p>
          <a:p>
            <a:pPr lvl="2"/>
            <a:r>
              <a:rPr lang="en-GB" dirty="0"/>
              <a:t>Toner cartridge</a:t>
            </a:r>
          </a:p>
          <a:p>
            <a:pPr lvl="2"/>
            <a:r>
              <a:rPr lang="en-GB" dirty="0"/>
              <a:t>Printer settings</a:t>
            </a:r>
          </a:p>
          <a:p>
            <a:pPr lvl="2"/>
            <a:r>
              <a:rPr lang="en-GB" dirty="0"/>
              <a:t>Paper feed</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dirty="0"/>
              <a:t>The CompTIA A+ Exams</a:t>
            </a:r>
          </a:p>
        </p:txBody>
      </p:sp>
      <p:sp>
        <p:nvSpPr>
          <p:cNvPr id="11267" name="Content Placeholder 2"/>
          <p:cNvSpPr>
            <a:spLocks noGrp="1"/>
          </p:cNvSpPr>
          <p:nvPr>
            <p:ph idx="1"/>
          </p:nvPr>
        </p:nvSpPr>
        <p:spPr/>
        <p:txBody>
          <a:bodyPr/>
          <a:lstStyle/>
          <a:p>
            <a:r>
              <a:rPr lang="en-US" dirty="0"/>
              <a:t>Windows-centric</a:t>
            </a:r>
          </a:p>
          <a:p>
            <a:pPr lvl="1"/>
            <a:r>
              <a:rPr lang="en-US" dirty="0"/>
              <a:t>Limited scope of Linux, Mac OS X, iOS, and Android</a:t>
            </a:r>
          </a:p>
          <a:p>
            <a:r>
              <a:rPr lang="en-US" dirty="0"/>
              <a:t>Majority of exam content focuses on:</a:t>
            </a:r>
          </a:p>
          <a:p>
            <a:pPr lvl="1"/>
            <a:r>
              <a:rPr lang="en-US" dirty="0"/>
              <a:t>Windows Vista</a:t>
            </a:r>
          </a:p>
          <a:p>
            <a:pPr lvl="1"/>
            <a:r>
              <a:rPr lang="en-US" dirty="0"/>
              <a:t>Windows 7</a:t>
            </a:r>
          </a:p>
          <a:p>
            <a:pPr lvl="1"/>
            <a:r>
              <a:rPr lang="en-US" dirty="0"/>
              <a:t>Windows 8</a:t>
            </a:r>
          </a:p>
          <a:p>
            <a:pPr lvl="1"/>
            <a:r>
              <a:rPr lang="en-US" dirty="0"/>
              <a:t>Windows 8.1</a:t>
            </a:r>
          </a:p>
        </p:txBody>
      </p:sp>
    </p:spTree>
  </p:cSld>
  <p:clrMapOvr>
    <a:masterClrMapping/>
  </p:clrMapOvr>
</p:sld>
</file>

<file path=ppt/theme/theme1.xml><?xml version="1.0" encoding="utf-8"?>
<a:theme xmlns:a="http://schemas.openxmlformats.org/drawingml/2006/main" name="2_Default Design">
  <a:themeElements>
    <a:clrScheme name="1_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Default Design">
      <a:majorFont>
        <a:latin typeface="Verdana"/>
        <a:ea typeface="MS Gothic"/>
        <a:cs typeface=""/>
      </a:majorFont>
      <a:minorFont>
        <a:latin typeface="Verdana"/>
        <a:ea typeface="MS Gothic"/>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93000"/>
          </a:lnSpc>
          <a:spcBef>
            <a:spcPct val="0"/>
          </a:spcBef>
          <a:spcAft>
            <a:spcPct val="0"/>
          </a:spcAft>
          <a:buClr>
            <a:srgbClr val="000000"/>
          </a:buClr>
          <a:buSzPct val="100000"/>
          <a:buFont typeface="Arial" charset="0"/>
          <a:buNone/>
          <a:tabLst/>
          <a:defRPr kumimoji="0" lang="en-GB" sz="1800" b="0" i="0" u="none" strike="noStrike" cap="none" normalizeH="0" baseline="0" smtClean="0">
            <a:ln>
              <a:noFill/>
            </a:ln>
            <a:solidFill>
              <a:schemeClr val="bg1"/>
            </a:solidFill>
            <a:effectLst/>
            <a:latin typeface="Arial" charset="0"/>
            <a:ea typeface="MS Gothic" pitchFamily="49" charset="-128"/>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93000"/>
          </a:lnSpc>
          <a:spcBef>
            <a:spcPct val="0"/>
          </a:spcBef>
          <a:spcAft>
            <a:spcPct val="0"/>
          </a:spcAft>
          <a:buClr>
            <a:srgbClr val="000000"/>
          </a:buClr>
          <a:buSzPct val="100000"/>
          <a:buFont typeface="Arial" charset="0"/>
          <a:buNone/>
          <a:tabLst/>
          <a:defRPr kumimoji="0" lang="en-GB" sz="1800" b="0" i="0" u="none" strike="noStrike" cap="none" normalizeH="0" baseline="0" smtClean="0">
            <a:ln>
              <a:noFill/>
            </a:ln>
            <a:solidFill>
              <a:schemeClr val="bg1"/>
            </a:solidFill>
            <a:effectLst/>
            <a:latin typeface="Arial" charset="0"/>
            <a:ea typeface="MS Gothic" pitchFamily="49" charset="-128"/>
          </a:defRPr>
        </a:defPPr>
      </a:lstStyle>
    </a:lnDef>
  </a:objectDefaults>
  <a:extraClrSchemeLst>
    <a:extraClrScheme>
      <a:clrScheme name="1_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2417</TotalTime>
  <Words>1073</Words>
  <Application>Microsoft Office PowerPoint</Application>
  <PresentationFormat>On-screen Show (4:3)</PresentationFormat>
  <Paragraphs>152</Paragraphs>
  <Slides>18</Slides>
  <Notes>11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18</vt:i4>
      </vt:variant>
    </vt:vector>
  </HeadingPairs>
  <TitlesOfParts>
    <vt:vector size="25" baseType="lpstr">
      <vt:lpstr>MS Gothic</vt:lpstr>
      <vt:lpstr>MS PGothic</vt:lpstr>
      <vt:lpstr>Arial</vt:lpstr>
      <vt:lpstr>Calibri</vt:lpstr>
      <vt:lpstr>Times New Roman</vt:lpstr>
      <vt:lpstr>Verdana</vt:lpstr>
      <vt:lpstr>2_Default Design</vt:lpstr>
      <vt:lpstr>The Path of the PC Tech</vt:lpstr>
      <vt:lpstr>Overview</vt:lpstr>
      <vt:lpstr>Introduction</vt:lpstr>
      <vt:lpstr>CompTIA A+ Certification</vt:lpstr>
      <vt:lpstr>Who Is CompTIA?</vt:lpstr>
      <vt:lpstr>The Path to Other Certifications</vt:lpstr>
      <vt:lpstr>CompTIA A+ Objectives</vt:lpstr>
      <vt:lpstr>CompTIA A+ Objectives</vt:lpstr>
      <vt:lpstr>The CompTIA A+ Exams</vt:lpstr>
      <vt:lpstr>Windows 10</vt:lpstr>
      <vt:lpstr>Exam 220-901</vt:lpstr>
      <vt:lpstr>Exam 220-902</vt:lpstr>
      <vt:lpstr>The Path to Certification</vt:lpstr>
      <vt:lpstr>Finding a Testing Center</vt:lpstr>
      <vt:lpstr>Exam Costs</vt:lpstr>
      <vt:lpstr>How to Pass the CompTIA A+ Exams</vt:lpstr>
      <vt:lpstr>Chapter Structure</vt:lpstr>
      <vt:lpstr>Historical / Conceptual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Path of the PC Tech</dc:title>
  <dc:creator>Mike Meyers</dc:creator>
  <cp:lastModifiedBy>RM</cp:lastModifiedBy>
  <cp:revision>70</cp:revision>
  <dcterms:created xsi:type="dcterms:W3CDTF">2016-02-01T21:45:28Z</dcterms:created>
  <dcterms:modified xsi:type="dcterms:W3CDTF">2016-03-09T05:36:47Z</dcterms:modified>
</cp:coreProperties>
</file>