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6.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0" r:id="rId1"/>
    <p:sldMasterId id="2147483961" r:id="rId2"/>
    <p:sldMasterId id="2147483969" r:id="rId3"/>
    <p:sldMasterId id="2147483979" r:id="rId4"/>
    <p:sldMasterId id="2147483989" r:id="rId5"/>
    <p:sldMasterId id="2147483997" r:id="rId6"/>
    <p:sldMasterId id="2147484653" r:id="rId7"/>
  </p:sldMasterIdLst>
  <p:notesMasterIdLst>
    <p:notesMasterId r:id="rId41"/>
  </p:notesMasterIdLst>
  <p:handoutMasterIdLst>
    <p:handoutMasterId r:id="rId42"/>
  </p:handoutMasterIdLst>
  <p:sldIdLst>
    <p:sldId id="656" r:id="rId8"/>
    <p:sldId id="657" r:id="rId9"/>
    <p:sldId id="716" r:id="rId10"/>
    <p:sldId id="717" r:id="rId11"/>
    <p:sldId id="739" r:id="rId12"/>
    <p:sldId id="703" r:id="rId13"/>
    <p:sldId id="704" r:id="rId14"/>
    <p:sldId id="662" r:id="rId15"/>
    <p:sldId id="718" r:id="rId16"/>
    <p:sldId id="719" r:id="rId17"/>
    <p:sldId id="666" r:id="rId18"/>
    <p:sldId id="729" r:id="rId19"/>
    <p:sldId id="731" r:id="rId20"/>
    <p:sldId id="669" r:id="rId21"/>
    <p:sldId id="726" r:id="rId22"/>
    <p:sldId id="727" r:id="rId23"/>
    <p:sldId id="728" r:id="rId24"/>
    <p:sldId id="673" r:id="rId25"/>
    <p:sldId id="732" r:id="rId26"/>
    <p:sldId id="733" r:id="rId27"/>
    <p:sldId id="734" r:id="rId28"/>
    <p:sldId id="735" r:id="rId29"/>
    <p:sldId id="736" r:id="rId30"/>
    <p:sldId id="737" r:id="rId31"/>
    <p:sldId id="738" r:id="rId32"/>
    <p:sldId id="682" r:id="rId33"/>
    <p:sldId id="720" r:id="rId34"/>
    <p:sldId id="721" r:id="rId35"/>
    <p:sldId id="722" r:id="rId36"/>
    <p:sldId id="723" r:id="rId37"/>
    <p:sldId id="724" r:id="rId38"/>
    <p:sldId id="725" r:id="rId39"/>
    <p:sldId id="740" r:id="rId4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ヒラギノ角ゴ Pro W3" pitchFamily="122" charset="-128"/>
        <a:cs typeface="+mn-cs"/>
      </a:defRPr>
    </a:lvl5pPr>
    <a:lvl6pPr marL="22860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6pPr>
    <a:lvl7pPr marL="27432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7pPr>
    <a:lvl8pPr marL="32004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8pPr>
    <a:lvl9pPr marL="3657600" algn="l" defTabSz="914400" rtl="0" eaLnBrk="1" latinLnBrk="0" hangingPunct="1">
      <a:defRPr kern="1200">
        <a:solidFill>
          <a:schemeClr val="tx1"/>
        </a:solidFill>
        <a:latin typeface="Calibri" panose="020F0502020204030204" pitchFamily="34" charset="0"/>
        <a:ea typeface="ヒラギノ角ゴ Pro W3" pitchFamily="122"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DBCA7"/>
    <a:srgbClr val="DDEEFF"/>
    <a:srgbClr val="F6DB8E"/>
    <a:srgbClr val="FF6600"/>
    <a:srgbClr val="749BCA"/>
    <a:srgbClr val="D66D5C"/>
    <a:srgbClr val="F2CD64"/>
    <a:srgbClr val="D25D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202" autoAdjust="0"/>
    <p:restoredTop sz="86247" autoAdjust="0"/>
  </p:normalViewPr>
  <p:slideViewPr>
    <p:cSldViewPr>
      <p:cViewPr varScale="1">
        <p:scale>
          <a:sx n="76" d="100"/>
          <a:sy n="76" d="100"/>
        </p:scale>
        <p:origin x="192" y="1344"/>
      </p:cViewPr>
      <p:guideLst>
        <p:guide orient="horz" pos="2160"/>
        <p:guide pos="2880"/>
      </p:guideLst>
    </p:cSldViewPr>
  </p:slideViewPr>
  <p:outlineViewPr>
    <p:cViewPr>
      <p:scale>
        <a:sx n="33" d="100"/>
        <a:sy n="33" d="100"/>
      </p:scale>
      <p:origin x="0" y="-71562"/>
    </p:cViewPr>
  </p:outlineViewPr>
  <p:notesTextViewPr>
    <p:cViewPr>
      <p:scale>
        <a:sx n="1" d="1"/>
        <a:sy n="1" d="1"/>
      </p:scale>
      <p:origin x="0" y="0"/>
    </p:cViewPr>
  </p:notesTextViewPr>
  <p:sorterViewPr>
    <p:cViewPr varScale="1">
      <p:scale>
        <a:sx n="1" d="1"/>
        <a:sy n="1" d="1"/>
      </p:scale>
      <p:origin x="0" y="-8400"/>
    </p:cViewPr>
  </p:sorterViewPr>
  <p:notesViewPr>
    <p:cSldViewPr>
      <p:cViewPr varScale="1">
        <p:scale>
          <a:sx n="67" d="100"/>
          <a:sy n="67" d="100"/>
        </p:scale>
        <p:origin x="-3120" y="-8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handoutMaster" Target="handoutMasters/handoutMaster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E54A9A1-8D30-47D4-879C-9C4B26955BF6}"/>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ea typeface="+mn-ea"/>
                <a:cs typeface="Arial" charset="0"/>
              </a:defRPr>
            </a:lvl1pPr>
          </a:lstStyle>
          <a:p>
            <a:pPr>
              <a:defRPr/>
            </a:pPr>
            <a:endParaRPr lang="en-US"/>
          </a:p>
        </p:txBody>
      </p:sp>
      <p:sp>
        <p:nvSpPr>
          <p:cNvPr id="3" name="Date Placeholder 2">
            <a:extLst>
              <a:ext uri="{FF2B5EF4-FFF2-40B4-BE49-F238E27FC236}">
                <a16:creationId xmlns:a16="http://schemas.microsoft.com/office/drawing/2014/main" id="{8C25F9D8-CFFB-4BEC-83DC-9F3494194DCC}"/>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ea typeface="ヒラギノ角ゴ Pro W3" pitchFamily="122" charset="-128"/>
                <a:cs typeface="Arial" panose="020B0604020202020204" pitchFamily="34" charset="0"/>
              </a:defRPr>
            </a:lvl1pPr>
          </a:lstStyle>
          <a:p>
            <a:pPr>
              <a:defRPr/>
            </a:pPr>
            <a:fld id="{89C66139-79FE-4BEE-8C21-A8084D9A0A89}" type="datetimeFigureOut">
              <a:rPr lang="en-US" altLang="en-US"/>
              <a:pPr>
                <a:defRPr/>
              </a:pPr>
              <a:t>3/19/18</a:t>
            </a:fld>
            <a:endParaRPr lang="en-US" altLang="en-US" dirty="0"/>
          </a:p>
        </p:txBody>
      </p:sp>
      <p:sp>
        <p:nvSpPr>
          <p:cNvPr id="4" name="Footer Placeholder 3">
            <a:extLst>
              <a:ext uri="{FF2B5EF4-FFF2-40B4-BE49-F238E27FC236}">
                <a16:creationId xmlns:a16="http://schemas.microsoft.com/office/drawing/2014/main" id="{8567213B-805D-43D8-A884-D1D111F6AA01}"/>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Calibri" pitchFamily="34" charset="0"/>
                <a:ea typeface="+mn-ea"/>
                <a:cs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38BC8715-D0C0-4D69-B46C-B9BD684E6BF3}"/>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ea typeface="ヒラギノ角ゴ Pro W3" pitchFamily="122" charset="-128"/>
                <a:cs typeface="Arial" panose="020B0604020202020204" pitchFamily="34" charset="0"/>
              </a:defRPr>
            </a:lvl1pPr>
          </a:lstStyle>
          <a:p>
            <a:pPr>
              <a:defRPr/>
            </a:pPr>
            <a:fld id="{9F2A652F-39C1-43FA-ACD2-AD050F3E0135}"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CE05F02-0A17-4D22-800A-8CC23CF9A29F}"/>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a:p>
        </p:txBody>
      </p:sp>
      <p:sp>
        <p:nvSpPr>
          <p:cNvPr id="3" name="Date Placeholder 2">
            <a:extLst>
              <a:ext uri="{FF2B5EF4-FFF2-40B4-BE49-F238E27FC236}">
                <a16:creationId xmlns:a16="http://schemas.microsoft.com/office/drawing/2014/main" id="{53AED908-6D39-4818-92D7-746FCA6875DA}"/>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cs typeface="Arial" panose="020B0604020202020204" pitchFamily="34" charset="0"/>
              </a:defRPr>
            </a:lvl1pPr>
          </a:lstStyle>
          <a:p>
            <a:pPr>
              <a:defRPr/>
            </a:pPr>
            <a:fld id="{FC154443-F7A5-42E6-A57C-F60630153931}" type="datetimeFigureOut">
              <a:rPr lang="en-US" altLang="en-US"/>
              <a:pPr>
                <a:defRPr/>
              </a:pPr>
              <a:t>3/19/18</a:t>
            </a:fld>
            <a:endParaRPr lang="en-US" altLang="en-US" dirty="0"/>
          </a:p>
        </p:txBody>
      </p:sp>
      <p:sp>
        <p:nvSpPr>
          <p:cNvPr id="4" name="Slide Image Placeholder 3">
            <a:extLst>
              <a:ext uri="{FF2B5EF4-FFF2-40B4-BE49-F238E27FC236}">
                <a16:creationId xmlns:a16="http://schemas.microsoft.com/office/drawing/2014/main" id="{D551EDD7-25E1-448D-ADA9-43077F803B17}"/>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6BAFDFC6-159C-4375-951E-30D4C48FE73F}"/>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18B7899F-CEFA-401A-BD92-D3B73726D6DB}"/>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charset="0"/>
              </a:defRPr>
            </a:lvl1pPr>
          </a:lstStyle>
          <a:p>
            <a:pPr>
              <a:defRPr/>
            </a:pPr>
            <a:endParaRPr lang="en-US" altLang="en-US"/>
          </a:p>
        </p:txBody>
      </p:sp>
      <p:sp>
        <p:nvSpPr>
          <p:cNvPr id="7" name="Slide Number Placeholder 6">
            <a:extLst>
              <a:ext uri="{FF2B5EF4-FFF2-40B4-BE49-F238E27FC236}">
                <a16:creationId xmlns:a16="http://schemas.microsoft.com/office/drawing/2014/main" id="{1C281751-2E5C-48A5-9E3B-55CF24F143D3}"/>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ea typeface="ヒラギノ角ゴ Pro W3" pitchFamily="122" charset="-128"/>
                <a:cs typeface="Arial" panose="020B0604020202020204" pitchFamily="34" charset="0"/>
              </a:defRPr>
            </a:lvl1pPr>
          </a:lstStyle>
          <a:p>
            <a:pPr>
              <a:defRPr/>
            </a:pPr>
            <a:fld id="{06DEFFF1-28B6-4EA3-9C10-5166348C76E8}"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mn-lt"/>
        <a:ea typeface="ヒラギノ角ゴ Pro W3" charset="0"/>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charset="0"/>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charset="0"/>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lyft.com/"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www.xiaojukeji.com/en/index.html"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9536DA58-5102-4F44-BB9E-E8268757FC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a:extLst>
              <a:ext uri="{FF2B5EF4-FFF2-40B4-BE49-F238E27FC236}">
                <a16:creationId xmlns:a16="http://schemas.microsoft.com/office/drawing/2014/main" id="{163FD597-31BE-42D1-95D2-4F54851C0A0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latin typeface="Arial" panose="020B0604020202020204" pitchFamily="34" charset="0"/>
                <a:ea typeface="ヒラギノ角ゴ Pro W3" pitchFamily="122" charset="-128"/>
              </a:rPr>
              <a:t>Be sure to see the NEW Teacher’s Resource Manual </a:t>
            </a:r>
            <a:r>
              <a:rPr lang="en-US" altLang="ja-JP">
                <a:latin typeface="Arial" panose="020B0604020202020204" pitchFamily="34" charset="0"/>
                <a:ea typeface="ヒラギノ角ゴ Pro W3" pitchFamily="122" charset="-128"/>
              </a:rPr>
              <a:t>located in the Connect Library under Instructor’s Resources.</a:t>
            </a:r>
            <a:endParaRPr lang="en-US" altLang="ja-JP">
              <a:ea typeface="ヒラギノ角ゴ Pro W3" pitchFamily="122" charset="-128"/>
            </a:endParaRPr>
          </a:p>
          <a:p>
            <a:endParaRPr lang="en-US" altLang="en-US">
              <a:ea typeface="ヒラギノ角ゴ Pro W3" pitchFamily="122" charset="-128"/>
            </a:endParaRPr>
          </a:p>
        </p:txBody>
      </p:sp>
      <p:sp>
        <p:nvSpPr>
          <p:cNvPr id="67588" name="Slide Number Placeholder 3">
            <a:extLst>
              <a:ext uri="{FF2B5EF4-FFF2-40B4-BE49-F238E27FC236}">
                <a16:creationId xmlns:a16="http://schemas.microsoft.com/office/drawing/2014/main" id="{D413B0DE-27D0-455C-8C9C-9E99B72500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1924CE0B-0C71-4B3B-9B34-A3C033C5E79B}" type="slidenum">
              <a:rPr lang="en-US" altLang="en-US" smtClean="0">
                <a:solidFill>
                  <a:srgbClr val="000000"/>
                </a:solidFill>
              </a:rPr>
              <a:pPr/>
              <a:t>1</a:t>
            </a:fld>
            <a:endParaRPr lang="en-US" altLang="en-US">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EA2607F9-D1D5-4119-847F-9270D36DEA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a:extLst>
              <a:ext uri="{FF2B5EF4-FFF2-40B4-BE49-F238E27FC236}">
                <a16:creationId xmlns:a16="http://schemas.microsoft.com/office/drawing/2014/main" id="{C5C5ADAD-838D-4A2E-9663-9F019C4411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89092" name="Slide Number Placeholder 3">
            <a:extLst>
              <a:ext uri="{FF2B5EF4-FFF2-40B4-BE49-F238E27FC236}">
                <a16:creationId xmlns:a16="http://schemas.microsoft.com/office/drawing/2014/main" id="{50549E4C-7166-44A9-A68E-DDA39EF3F9A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E4EDFCE-CE60-4B10-98A8-BBA645893BAD}" type="slidenum">
              <a:rPr lang="en-US" altLang="en-US" smtClean="0"/>
              <a:pPr/>
              <a:t>13</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BB44FC6F-0355-47FA-BBF4-2E9891BA462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a:extLst>
              <a:ext uri="{FF2B5EF4-FFF2-40B4-BE49-F238E27FC236}">
                <a16:creationId xmlns:a16="http://schemas.microsoft.com/office/drawing/2014/main" id="{CAFB072F-AD14-4DEC-8CBC-37F68ECCB70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92164" name="Slide Number Placeholder 3">
            <a:extLst>
              <a:ext uri="{FF2B5EF4-FFF2-40B4-BE49-F238E27FC236}">
                <a16:creationId xmlns:a16="http://schemas.microsoft.com/office/drawing/2014/main" id="{5272A3E7-DA98-4AB1-848A-DE581787B3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0C5F3D6-3DF3-40D1-8239-FF00D4DB444E}" type="slidenum">
              <a:rPr lang="en-US" altLang="en-US" smtClean="0"/>
              <a:pPr/>
              <a:t>15</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046E7CE1-6EEA-45A1-A4A4-DEDAE2D99C8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a:extLst>
              <a:ext uri="{FF2B5EF4-FFF2-40B4-BE49-F238E27FC236}">
                <a16:creationId xmlns:a16="http://schemas.microsoft.com/office/drawing/2014/main" id="{C2016DBE-1D36-41BC-9870-2CC4915ABD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Uber competitors (</a:t>
            </a:r>
            <a:r>
              <a:rPr lang="en-US" altLang="en-US">
                <a:ea typeface="ヒラギノ角ゴ Pro W3" pitchFamily="122" charset="-128"/>
                <a:hlinkClick r:id="rId3"/>
              </a:rPr>
              <a:t>www.lyft.com</a:t>
            </a:r>
            <a:r>
              <a:rPr lang="en-US" altLang="en-US">
                <a:ea typeface="ヒラギノ角ゴ Pro W3" pitchFamily="122" charset="-128"/>
              </a:rPr>
              <a:t> and </a:t>
            </a:r>
            <a:r>
              <a:rPr lang="en-US" altLang="en-US">
                <a:ea typeface="ヒラギノ角ゴ Pro W3" pitchFamily="122" charset="-128"/>
                <a:hlinkClick r:id="rId4"/>
              </a:rPr>
              <a:t>http://www.xiaojukeji.com/en/index.html</a:t>
            </a:r>
            <a:r>
              <a:rPr lang="en-US" altLang="en-US">
                <a:ea typeface="ヒラギノ角ゴ Pro W3" pitchFamily="122" charset="-128"/>
              </a:rPr>
              <a:t> will get you started.</a:t>
            </a:r>
          </a:p>
        </p:txBody>
      </p:sp>
      <p:sp>
        <p:nvSpPr>
          <p:cNvPr id="94212" name="Slide Number Placeholder 3">
            <a:extLst>
              <a:ext uri="{FF2B5EF4-FFF2-40B4-BE49-F238E27FC236}">
                <a16:creationId xmlns:a16="http://schemas.microsoft.com/office/drawing/2014/main" id="{658D958E-9C3A-4024-A43F-271735BFCF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90CCB20C-26EC-459A-90C2-0CD420B54144}" type="slidenum">
              <a:rPr lang="en-US" altLang="en-US" smtClean="0"/>
              <a:pPr/>
              <a:t>16</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a:extLst>
              <a:ext uri="{FF2B5EF4-FFF2-40B4-BE49-F238E27FC236}">
                <a16:creationId xmlns:a16="http://schemas.microsoft.com/office/drawing/2014/main" id="{5FB47C65-9C0D-4681-A5E0-ED9EA69D4E2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a:extLst>
              <a:ext uri="{FF2B5EF4-FFF2-40B4-BE49-F238E27FC236}">
                <a16:creationId xmlns:a16="http://schemas.microsoft.com/office/drawing/2014/main" id="{725DBD76-A25C-4DA2-8F29-2E158F7238E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96260" name="Slide Number Placeholder 3">
            <a:extLst>
              <a:ext uri="{FF2B5EF4-FFF2-40B4-BE49-F238E27FC236}">
                <a16:creationId xmlns:a16="http://schemas.microsoft.com/office/drawing/2014/main" id="{F57495C0-F61F-4A73-8A40-09FB251A38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AEA924C9-383D-49C8-8989-E6533A12760C}" type="slidenum">
              <a:rPr lang="en-US" altLang="en-US" smtClean="0"/>
              <a:pPr/>
              <a:t>17</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a:extLst>
              <a:ext uri="{FF2B5EF4-FFF2-40B4-BE49-F238E27FC236}">
                <a16:creationId xmlns:a16="http://schemas.microsoft.com/office/drawing/2014/main" id="{72C35B09-380C-42EA-8774-A5E9D43F9B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a:extLst>
              <a:ext uri="{FF2B5EF4-FFF2-40B4-BE49-F238E27FC236}">
                <a16:creationId xmlns:a16="http://schemas.microsoft.com/office/drawing/2014/main" id="{2323C6B2-231A-4CE4-8EAA-E6FFDB45A49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99332" name="Slide Number Placeholder 3">
            <a:extLst>
              <a:ext uri="{FF2B5EF4-FFF2-40B4-BE49-F238E27FC236}">
                <a16:creationId xmlns:a16="http://schemas.microsoft.com/office/drawing/2014/main" id="{5E75544E-3B40-41AF-8E3B-B96866FCA95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DD38C22-BAB5-4990-8F4D-F8F649C822B1}" type="slidenum">
              <a:rPr lang="en-US" altLang="en-US" smtClean="0"/>
              <a:pPr/>
              <a:t>19</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a:extLst>
              <a:ext uri="{FF2B5EF4-FFF2-40B4-BE49-F238E27FC236}">
                <a16:creationId xmlns:a16="http://schemas.microsoft.com/office/drawing/2014/main" id="{19803FFD-C2E9-4658-BA9A-D1DD45A959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a:extLst>
              <a:ext uri="{FF2B5EF4-FFF2-40B4-BE49-F238E27FC236}">
                <a16:creationId xmlns:a16="http://schemas.microsoft.com/office/drawing/2014/main" id="{ADBD5F51-0675-407E-8CB3-2A819CC2728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01380" name="Slide Number Placeholder 3">
            <a:extLst>
              <a:ext uri="{FF2B5EF4-FFF2-40B4-BE49-F238E27FC236}">
                <a16:creationId xmlns:a16="http://schemas.microsoft.com/office/drawing/2014/main" id="{3878BD69-9451-417F-B732-A0BBF53892E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BBF7042-7915-4355-8173-75C65DCFAFAE}" type="slidenum">
              <a:rPr lang="en-US" altLang="en-US" smtClean="0"/>
              <a:pPr/>
              <a:t>20</a:t>
            </a:fld>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a:extLst>
              <a:ext uri="{FF2B5EF4-FFF2-40B4-BE49-F238E27FC236}">
                <a16:creationId xmlns:a16="http://schemas.microsoft.com/office/drawing/2014/main" id="{C3A70C3B-8378-4BA5-8D78-0537A54084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a:extLst>
              <a:ext uri="{FF2B5EF4-FFF2-40B4-BE49-F238E27FC236}">
                <a16:creationId xmlns:a16="http://schemas.microsoft.com/office/drawing/2014/main" id="{BF1CB785-60F5-403B-A11C-A831BB736DA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03428" name="Slide Number Placeholder 3">
            <a:extLst>
              <a:ext uri="{FF2B5EF4-FFF2-40B4-BE49-F238E27FC236}">
                <a16:creationId xmlns:a16="http://schemas.microsoft.com/office/drawing/2014/main" id="{FDFB9C08-F9D7-4C76-BD1F-DB76407A06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1F01C19-E10B-4947-8BE2-D8CFE87F3437}" type="slidenum">
              <a:rPr lang="en-US" altLang="en-US" smtClean="0"/>
              <a:pPr/>
              <a:t>21</a:t>
            </a:fld>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a:extLst>
              <a:ext uri="{FF2B5EF4-FFF2-40B4-BE49-F238E27FC236}">
                <a16:creationId xmlns:a16="http://schemas.microsoft.com/office/drawing/2014/main" id="{BDCABFAF-6311-4FD9-B97A-FB66DF1A83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a:extLst>
              <a:ext uri="{FF2B5EF4-FFF2-40B4-BE49-F238E27FC236}">
                <a16:creationId xmlns:a16="http://schemas.microsoft.com/office/drawing/2014/main" id="{238ED007-512F-4DE4-8DDD-706176995FB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05476" name="Slide Number Placeholder 3">
            <a:extLst>
              <a:ext uri="{FF2B5EF4-FFF2-40B4-BE49-F238E27FC236}">
                <a16:creationId xmlns:a16="http://schemas.microsoft.com/office/drawing/2014/main" id="{3F8B3002-B32B-4088-817A-5ABE64356F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EC67A41C-2E0F-4086-B49F-76D91FAAAD06}" type="slidenum">
              <a:rPr lang="en-US" altLang="en-US" smtClean="0"/>
              <a:pPr/>
              <a:t>22</a:t>
            </a:fld>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a:extLst>
              <a:ext uri="{FF2B5EF4-FFF2-40B4-BE49-F238E27FC236}">
                <a16:creationId xmlns:a16="http://schemas.microsoft.com/office/drawing/2014/main" id="{A43E3A74-31BD-454E-A21A-4FA73F079CE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a:extLst>
              <a:ext uri="{FF2B5EF4-FFF2-40B4-BE49-F238E27FC236}">
                <a16:creationId xmlns:a16="http://schemas.microsoft.com/office/drawing/2014/main" id="{2E4BBFAE-5592-422D-9E08-4D12CF9A992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07524" name="Slide Number Placeholder 3">
            <a:extLst>
              <a:ext uri="{FF2B5EF4-FFF2-40B4-BE49-F238E27FC236}">
                <a16:creationId xmlns:a16="http://schemas.microsoft.com/office/drawing/2014/main" id="{80418DD7-CC3E-4D05-928C-C1651C9B38D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D10B2E4-3094-47D7-B7DF-E39718B23716}" type="slidenum">
              <a:rPr lang="en-US" altLang="en-US" smtClean="0"/>
              <a:pPr/>
              <a:t>23</a:t>
            </a:fld>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a:extLst>
              <a:ext uri="{FF2B5EF4-FFF2-40B4-BE49-F238E27FC236}">
                <a16:creationId xmlns:a16="http://schemas.microsoft.com/office/drawing/2014/main" id="{BB02AE24-CA00-490E-BB13-B21C66A14F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a:extLst>
              <a:ext uri="{FF2B5EF4-FFF2-40B4-BE49-F238E27FC236}">
                <a16:creationId xmlns:a16="http://schemas.microsoft.com/office/drawing/2014/main" id="{550E969B-31DC-4E60-B532-7539F4EE93E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09572" name="Slide Number Placeholder 3">
            <a:extLst>
              <a:ext uri="{FF2B5EF4-FFF2-40B4-BE49-F238E27FC236}">
                <a16:creationId xmlns:a16="http://schemas.microsoft.com/office/drawing/2014/main" id="{C886FCB6-590F-4957-AFA8-3C80BD8F034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D49FB992-9D45-4E28-846F-BBA73492C690}" type="slidenum">
              <a:rPr lang="en-US" altLang="en-US" smtClean="0"/>
              <a:pPr/>
              <a:t>24</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AA607A69-F993-49D7-8DFD-62933ED85DC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a:extLst>
              <a:ext uri="{FF2B5EF4-FFF2-40B4-BE49-F238E27FC236}">
                <a16:creationId xmlns:a16="http://schemas.microsoft.com/office/drawing/2014/main" id="{A43EB76D-2732-49A5-8F2E-24C269D1F15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Only one other new venture—Facebook—has ever reached a $50 billion valuation for a private, venture-capital-backed firm. Facebook took seven years to reach this mark; Uber only five. If we compare Uber with car rental giant Hertz—with some 150 locations, a fleet of 500,000 cars, and about 30,000 employees—it's astounding to learn that Hertz reaches only about 1 percent of Uber’s valuation!</a:t>
            </a:r>
          </a:p>
        </p:txBody>
      </p:sp>
      <p:sp>
        <p:nvSpPr>
          <p:cNvPr id="70660" name="Slide Number Placeholder 3">
            <a:extLst>
              <a:ext uri="{FF2B5EF4-FFF2-40B4-BE49-F238E27FC236}">
                <a16:creationId xmlns:a16="http://schemas.microsoft.com/office/drawing/2014/main" id="{58A3F962-C6F2-4F9A-9AB3-6637B54E054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BBA4853-8DA4-42CA-B355-5C582D43DD1B}" type="slidenum">
              <a:rPr lang="en-US" altLang="en-US" smtClean="0"/>
              <a:pPr/>
              <a:t>3</a:t>
            </a:fld>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a:extLst>
              <a:ext uri="{FF2B5EF4-FFF2-40B4-BE49-F238E27FC236}">
                <a16:creationId xmlns:a16="http://schemas.microsoft.com/office/drawing/2014/main" id="{BB30CBDF-E29B-480F-9766-5802C6A5A25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a:extLst>
              <a:ext uri="{FF2B5EF4-FFF2-40B4-BE49-F238E27FC236}">
                <a16:creationId xmlns:a16="http://schemas.microsoft.com/office/drawing/2014/main" id="{7255F44A-3D2A-4946-95E7-5EB51DA756A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11620" name="Slide Number Placeholder 3">
            <a:extLst>
              <a:ext uri="{FF2B5EF4-FFF2-40B4-BE49-F238E27FC236}">
                <a16:creationId xmlns:a16="http://schemas.microsoft.com/office/drawing/2014/main" id="{908277FD-735A-4E29-A735-69882068105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B409A502-41C0-4DDB-98A2-0122F74BDCBB}" type="slidenum">
              <a:rPr lang="en-US" altLang="en-US" smtClean="0"/>
              <a:pPr/>
              <a:t>25</a:t>
            </a:fld>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a:extLst>
              <a:ext uri="{FF2B5EF4-FFF2-40B4-BE49-F238E27FC236}">
                <a16:creationId xmlns:a16="http://schemas.microsoft.com/office/drawing/2014/main" id="{BA583CF7-D805-4099-A48C-404E5A14BC8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a:extLst>
              <a:ext uri="{FF2B5EF4-FFF2-40B4-BE49-F238E27FC236}">
                <a16:creationId xmlns:a16="http://schemas.microsoft.com/office/drawing/2014/main" id="{D3566FD2-CB93-407F-BE6D-1E51CEE581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14692" name="Slide Number Placeholder 3">
            <a:extLst>
              <a:ext uri="{FF2B5EF4-FFF2-40B4-BE49-F238E27FC236}">
                <a16:creationId xmlns:a16="http://schemas.microsoft.com/office/drawing/2014/main" id="{62604CA1-A188-4E95-B220-37C74528B5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7F7CD17A-3FE1-45C4-B0A5-A348E0A24D27}" type="slidenum">
              <a:rPr lang="en-US" altLang="en-US" smtClean="0"/>
              <a:pPr/>
              <a:t>27</a:t>
            </a:fld>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a:extLst>
              <a:ext uri="{FF2B5EF4-FFF2-40B4-BE49-F238E27FC236}">
                <a16:creationId xmlns:a16="http://schemas.microsoft.com/office/drawing/2014/main" id="{25A87732-4706-4487-8D14-4A7CBC0E08B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Notes Placeholder 2">
            <a:extLst>
              <a:ext uri="{FF2B5EF4-FFF2-40B4-BE49-F238E27FC236}">
                <a16:creationId xmlns:a16="http://schemas.microsoft.com/office/drawing/2014/main" id="{79E450FD-4A3E-4110-A95D-E84AB4FDBAD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16740" name="Slide Number Placeholder 3">
            <a:extLst>
              <a:ext uri="{FF2B5EF4-FFF2-40B4-BE49-F238E27FC236}">
                <a16:creationId xmlns:a16="http://schemas.microsoft.com/office/drawing/2014/main" id="{0B321CB5-EDC3-4A5B-9728-1311308EB8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ED91AAF-FD4E-4651-824A-43CC21564747}" type="slidenum">
              <a:rPr lang="en-US" altLang="en-US" smtClean="0"/>
              <a:pPr/>
              <a:t>28</a:t>
            </a:fld>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a:extLst>
              <a:ext uri="{FF2B5EF4-FFF2-40B4-BE49-F238E27FC236}">
                <a16:creationId xmlns:a16="http://schemas.microsoft.com/office/drawing/2014/main" id="{92B10B93-0F3B-42F1-8E72-D4E5109CA0C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a:extLst>
              <a:ext uri="{FF2B5EF4-FFF2-40B4-BE49-F238E27FC236}">
                <a16:creationId xmlns:a16="http://schemas.microsoft.com/office/drawing/2014/main" id="{B5BF495E-CD39-4498-9068-9FE2A2D5F6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18788" name="Slide Number Placeholder 3">
            <a:extLst>
              <a:ext uri="{FF2B5EF4-FFF2-40B4-BE49-F238E27FC236}">
                <a16:creationId xmlns:a16="http://schemas.microsoft.com/office/drawing/2014/main" id="{EA5E55CD-D328-4914-87D1-A9ACFA8D1BF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1501E95-9ABB-4463-A3FE-1A4DB94120DC}" type="slidenum">
              <a:rPr lang="en-US" altLang="en-US" smtClean="0"/>
              <a:pPr/>
              <a:t>29</a:t>
            </a:fld>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a:extLst>
              <a:ext uri="{FF2B5EF4-FFF2-40B4-BE49-F238E27FC236}">
                <a16:creationId xmlns:a16="http://schemas.microsoft.com/office/drawing/2014/main" id="{7BADD299-909C-4071-8BBD-96F6B9990B0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Notes Placeholder 2">
            <a:extLst>
              <a:ext uri="{FF2B5EF4-FFF2-40B4-BE49-F238E27FC236}">
                <a16:creationId xmlns:a16="http://schemas.microsoft.com/office/drawing/2014/main" id="{CBC3A584-7595-4C40-B867-04D49C2A238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0836" name="Slide Number Placeholder 3">
            <a:extLst>
              <a:ext uri="{FF2B5EF4-FFF2-40B4-BE49-F238E27FC236}">
                <a16:creationId xmlns:a16="http://schemas.microsoft.com/office/drawing/2014/main" id="{F415C40A-CF34-4B8D-8789-13FFE061A1F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BF19D22-5D3C-4C29-BE12-986C0E92E3A2}" type="slidenum">
              <a:rPr lang="en-US" altLang="en-US" smtClean="0"/>
              <a:pPr/>
              <a:t>30</a:t>
            </a:fld>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a:extLst>
              <a:ext uri="{FF2B5EF4-FFF2-40B4-BE49-F238E27FC236}">
                <a16:creationId xmlns:a16="http://schemas.microsoft.com/office/drawing/2014/main" id="{07F5D533-96F3-452B-8720-0EB8CA9280E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Notes Placeholder 2">
            <a:extLst>
              <a:ext uri="{FF2B5EF4-FFF2-40B4-BE49-F238E27FC236}">
                <a16:creationId xmlns:a16="http://schemas.microsoft.com/office/drawing/2014/main" id="{091A24F7-8CD2-4256-8941-DE88190312A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2884" name="Slide Number Placeholder 3">
            <a:extLst>
              <a:ext uri="{FF2B5EF4-FFF2-40B4-BE49-F238E27FC236}">
                <a16:creationId xmlns:a16="http://schemas.microsoft.com/office/drawing/2014/main" id="{2B744A27-729F-4077-AA04-24608E86BE8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ACE8C38-73DC-4497-B9CB-36EE5944E5D9}" type="slidenum">
              <a:rPr lang="en-US" altLang="en-US" smtClean="0"/>
              <a:pPr/>
              <a:t>31</a:t>
            </a:fld>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a:extLst>
              <a:ext uri="{FF2B5EF4-FFF2-40B4-BE49-F238E27FC236}">
                <a16:creationId xmlns:a16="http://schemas.microsoft.com/office/drawing/2014/main" id="{5BD1F11D-9276-42FA-95CF-C031C1B18D3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Notes Placeholder 2">
            <a:extLst>
              <a:ext uri="{FF2B5EF4-FFF2-40B4-BE49-F238E27FC236}">
                <a16:creationId xmlns:a16="http://schemas.microsoft.com/office/drawing/2014/main" id="{FD9151EB-7796-4F54-83D9-7536D27683A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4932" name="Slide Number Placeholder 3">
            <a:extLst>
              <a:ext uri="{FF2B5EF4-FFF2-40B4-BE49-F238E27FC236}">
                <a16:creationId xmlns:a16="http://schemas.microsoft.com/office/drawing/2014/main" id="{760F3ED3-2438-4ECB-A92F-4A92E1FA50B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ACBF259-59AB-403E-87EE-151761190E3E}" type="slidenum">
              <a:rPr lang="en-US" altLang="en-US" smtClean="0"/>
              <a:pPr/>
              <a:t>32</a:t>
            </a:fld>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a:extLst>
              <a:ext uri="{FF2B5EF4-FFF2-40B4-BE49-F238E27FC236}">
                <a16:creationId xmlns:a16="http://schemas.microsoft.com/office/drawing/2014/main" id="{10F9350F-61C2-4522-9E7F-FF041FDD57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Notes Placeholder 2">
            <a:extLst>
              <a:ext uri="{FF2B5EF4-FFF2-40B4-BE49-F238E27FC236}">
                <a16:creationId xmlns:a16="http://schemas.microsoft.com/office/drawing/2014/main" id="{4B063F02-E470-4F96-A6CA-83E76F4612B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126980" name="Slide Number Placeholder 3">
            <a:extLst>
              <a:ext uri="{FF2B5EF4-FFF2-40B4-BE49-F238E27FC236}">
                <a16:creationId xmlns:a16="http://schemas.microsoft.com/office/drawing/2014/main" id="{535FAA23-39D6-4497-AB52-68DFCF688D0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889DD25-3507-4DC8-8D91-13B8212E5702}" type="slidenum">
              <a:rPr lang="en-US" altLang="en-US" smtClean="0"/>
              <a:pPr/>
              <a:t>33</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44B31E6A-9BB8-41C6-AD13-F8339BCA5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a:extLst>
              <a:ext uri="{FF2B5EF4-FFF2-40B4-BE49-F238E27FC236}">
                <a16:creationId xmlns:a16="http://schemas.microsoft.com/office/drawing/2014/main" id="{13CEA47E-79CF-4251-9D18-62ADC81916B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72708" name="Slide Number Placeholder 3">
            <a:extLst>
              <a:ext uri="{FF2B5EF4-FFF2-40B4-BE49-F238E27FC236}">
                <a16:creationId xmlns:a16="http://schemas.microsoft.com/office/drawing/2014/main" id="{3D9B5A15-68FC-483D-B6DA-89E63F0E427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F0980D74-0490-4F41-A34F-922539DB0CE0}" type="slidenum">
              <a:rPr lang="en-US" altLang="en-US" smtClean="0"/>
              <a:pPr/>
              <a:t>4</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F9A8AE33-94CC-488E-A596-51E9BED2CC6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a:extLst>
              <a:ext uri="{FF2B5EF4-FFF2-40B4-BE49-F238E27FC236}">
                <a16:creationId xmlns:a16="http://schemas.microsoft.com/office/drawing/2014/main" id="{BCE418C3-0483-47D9-8BDA-C931BC7E2C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74756" name="Slide Number Placeholder 3">
            <a:extLst>
              <a:ext uri="{FF2B5EF4-FFF2-40B4-BE49-F238E27FC236}">
                <a16:creationId xmlns:a16="http://schemas.microsoft.com/office/drawing/2014/main" id="{A718A351-B8F7-405B-99C7-705CC122E94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C52CB085-3BED-4C8C-87B2-FB235736FF72}" type="slidenum">
              <a:rPr lang="en-US" altLang="en-US" smtClean="0"/>
              <a:pPr/>
              <a:t>5</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68860D37-6342-4D7D-9A1E-106072A9A50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a:extLst>
              <a:ext uri="{FF2B5EF4-FFF2-40B4-BE49-F238E27FC236}">
                <a16:creationId xmlns:a16="http://schemas.microsoft.com/office/drawing/2014/main" id="{1583DF61-5AA4-4C1D-921C-E2E2AE598A2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76804" name="Slide Number Placeholder 3">
            <a:extLst>
              <a:ext uri="{FF2B5EF4-FFF2-40B4-BE49-F238E27FC236}">
                <a16:creationId xmlns:a16="http://schemas.microsoft.com/office/drawing/2014/main" id="{B7243D71-D204-4988-93D3-5B607A930DB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5BC9375B-6B2E-4DB3-B393-10BE4FF11CB0}" type="slidenum">
              <a:rPr lang="en-US" altLang="en-US" smtClean="0"/>
              <a:pPr/>
              <a:t>6</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A1C2CE10-1538-4FA8-AA59-17B205FF453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a:extLst>
              <a:ext uri="{FF2B5EF4-FFF2-40B4-BE49-F238E27FC236}">
                <a16:creationId xmlns:a16="http://schemas.microsoft.com/office/drawing/2014/main" id="{D7152D54-4E9D-43C8-945A-972CD004B2D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78852" name="Slide Number Placeholder 3">
            <a:extLst>
              <a:ext uri="{FF2B5EF4-FFF2-40B4-BE49-F238E27FC236}">
                <a16:creationId xmlns:a16="http://schemas.microsoft.com/office/drawing/2014/main" id="{84CED9ED-AE14-4395-8CA6-F82B0D30D8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3F31398C-0FDE-4808-889F-CF4044BFD8A7}" type="slidenum">
              <a:rPr lang="en-US" altLang="en-US" smtClean="0"/>
              <a:pPr/>
              <a:t>7</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a:extLst>
              <a:ext uri="{FF2B5EF4-FFF2-40B4-BE49-F238E27FC236}">
                <a16:creationId xmlns:a16="http://schemas.microsoft.com/office/drawing/2014/main" id="{B4644406-F248-4BA5-B337-8029B39E6C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a:extLst>
              <a:ext uri="{FF2B5EF4-FFF2-40B4-BE49-F238E27FC236}">
                <a16:creationId xmlns:a16="http://schemas.microsoft.com/office/drawing/2014/main" id="{142A8716-06D5-4175-B0A9-FD101D576CF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ヒラギノ角ゴ Pro W3" pitchFamily="122" charset="-128"/>
              </a:rPr>
              <a:t>GE’s committees: the audit committee, the management development and compensation committee, the government and public affairs committee, and the technology and industrial risk committee.</a:t>
            </a:r>
          </a:p>
          <a:p>
            <a:endParaRPr lang="en-US" altLang="en-US">
              <a:ea typeface="ヒラギノ角ゴ Pro W3" pitchFamily="122" charset="-128"/>
            </a:endParaRPr>
          </a:p>
          <a:p>
            <a:r>
              <a:rPr lang="en-US" altLang="en-US">
                <a:ea typeface="ヒラギノ角ゴ Pro W3" pitchFamily="122" charset="-128"/>
              </a:rPr>
              <a:t>Generally, the larger the company, the greater its gender diversity, as demonstrated in recent years by tracking different levels of the Fortune 1000. For example, in 2016 boards of the Fortune 100 companies averaged 22 percent gender diversity; of the Fortune 500 (as noted), 20 percent; and of the bottom half of the Fortune 1000, 16 percent. GE as of this writing ranks number eight in the Fortune 1000 rankings in terms of gender diversity</a:t>
            </a:r>
          </a:p>
        </p:txBody>
      </p:sp>
      <p:sp>
        <p:nvSpPr>
          <p:cNvPr id="81924" name="Slide Number Placeholder 3">
            <a:extLst>
              <a:ext uri="{FF2B5EF4-FFF2-40B4-BE49-F238E27FC236}">
                <a16:creationId xmlns:a16="http://schemas.microsoft.com/office/drawing/2014/main" id="{8118E5D1-FBF9-4E75-A99D-F306781A9E8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4E2C9FB8-B893-44A8-96D2-57D43B0DC32D}" type="slidenum">
              <a:rPr lang="en-US" altLang="en-US" smtClean="0"/>
              <a:pPr/>
              <a:t>9</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5CECDF41-D990-4F93-9862-B00AD4C8C05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a:extLst>
              <a:ext uri="{FF2B5EF4-FFF2-40B4-BE49-F238E27FC236}">
                <a16:creationId xmlns:a16="http://schemas.microsoft.com/office/drawing/2014/main" id="{3E19FB74-7DD5-42EB-A5B9-045A6154140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83972" name="Slide Number Placeholder 3">
            <a:extLst>
              <a:ext uri="{FF2B5EF4-FFF2-40B4-BE49-F238E27FC236}">
                <a16:creationId xmlns:a16="http://schemas.microsoft.com/office/drawing/2014/main" id="{9C35A607-374A-4A9A-B554-2FD84CBEA6A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023ABCAD-3DED-4E6F-B1AC-16C61CDA06AA}" type="slidenum">
              <a:rPr lang="en-US" altLang="en-US" smtClean="0"/>
              <a:pPr/>
              <a:t>10</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E6D01195-4ADE-4AB7-A117-B58400913E7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a:extLst>
              <a:ext uri="{FF2B5EF4-FFF2-40B4-BE49-F238E27FC236}">
                <a16:creationId xmlns:a16="http://schemas.microsoft.com/office/drawing/2014/main" id="{FE923328-792E-4195-9E43-52561E24D1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ヒラギノ角ゴ Pro W3" pitchFamily="122" charset="-128"/>
            </a:endParaRPr>
          </a:p>
        </p:txBody>
      </p:sp>
      <p:sp>
        <p:nvSpPr>
          <p:cNvPr id="87044" name="Slide Number Placeholder 3">
            <a:extLst>
              <a:ext uri="{FF2B5EF4-FFF2-40B4-BE49-F238E27FC236}">
                <a16:creationId xmlns:a16="http://schemas.microsoft.com/office/drawing/2014/main" id="{93569B30-AF5A-4DF3-A8BE-7C0939DC12A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fld id="{845133D5-6495-4DEE-A907-AC0698B6B601}" type="slidenum">
              <a:rPr lang="en-US" altLang="en-US" smtClean="0"/>
              <a:pPr/>
              <a:t>12</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9B4F51C6-3A5B-497F-91A3-B38AD1C1A27F}"/>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729363-0138-4444-B60A-F6A0401D4720}"/>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833494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BF18E6D7-7FA0-40A1-B9A2-D823E938847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6DB1CE5E-ECC8-4CB7-9A21-58A0FA391BC0}"/>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0BE58F93-F3AA-4C76-A878-141183F5DD51}"/>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pic>
        <p:nvPicPr>
          <p:cNvPr id="6" name="Picture 2">
            <a:extLst>
              <a:ext uri="{FF2B5EF4-FFF2-40B4-BE49-F238E27FC236}">
                <a16:creationId xmlns:a16="http://schemas.microsoft.com/office/drawing/2014/main" id="{299BDAE2-D4A7-4390-A621-C8103431225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noFill/>
          <a:ln w="38100">
            <a:noFill/>
          </a:ln>
        </p:spPr>
        <p:txBody>
          <a:bodyPr>
            <a:normAutofit/>
          </a:bodyPr>
          <a:lstStyle>
            <a:lvl1pPr algn="ctr">
              <a:defRPr sz="280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38BD5FCE-DFCB-415E-843F-C00EC9F35ED5}"/>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6A4142C0-4084-4998-81D4-A20C1FE8FF16}" type="slidenum">
              <a:rPr lang="en-US" altLang="en-US"/>
              <a:pPr>
                <a:defRPr/>
              </a:pPr>
              <a:t>‹#›</a:t>
            </a:fld>
            <a:endParaRPr lang="en-US" altLang="en-US" dirty="0"/>
          </a:p>
        </p:txBody>
      </p:sp>
    </p:spTree>
    <p:extLst>
      <p:ext uri="{BB962C8B-B14F-4D97-AF65-F5344CB8AC3E}">
        <p14:creationId xmlns:p14="http://schemas.microsoft.com/office/powerpoint/2010/main" val="26532879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1DB8F0C-B6A8-442A-B6F9-5D27DEE080FD}"/>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890D609F-416E-4DD9-A43E-17698DB58AB2}"/>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9F349075-873D-47C5-83D2-DF117947BBE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E016AB0D-22BC-48E9-9ABD-0760F0E383D1}"/>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218F02C7-8EAB-4D77-8B72-01A57E38003A}"/>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FFAF928C-A5E5-4626-89AD-13421A4F4419}" type="slidenum">
              <a:rPr lang="en-US" altLang="en-US"/>
              <a:pPr>
                <a:defRPr/>
              </a:pPr>
              <a:t>‹#›</a:t>
            </a:fld>
            <a:endParaRPr lang="en-US" altLang="en-US" dirty="0"/>
          </a:p>
        </p:txBody>
      </p:sp>
    </p:spTree>
    <p:extLst>
      <p:ext uri="{BB962C8B-B14F-4D97-AF65-F5344CB8AC3E}">
        <p14:creationId xmlns:p14="http://schemas.microsoft.com/office/powerpoint/2010/main" val="597996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035F4D81-C532-499B-8F61-FFD577ACED2E}"/>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4">
            <a:extLst>
              <a:ext uri="{FF2B5EF4-FFF2-40B4-BE49-F238E27FC236}">
                <a16:creationId xmlns:a16="http://schemas.microsoft.com/office/drawing/2014/main" id="{529554DC-47A1-4361-9243-0DCD7EA5F6D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B5FE364F-C854-4D75-901B-01DE1DC13BEA}"/>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sz="half" idx="1"/>
          </p:nvPr>
        </p:nvSpPr>
        <p:spPr>
          <a:xfrm>
            <a:off x="457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ln>
            <a:noFill/>
          </a:ln>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6">
            <a:extLst>
              <a:ext uri="{FF2B5EF4-FFF2-40B4-BE49-F238E27FC236}">
                <a16:creationId xmlns:a16="http://schemas.microsoft.com/office/drawing/2014/main" id="{A8D46F92-0028-4D1C-8ABF-065D4E9AF85A}"/>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226D6B2E-B933-4C7A-9780-3C282095C4B6}" type="slidenum">
              <a:rPr lang="en-US" altLang="en-US"/>
              <a:pPr>
                <a:defRPr/>
              </a:pPr>
              <a:t>‹#›</a:t>
            </a:fld>
            <a:endParaRPr lang="en-US" altLang="en-US" dirty="0"/>
          </a:p>
        </p:txBody>
      </p:sp>
    </p:spTree>
    <p:extLst>
      <p:ext uri="{BB962C8B-B14F-4D97-AF65-F5344CB8AC3E}">
        <p14:creationId xmlns:p14="http://schemas.microsoft.com/office/powerpoint/2010/main" val="36034138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3B403D70-B04D-4896-9650-044845EF6B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CD40B1E9-1D29-4F17-A00C-0ADEAC504FFD}"/>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12D93EB-1158-4F67-A65F-F9BC27DE695F}"/>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B929A61D-CE18-4AA9-9533-45DF9B3B91C9}"/>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7">
            <a:extLst>
              <a:ext uri="{FF2B5EF4-FFF2-40B4-BE49-F238E27FC236}">
                <a16:creationId xmlns:a16="http://schemas.microsoft.com/office/drawing/2014/main" id="{AA5400B9-0481-4EBB-B77E-424C8375F536}"/>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011C3749-AB05-4F15-8FBB-63375906E9DE}"/>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C89FE0DA-49EF-4D3C-A336-C9E3B038ECC6}"/>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B35CC006-2FBD-4E18-A7A6-9C191885DA87}" type="slidenum">
              <a:rPr lang="en-US" altLang="en-US"/>
              <a:pPr>
                <a:defRPr/>
              </a:pPr>
              <a:t>‹#›</a:t>
            </a:fld>
            <a:endParaRPr lang="en-US" altLang="en-US" dirty="0"/>
          </a:p>
        </p:txBody>
      </p:sp>
    </p:spTree>
    <p:extLst>
      <p:ext uri="{BB962C8B-B14F-4D97-AF65-F5344CB8AC3E}">
        <p14:creationId xmlns:p14="http://schemas.microsoft.com/office/powerpoint/2010/main" val="2070927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4">
            <a:extLst>
              <a:ext uri="{FF2B5EF4-FFF2-40B4-BE49-F238E27FC236}">
                <a16:creationId xmlns:a16="http://schemas.microsoft.com/office/drawing/2014/main" id="{0B8F0E10-1B39-42E6-97B6-68018BD8C72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843B0C05-43FE-49D2-8134-AACDE43BDB6A}"/>
              </a:ext>
            </a:extLst>
          </p:cNvPr>
          <p:cNvSpPr txBox="1">
            <a:spLocks noChangeArrowheads="1"/>
          </p:cNvSpPr>
          <p:nvPr userDrawn="1"/>
        </p:nvSpPr>
        <p:spPr bwMode="auto">
          <a:xfrm>
            <a:off x="1430338" y="6523038"/>
            <a:ext cx="6283325" cy="339725"/>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773B1D5B-F4BD-4B6E-A8AE-063D5A7A8B38}"/>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F3806579-97D8-4417-8963-3D407A0C2AD4}" type="slidenum">
              <a:rPr lang="en-US" altLang="en-US"/>
              <a:pPr>
                <a:defRPr/>
              </a:pPr>
              <a:t>‹#›</a:t>
            </a:fld>
            <a:endParaRPr lang="en-US" altLang="en-US" dirty="0"/>
          </a:p>
        </p:txBody>
      </p:sp>
    </p:spTree>
    <p:extLst>
      <p:ext uri="{BB962C8B-B14F-4D97-AF65-F5344CB8AC3E}">
        <p14:creationId xmlns:p14="http://schemas.microsoft.com/office/powerpoint/2010/main" val="25141520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FD5BD7FB-957A-4E54-A3F0-11A36A82892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26F70205-74FF-41FE-9E33-03329435EC05}"/>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74921A5A-0954-45AE-A17E-3FE7CDC1C9E3}"/>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140E8524-260A-45B6-ACBD-E3584E77701A}"/>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7">
            <a:extLst>
              <a:ext uri="{FF2B5EF4-FFF2-40B4-BE49-F238E27FC236}">
                <a16:creationId xmlns:a16="http://schemas.microsoft.com/office/drawing/2014/main" id="{2BFCD5FF-E425-420B-ADF5-7E73754B0884}"/>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83C075FD-35B1-4A10-A20E-460E386D64AE}"/>
              </a:ext>
            </a:extLst>
          </p:cNvPr>
          <p:cNvSpPr txBox="1">
            <a:spLocks noChangeArrowheads="1"/>
          </p:cNvSpPr>
          <p:nvPr userDrawn="1"/>
        </p:nvSpPr>
        <p:spPr bwMode="auto">
          <a:xfrm>
            <a:off x="379413" y="6519863"/>
            <a:ext cx="6284912" cy="338137"/>
          </a:xfrm>
          <a:prstGeom prst="rect">
            <a:avLst/>
          </a:prstGeom>
          <a:noFill/>
          <a:ln>
            <a:noFill/>
          </a:ln>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11089FBE-7361-4E72-903A-25CCFF28480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5C80084E-19EB-4FC4-8927-E2C5427A37EA}"/>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fld id="{DA3DC3F1-1D9A-46B0-B6E9-854ADA5E0E18}" type="slidenum">
              <a:rPr lang="en-US" altLang="en-US"/>
              <a:pPr>
                <a:defRPr/>
              </a:pPr>
              <a:t>‹#›</a:t>
            </a:fld>
            <a:endParaRPr lang="en-US" altLang="en-US" dirty="0"/>
          </a:p>
        </p:txBody>
      </p:sp>
    </p:spTree>
    <p:extLst>
      <p:ext uri="{BB962C8B-B14F-4D97-AF65-F5344CB8AC3E}">
        <p14:creationId xmlns:p14="http://schemas.microsoft.com/office/powerpoint/2010/main" val="7115643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1AED32C1-7A8D-41F3-A650-25FD4FC82FA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55FF7209-F9C7-4CBE-950E-8CB3579522BD}"/>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87F8AED8-7888-4903-945B-981D77C8E9EB}"/>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17367415-4E9D-47E9-B3BE-FC29B7344BB1}"/>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19A70B6C-1F5F-425E-9E5F-62267EC42C9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F1D313C9-EBF0-483F-B543-ABC1BD9B2D5E}"/>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D232C8C2-A57C-4046-A795-BDAEC6551539}" type="slidenum">
              <a:rPr lang="en-US" altLang="en-US"/>
              <a:pPr>
                <a:defRPr/>
              </a:pPr>
              <a:t>‹#›</a:t>
            </a:fld>
            <a:endParaRPr lang="en-US" altLang="en-US" dirty="0"/>
          </a:p>
        </p:txBody>
      </p:sp>
    </p:spTree>
    <p:extLst>
      <p:ext uri="{BB962C8B-B14F-4D97-AF65-F5344CB8AC3E}">
        <p14:creationId xmlns:p14="http://schemas.microsoft.com/office/powerpoint/2010/main" val="2892092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099941FF-D312-4941-BBB3-AD5A4C82FBD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F8DD9D4B-6DCB-4930-9DDA-F5ADD2BC9CD3}"/>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5D575E6-0268-4630-B1B0-1AF0747330B3}"/>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E5C041B7-FA79-4D49-A7FC-B1483C961830}"/>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5AAEB83E-783D-43EA-9938-E8866CBB09D9}"/>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A3E033D3-03B5-42AB-903C-876A2D837C10}"/>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EF4D2410-F6B5-495F-A145-D0B7215BEB6B}"/>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EA359DAE-5F07-4B34-9DE6-238B4424618A}" type="slidenum">
              <a:rPr lang="en-US" altLang="en-US"/>
              <a:pPr>
                <a:defRPr/>
              </a:pPr>
              <a:t>‹#›</a:t>
            </a:fld>
            <a:endParaRPr lang="en-US" altLang="en-US" dirty="0"/>
          </a:p>
        </p:txBody>
      </p:sp>
    </p:spTree>
    <p:extLst>
      <p:ext uri="{BB962C8B-B14F-4D97-AF65-F5344CB8AC3E}">
        <p14:creationId xmlns:p14="http://schemas.microsoft.com/office/powerpoint/2010/main" val="21573988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DFED2A9-1402-4B5A-9618-CBA3D877579A}"/>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0F41F49E-04E6-4466-9011-3B129CB73BFD}"/>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4EA6B503-9DC7-435B-900E-7C4DAC56A06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F66073E4-D44E-4F33-9606-C5AB0C89CA47}"/>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C0FC2E4B-C4F4-4A2B-8A44-985C2D2CE746}"/>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4A7FC46D-C186-426A-BC9E-432AA1F7D50C}" type="slidenum">
              <a:rPr lang="en-US" altLang="en-US"/>
              <a:pPr>
                <a:defRPr/>
              </a:pPr>
              <a:t>‹#›</a:t>
            </a:fld>
            <a:endParaRPr lang="en-US" altLang="en-US" dirty="0"/>
          </a:p>
        </p:txBody>
      </p:sp>
    </p:spTree>
    <p:extLst>
      <p:ext uri="{BB962C8B-B14F-4D97-AF65-F5344CB8AC3E}">
        <p14:creationId xmlns:p14="http://schemas.microsoft.com/office/powerpoint/2010/main" val="16701654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5">
            <a:extLst>
              <a:ext uri="{FF2B5EF4-FFF2-40B4-BE49-F238E27FC236}">
                <a16:creationId xmlns:a16="http://schemas.microsoft.com/office/drawing/2014/main" id="{01213AB9-B592-4B38-80D2-6F54642E9B7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B70D5A03-9677-498D-BE7C-B875664A1552}"/>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BD39C0FD-A6E4-4714-B2CF-9331BDABDEAA}"/>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D78AB5A4-5C6E-452F-8E70-A0846F0FA1DD}" type="slidenum">
              <a:rPr lang="en-US" altLang="en-US"/>
              <a:pPr>
                <a:defRPr/>
              </a:pPr>
              <a:t>‹#›</a:t>
            </a:fld>
            <a:endParaRPr lang="en-US" altLang="en-US" dirty="0"/>
          </a:p>
        </p:txBody>
      </p:sp>
    </p:spTree>
    <p:extLst>
      <p:ext uri="{BB962C8B-B14F-4D97-AF65-F5344CB8AC3E}">
        <p14:creationId xmlns:p14="http://schemas.microsoft.com/office/powerpoint/2010/main" val="1596674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7B446EC7-61B0-4BF1-9C1C-5CB4815DC8BD}"/>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8"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B7CD844D-BC4E-425A-A797-547768510799}"/>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a:t>Click to edit Master title style</a:t>
            </a:r>
            <a:endParaRPr lang="en-US" dirty="0"/>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2005013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E3BA6B60-9F2B-47E4-98F6-902BE02AB51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7783C88B-0612-45B0-81A1-E0E10C9D2A9A}"/>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22A596E-5453-4BDB-B314-D7B745E2092A}"/>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FCC801D5-2417-43EA-AE5F-6C5C8C6CA094}"/>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1A16DBC1-3C1F-46FC-96B6-3EAE72772FBB}"/>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482372F3-947B-4850-8950-CFE7DDB8516F}"/>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3BC5678A-9A96-4E02-AEEE-D107CB09EEE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45037F7B-482B-4024-B565-151A9D2D48B7}"/>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1CAFCFB4-BA15-40BA-9773-CB5E41B1EAB5}" type="slidenum">
              <a:rPr lang="en-US" altLang="en-US"/>
              <a:pPr>
                <a:defRPr/>
              </a:pPr>
              <a:t>‹#›</a:t>
            </a:fld>
            <a:endParaRPr lang="en-US" altLang="en-US" dirty="0"/>
          </a:p>
        </p:txBody>
      </p:sp>
    </p:spTree>
    <p:extLst>
      <p:ext uri="{BB962C8B-B14F-4D97-AF65-F5344CB8AC3E}">
        <p14:creationId xmlns:p14="http://schemas.microsoft.com/office/powerpoint/2010/main" val="33672349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45D7F3F7-68D6-40EF-8A8D-3EFBF73DD41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60DF179C-7297-4D82-8141-8E44551CF1B5}"/>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71726B76-A9B7-4D8F-A671-9724ABD83136}"/>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TextBox 5">
            <a:extLst>
              <a:ext uri="{FF2B5EF4-FFF2-40B4-BE49-F238E27FC236}">
                <a16:creationId xmlns:a16="http://schemas.microsoft.com/office/drawing/2014/main" id="{9A3A8360-6C0D-4889-9498-340A8DB7AAA3}"/>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7" name="Picture 2">
            <a:extLst>
              <a:ext uri="{FF2B5EF4-FFF2-40B4-BE49-F238E27FC236}">
                <a16:creationId xmlns:a16="http://schemas.microsoft.com/office/drawing/2014/main" id="{4998B7CC-AFD0-4AEF-A7CC-7B626DF8616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r="1350"/>
          <a:stretch>
            <a:fillRect/>
          </a:stretch>
        </p:blipFill>
        <p:spPr bwMode="auto">
          <a:xfrm>
            <a:off x="1106488" y="914400"/>
            <a:ext cx="6837362"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2" y="4800600"/>
            <a:ext cx="9143998" cy="1470025"/>
          </a:xfrm>
          <a:prstGeom prst="rect">
            <a:avLst/>
          </a:prstGeo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F7134F78-721A-42C0-80FC-A024320BF0D4}"/>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CF60A40A-FB22-4C60-AC0D-49BF36CF02C7}" type="slidenum">
              <a:rPr lang="en-US" altLang="en-US"/>
              <a:pPr>
                <a:defRPr/>
              </a:pPr>
              <a:t>‹#›</a:t>
            </a:fld>
            <a:endParaRPr lang="en-US" altLang="en-US" dirty="0"/>
          </a:p>
        </p:txBody>
      </p:sp>
    </p:spTree>
    <p:extLst>
      <p:ext uri="{BB962C8B-B14F-4D97-AF65-F5344CB8AC3E}">
        <p14:creationId xmlns:p14="http://schemas.microsoft.com/office/powerpoint/2010/main" val="3281276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02460686-FF33-4A18-92FD-19FCFC3E1FE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6AD83592-F883-4E47-8B34-5432A92F5F30}"/>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70B1631-B831-4CCF-9A8E-E7851F0CBE95}"/>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FD4D9E79-1085-44BA-85B3-4F32B91B8D5F}"/>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FB690B29-ADAF-48D3-ABD6-430796C48387}"/>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1D854EBF-9429-468D-B123-BF9C8A0F02ED}"/>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dirty="0"/>
              <a:t>Click to edit Master title style</a:t>
            </a:r>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FEF13EC2-6BD9-4CF5-A978-AA6BDDCB6B70}"/>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D2C551CD-1377-43DB-B2E9-11EAF6DACF2B}" type="slidenum">
              <a:rPr lang="en-US" altLang="en-US"/>
              <a:pPr>
                <a:defRPr/>
              </a:pPr>
              <a:t>‹#›</a:t>
            </a:fld>
            <a:endParaRPr lang="en-US" altLang="en-US" dirty="0"/>
          </a:p>
        </p:txBody>
      </p:sp>
    </p:spTree>
    <p:extLst>
      <p:ext uri="{BB962C8B-B14F-4D97-AF65-F5344CB8AC3E}">
        <p14:creationId xmlns:p14="http://schemas.microsoft.com/office/powerpoint/2010/main" val="21740280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7508EB1-28C2-499E-8FD9-98AEA9FD13E4}"/>
              </a:ext>
            </a:extLst>
          </p:cNvPr>
          <p:cNvSpPr txBox="1"/>
          <p:nvPr userDrawn="1"/>
        </p:nvSpPr>
        <p:spPr>
          <a:xfrm>
            <a:off x="0" y="37925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sp>
        <p:nvSpPr>
          <p:cNvPr id="4" name="TextBox 3">
            <a:extLst>
              <a:ext uri="{FF2B5EF4-FFF2-40B4-BE49-F238E27FC236}">
                <a16:creationId xmlns:a16="http://schemas.microsoft.com/office/drawing/2014/main" id="{2AAE6089-EFF3-4728-8ABB-E077E44009BF}"/>
              </a:ext>
            </a:extLst>
          </p:cNvPr>
          <p:cNvSpPr txBox="1"/>
          <p:nvPr userDrawn="1"/>
        </p:nvSpPr>
        <p:spPr>
          <a:xfrm>
            <a:off x="0" y="5392738"/>
            <a:ext cx="9144000" cy="246062"/>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sz="1000" dirty="0">
              <a:ea typeface="+mn-ea"/>
            </a:endParaRPr>
          </a:p>
        </p:txBody>
      </p:sp>
      <p:pic>
        <p:nvPicPr>
          <p:cNvPr id="5" name="Picture 7">
            <a:extLst>
              <a:ext uri="{FF2B5EF4-FFF2-40B4-BE49-F238E27FC236}">
                <a16:creationId xmlns:a16="http://schemas.microsoft.com/office/drawing/2014/main" id="{4854ABEB-F93B-4FF2-80EA-3598EC436A2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14600" y="1219200"/>
            <a:ext cx="41148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E70C4835-B85C-49F4-A861-88E5BE90194F}"/>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2" name="Title 1"/>
          <p:cNvSpPr>
            <a:spLocks noGrp="1"/>
          </p:cNvSpPr>
          <p:nvPr>
            <p:ph type="title"/>
          </p:nvPr>
        </p:nvSpPr>
        <p:spPr>
          <a:xfrm>
            <a:off x="0" y="4032647"/>
            <a:ext cx="9144000" cy="1362075"/>
          </a:xfrm>
          <a:prstGeom prst="rect">
            <a:avLst/>
          </a:prstGeom>
          <a:solidFill>
            <a:srgbClr val="749BCA"/>
          </a:solidFill>
          <a:ln w="38100">
            <a:noFill/>
          </a:ln>
        </p:spPr>
        <p:txBody>
          <a:bodyPr/>
          <a:lstStyle>
            <a:lvl1pPr algn="ctr">
              <a:defRPr sz="4000" b="0" cap="none" baseline="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F3E5C514-A787-45B5-B18F-8C24BCAE43A5}"/>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27414E69-FAFD-4160-9EDE-5C63A67A1B13}" type="slidenum">
              <a:rPr lang="en-US" altLang="en-US"/>
              <a:pPr>
                <a:defRPr/>
              </a:pPr>
              <a:t>‹#›</a:t>
            </a:fld>
            <a:endParaRPr lang="en-US" altLang="en-US" dirty="0"/>
          </a:p>
        </p:txBody>
      </p:sp>
    </p:spTree>
    <p:extLst>
      <p:ext uri="{BB962C8B-B14F-4D97-AF65-F5344CB8AC3E}">
        <p14:creationId xmlns:p14="http://schemas.microsoft.com/office/powerpoint/2010/main" val="1563386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pic>
        <p:nvPicPr>
          <p:cNvPr id="3" name="Picture 5">
            <a:extLst>
              <a:ext uri="{FF2B5EF4-FFF2-40B4-BE49-F238E27FC236}">
                <a16:creationId xmlns:a16="http://schemas.microsoft.com/office/drawing/2014/main" id="{10FEA240-D973-4585-A1EA-947620B51C5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47800"/>
            <a:ext cx="9144000" cy="422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C06DBC17-6989-441B-BAF4-7415A22CD531}"/>
              </a:ext>
            </a:extLst>
          </p:cNvPr>
          <p:cNvSpPr txBox="1">
            <a:spLocks noChangeArrowheads="1"/>
          </p:cNvSpPr>
          <p:nvPr userDrawn="1"/>
        </p:nvSpPr>
        <p:spPr bwMode="auto">
          <a:xfrm>
            <a:off x="1430338" y="6523038"/>
            <a:ext cx="6283325" cy="339725"/>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sp>
        <p:nvSpPr>
          <p:cNvPr id="5"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6" name="Slide Number Placeholder 3">
            <a:extLst>
              <a:ext uri="{FF2B5EF4-FFF2-40B4-BE49-F238E27FC236}">
                <a16:creationId xmlns:a16="http://schemas.microsoft.com/office/drawing/2014/main" id="{A6C724CE-7414-4558-A4BB-825A5A01C3F1}"/>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858AB44A-4015-42B4-928A-EB1A34B3909B}" type="slidenum">
              <a:rPr lang="en-US" altLang="en-US"/>
              <a:pPr>
                <a:defRPr/>
              </a:pPr>
              <a:t>‹#›</a:t>
            </a:fld>
            <a:endParaRPr lang="en-US" altLang="en-US" dirty="0"/>
          </a:p>
        </p:txBody>
      </p:sp>
    </p:spTree>
    <p:extLst>
      <p:ext uri="{BB962C8B-B14F-4D97-AF65-F5344CB8AC3E}">
        <p14:creationId xmlns:p14="http://schemas.microsoft.com/office/powerpoint/2010/main" val="42923302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162CA77A-E292-4A9B-9439-72EB5EAAD3E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94488"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11898969-7979-4BC3-AB1E-26C7D36836FC}"/>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38B7B242-D0D5-4CDC-B822-328154158AD3}"/>
              </a:ext>
            </a:extLst>
          </p:cNvPr>
          <p:cNvSpPr txBox="1"/>
          <p:nvPr userDrawn="1"/>
        </p:nvSpPr>
        <p:spPr>
          <a:xfrm>
            <a:off x="0" y="1447800"/>
            <a:ext cx="9144000" cy="369888"/>
          </a:xfrm>
          <a:prstGeom prst="rect">
            <a:avLst/>
          </a:prstGeom>
          <a:solidFill>
            <a:schemeClr val="bg1">
              <a:lumMod val="7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7" name="TextBox 6">
            <a:extLst>
              <a:ext uri="{FF2B5EF4-FFF2-40B4-BE49-F238E27FC236}">
                <a16:creationId xmlns:a16="http://schemas.microsoft.com/office/drawing/2014/main" id="{C01AFCD6-BEC5-438B-818A-FC56CD2EA8B0}"/>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8" name="TextBox 10">
            <a:extLst>
              <a:ext uri="{FF2B5EF4-FFF2-40B4-BE49-F238E27FC236}">
                <a16:creationId xmlns:a16="http://schemas.microsoft.com/office/drawing/2014/main" id="{8D090C4B-94AD-4EA5-9364-9550C97D56B8}"/>
              </a:ext>
            </a:extLst>
          </p:cNvPr>
          <p:cNvSpPr txBox="1">
            <a:spLocks noChangeArrowheads="1"/>
          </p:cNvSpPr>
          <p:nvPr userDrawn="1"/>
        </p:nvSpPr>
        <p:spPr bwMode="auto">
          <a:xfrm rot="16200000">
            <a:off x="-3244850" y="3244850"/>
            <a:ext cx="6858000" cy="368300"/>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9" name="TextBox 8">
            <a:extLst>
              <a:ext uri="{FF2B5EF4-FFF2-40B4-BE49-F238E27FC236}">
                <a16:creationId xmlns:a16="http://schemas.microsoft.com/office/drawing/2014/main" id="{13D6C25A-CB94-436A-91A0-D2F5D245FF06}"/>
              </a:ext>
            </a:extLst>
          </p:cNvPr>
          <p:cNvSpPr txBox="1">
            <a:spLocks noChangeArrowheads="1"/>
          </p:cNvSpPr>
          <p:nvPr userDrawn="1"/>
        </p:nvSpPr>
        <p:spPr bwMode="auto">
          <a:xfrm>
            <a:off x="379413" y="6519863"/>
            <a:ext cx="6284912" cy="338137"/>
          </a:xfrm>
          <a:prstGeom prst="rect">
            <a:avLst/>
          </a:prstGeom>
          <a:noFill/>
          <a:ln>
            <a:noFill/>
          </a:ln>
          <a:extLst>
            <a:ext uri="{909E8E84-426E-40dd-AFC4-6F175D3DCCD1}"/>
            <a:ext uri="{91240B29-F687-4f45-9708-019B960494DF}"/>
          </a:extLst>
        </p:spPr>
        <p:txBody>
          <a:bodyPr anchor="ctr">
            <a:spAutoFit/>
          </a:bodyPr>
          <a:lstStyle>
            <a:lvl1pPr>
              <a:defRPr sz="2400">
                <a:solidFill>
                  <a:schemeClr val="tx1"/>
                </a:solidFill>
                <a:latin typeface="Calibri" panose="020F0502020204030204" pitchFamily="34" charset="0"/>
                <a:ea typeface="ヒラギノ角ゴ Pro W3" pitchFamily="122" charset="-128"/>
              </a:defRPr>
            </a:lvl1pPr>
            <a:lvl2pPr marL="742950" indent="-285750">
              <a:defRPr sz="2400">
                <a:solidFill>
                  <a:schemeClr val="tx1"/>
                </a:solidFill>
                <a:latin typeface="Calibri" panose="020F0502020204030204" pitchFamily="34" charset="0"/>
                <a:ea typeface="ヒラギノ角ゴ Pro W3" pitchFamily="122" charset="-128"/>
              </a:defRPr>
            </a:lvl2pPr>
            <a:lvl3pPr marL="1143000" indent="-228600">
              <a:defRPr sz="2400">
                <a:solidFill>
                  <a:schemeClr val="tx1"/>
                </a:solidFill>
                <a:latin typeface="Calibri" panose="020F0502020204030204" pitchFamily="34" charset="0"/>
                <a:ea typeface="ヒラギノ角ゴ Pro W3" pitchFamily="122" charset="-128"/>
              </a:defRPr>
            </a:lvl3pPr>
            <a:lvl4pPr marL="1600200" indent="-228600">
              <a:defRPr sz="2400">
                <a:solidFill>
                  <a:schemeClr val="tx1"/>
                </a:solidFill>
                <a:latin typeface="Calibri" panose="020F0502020204030204" pitchFamily="34" charset="0"/>
                <a:ea typeface="ヒラギノ角ゴ Pro W3" pitchFamily="122" charset="-128"/>
              </a:defRPr>
            </a:lvl4pPr>
            <a:lvl5pPr marL="2057400" indent="-228600">
              <a:defRPr sz="2400">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ヒラギノ角ゴ Pro W3" pitchFamily="122" charset="-128"/>
              </a:defRPr>
            </a:lvl9pPr>
          </a:lstStyle>
          <a:p>
            <a:pPr algn="ctr" eaLnBrk="1" hangingPunct="1">
              <a:defRPr/>
            </a:pPr>
            <a:r>
              <a:rPr lang="en-US" altLang="en-US" sz="800" dirty="0">
                <a:cs typeface="Arial" panose="020B0604020202020204" pitchFamily="34" charset="0"/>
              </a:rPr>
              <a:t>Copyright © 2017 by McGraw-Hill Education. This is proprietary material solely for authorized instructor use. Not authorized for sale or distribution in any manner.  This document may not be copied, scanned, duplicated, forwarded, distributed, or posted on a website, in whole or part.</a:t>
            </a:r>
          </a:p>
        </p:txBody>
      </p:sp>
      <p:pic>
        <p:nvPicPr>
          <p:cNvPr id="10" name="Picture 2">
            <a:extLst>
              <a:ext uri="{FF2B5EF4-FFF2-40B4-BE49-F238E27FC236}">
                <a16:creationId xmlns:a16="http://schemas.microsoft.com/office/drawing/2014/main" id="{439D9C1E-A770-48CE-BF71-3698B9C0536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83488" y="228600"/>
            <a:ext cx="1063625" cy="1096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a:normAutofit/>
          </a:bodyPr>
          <a:lstStyle>
            <a:lvl1pPr>
              <a:defRPr sz="3600"/>
            </a:lvl1pPr>
          </a:lstStyle>
          <a:p>
            <a:r>
              <a:rPr lang="en-US"/>
              <a:t>Click to edit Master title style</a:t>
            </a:r>
            <a:endParaRPr lang="en-US" dirty="0"/>
          </a:p>
        </p:txBody>
      </p:sp>
      <p:sp>
        <p:nvSpPr>
          <p:cNvPr id="17" name="Content Placeholder 2"/>
          <p:cNvSpPr>
            <a:spLocks noGrp="1"/>
          </p:cNvSpPr>
          <p:nvPr>
            <p:ph idx="1"/>
          </p:nvPr>
        </p:nvSpPr>
        <p:spPr>
          <a:xfrm>
            <a:off x="457200" y="1798637"/>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a:extLst>
              <a:ext uri="{FF2B5EF4-FFF2-40B4-BE49-F238E27FC236}">
                <a16:creationId xmlns:a16="http://schemas.microsoft.com/office/drawing/2014/main" id="{E261C008-5EF9-41ED-8DBC-61E2F5A108AB}"/>
              </a:ext>
            </a:extLst>
          </p:cNvPr>
          <p:cNvSpPr>
            <a:spLocks noGrp="1"/>
          </p:cNvSpPr>
          <p:nvPr>
            <p:ph type="sldNum" sz="quarter" idx="10"/>
          </p:nvPr>
        </p:nvSpPr>
        <p:spPr>
          <a:xfrm>
            <a:off x="7010400" y="0"/>
            <a:ext cx="2133600" cy="365125"/>
          </a:xfrm>
          <a:prstGeom prst="rect">
            <a:avLst/>
          </a:prstGeom>
        </p:spPr>
        <p:txBody>
          <a:bodyPr/>
          <a:lstStyle>
            <a:lvl1pPr>
              <a:defRPr>
                <a:latin typeface="Calibri" panose="020F0502020204030204" pitchFamily="34" charset="0"/>
                <a:ea typeface="ヒラギノ角ゴ Pro W3" pitchFamily="122" charset="-128"/>
              </a:defRPr>
            </a:lvl1pPr>
          </a:lstStyle>
          <a:p>
            <a:pPr>
              <a:defRPr/>
            </a:pPr>
            <a:fld id="{2F9EE1ED-2A92-44AD-AFFA-B3FB24C456C6}" type="slidenum">
              <a:rPr lang="en-US" altLang="en-US"/>
              <a:pPr>
                <a:defRPr/>
              </a:pPr>
              <a:t>‹#›</a:t>
            </a:fld>
            <a:endParaRPr lang="en-US" altLang="en-US" dirty="0"/>
          </a:p>
        </p:txBody>
      </p:sp>
    </p:spTree>
    <p:extLst>
      <p:ext uri="{BB962C8B-B14F-4D97-AF65-F5344CB8AC3E}">
        <p14:creationId xmlns:p14="http://schemas.microsoft.com/office/powerpoint/2010/main" val="29419475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818DEC57-8F39-4E01-B1C7-ED38C0EF2C9E}"/>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A4AF4670-3062-499C-9E63-77667C56E4EA}"/>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7207282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F245D8FE-A138-4F68-B9BE-968A7920AA4C}"/>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AA1B4AF-1100-4D84-89AD-16ABA7C22D6F}"/>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7622886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B8A7E794-B38D-45EF-8D09-7089E13E93CA}"/>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12EF7892-7244-4C84-903F-60081EAD8448}"/>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3711078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65405E2C-530D-408A-AF46-5B6AF3E4DA02}"/>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B23D31E0-387D-4DBD-A6EF-23693BE32DE7}"/>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707325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73931084-0123-4164-BA3E-BDE3EE88368E}"/>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375E6DB4-CC88-4C23-AD15-8BB060EBC2F4}"/>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0705595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DA22EA1B-B210-48BC-B62C-765E462F54F1}"/>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5985314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ACAA3DF6-F1FE-43EB-A2CB-7B2616D2A269}"/>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6533691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52036B68-EAC3-45CD-9DAD-AF6F41A5C0CE}"/>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8621304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8" name="TextBox 10">
            <a:extLst>
              <a:ext uri="{FF2B5EF4-FFF2-40B4-BE49-F238E27FC236}">
                <a16:creationId xmlns:a16="http://schemas.microsoft.com/office/drawing/2014/main" id="{E8B47B1B-94AF-4974-9BA6-6A066AA522ED}"/>
              </a:ext>
            </a:extLst>
          </p:cNvPr>
          <p:cNvSpPr txBox="1">
            <a:spLocks noChangeArrowheads="1"/>
          </p:cNvSpPr>
          <p:nvPr userDrawn="1"/>
        </p:nvSpPr>
        <p:spPr bwMode="auto">
          <a:xfrm>
            <a:off x="0" y="846138"/>
            <a:ext cx="9144000" cy="369887"/>
          </a:xfrm>
          <a:prstGeom prst="rect">
            <a:avLst/>
          </a:prstGeom>
          <a:solidFill>
            <a:srgbClr val="D66D5C"/>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1315306"/>
            <a:ext cx="8229600" cy="5237894"/>
          </a:xfrm>
          <a:prstGeom prst="rect">
            <a:avLst/>
          </a:prstGeom>
        </p:spPr>
        <p:txBody>
          <a:bodyPr/>
          <a:lstStyle>
            <a:lvl1pPr>
              <a:spcAft>
                <a:spcPts val="800"/>
              </a:spcAft>
              <a:defRPr sz="2800"/>
            </a:lvl1pPr>
            <a:lvl2pPr>
              <a:spcAft>
                <a:spcPts val="800"/>
              </a:spcAft>
              <a:defRPr sz="2400"/>
            </a:lvl2pPr>
            <a:lvl3pPr>
              <a:spcAft>
                <a:spcPts val="800"/>
              </a:spcAft>
              <a:defRPr sz="20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286074391"/>
      </p:ext>
    </p:extLst>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41966744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26839153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14903648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831736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46490892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1418633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27CE6294-B32A-4B37-8944-31F160B3372A}"/>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5604D3B1-1F5E-4052-874D-1E2E75979F37}"/>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a:t>Click to edit Master title style</a:t>
            </a:r>
            <a:endParaRPr lang="en-US" dirty="0"/>
          </a:p>
        </p:txBody>
      </p:sp>
      <p:sp>
        <p:nvSpPr>
          <p:cNvPr id="6" name="Text Photo Credit3"/>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1752909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229320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Tree>
    <p:extLst>
      <p:ext uri="{BB962C8B-B14F-4D97-AF65-F5344CB8AC3E}">
        <p14:creationId xmlns:p14="http://schemas.microsoft.com/office/powerpoint/2010/main" val="3637771012"/>
      </p:ext>
    </p:extLst>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615440663"/>
      </p:ext>
    </p:extLst>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99156789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0"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82917445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2"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42465864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5996050"/>
            <a:ext cx="1508760" cy="99950"/>
          </a:xfrm>
          <a:prstGeom prst="rect">
            <a:avLst/>
          </a:prstGeom>
        </p:spPr>
        <p:txBody>
          <a:bodyPr lIns="0" tIns="0" rIns="0" bIns="0"/>
          <a:lstStyle>
            <a:lvl1pPr marL="0" indent="0" algn="ctr">
              <a:buNone/>
              <a:defRPr sz="800"/>
            </a:lvl1pPr>
          </a:lstStyle>
          <a:p>
            <a:pPr lvl="0"/>
            <a:r>
              <a:rPr lang="en-US"/>
              <a:t>Edit Master text styles</a:t>
            </a:r>
          </a:p>
        </p:txBody>
      </p:sp>
      <p:sp>
        <p:nvSpPr>
          <p:cNvPr id="1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89744102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8"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1840390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0295572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5081650"/>
            <a:ext cx="1371600" cy="99950"/>
          </a:xfrm>
          <a:prstGeom prst="rect">
            <a:avLst/>
          </a:prstGeom>
        </p:spPr>
        <p:txBody>
          <a:bodyPr lIns="0" tIns="0" rIns="0" bIns="0"/>
          <a:lstStyle>
            <a:lvl1pPr marL="0" indent="0" algn="ctr">
              <a:buNone/>
              <a:defRPr sz="800"/>
            </a:lvl1pPr>
          </a:lstStyle>
          <a:p>
            <a:pPr lvl="0"/>
            <a:r>
              <a:rPr lang="en-US"/>
              <a:t>Edit Master text styles</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691960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98BFD720-F6FD-4A13-8625-40FDF2122867}"/>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3768083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pPr lvl="0"/>
            <a:endParaRPr lang="en-US" noProof="0" dirty="0"/>
          </a:p>
        </p:txBody>
      </p:sp>
      <p:sp>
        <p:nvSpPr>
          <p:cNvPr id="5" name="Video Credit"/>
          <p:cNvSpPr>
            <a:spLocks noGrp="1"/>
          </p:cNvSpPr>
          <p:nvPr>
            <p:ph type="body" sz="quarter" idx="12"/>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930024587"/>
      </p:ext>
    </p:extLst>
  </p:cSld>
  <p:clrMapOvr>
    <a:masterClrMapping/>
  </p:clrMapOvr>
  <p:transition spd="med">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C0D324E6-70DA-46A5-AD4A-97DFF68AE80B}"/>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1814854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A0C4F614-4C60-49DE-AF56-9FFAD7098E7F}"/>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262046672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1E0D4E5B-7ED2-4617-8AA1-3661E9B23884}"/>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51273282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F1192780-3043-4F2E-BED0-FD38CE118BF4}"/>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124793859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372444466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63305620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a:t>Edit Master text styles</a:t>
            </a:r>
          </a:p>
        </p:txBody>
      </p:sp>
    </p:spTree>
    <p:extLst>
      <p:ext uri="{BB962C8B-B14F-4D97-AF65-F5344CB8AC3E}">
        <p14:creationId xmlns:p14="http://schemas.microsoft.com/office/powerpoint/2010/main" val="68607660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13F1BF60-A13F-4077-9E5B-C3CEAFC9D717}"/>
              </a:ext>
            </a:extLst>
          </p:cNvPr>
          <p:cNvSpPr>
            <a:spLocks noChangeArrowheads="1"/>
          </p:cNvSpPr>
          <p:nvPr userDrawn="1"/>
        </p:nvSpPr>
        <p:spPr bwMode="auto">
          <a:xfrm>
            <a:off x="0" y="32766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82168152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5" name="Title Background">
            <a:extLst>
              <a:ext uri="{FF2B5EF4-FFF2-40B4-BE49-F238E27FC236}">
                <a16:creationId xmlns:a16="http://schemas.microsoft.com/office/drawing/2014/main" id="{5341ED08-40D0-455F-8D14-541EABDD51AC}"/>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234945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6"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F92E8F62-0B30-44E1-877A-CDE22B7B3476}"/>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182863244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19C43B79-0A03-4EEF-8613-158CB6B0150B}"/>
              </a:ext>
            </a:extLst>
          </p:cNvPr>
          <p:cNvSpPr>
            <a:spLocks noChangeArrowheads="1"/>
          </p:cNvSpPr>
          <p:nvPr userDrawn="1"/>
        </p:nvSpPr>
        <p:spPr bwMode="auto">
          <a:xfrm>
            <a:off x="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65493954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4" name="Title Background">
            <a:extLst>
              <a:ext uri="{FF2B5EF4-FFF2-40B4-BE49-F238E27FC236}">
                <a16:creationId xmlns:a16="http://schemas.microsoft.com/office/drawing/2014/main" id="{A16BA47F-A36C-4D45-84A8-E8200AC9D3F0}"/>
              </a:ext>
            </a:extLst>
          </p:cNvPr>
          <p:cNvSpPr>
            <a:spLocks noChangeArrowheads="1"/>
          </p:cNvSpPr>
          <p:nvPr userDrawn="1"/>
        </p:nvSpPr>
        <p:spPr bwMode="auto">
          <a:xfrm>
            <a:off x="3429000" y="3429000"/>
            <a:ext cx="5715000" cy="1752600"/>
          </a:xfrm>
          <a:prstGeom prst="rect">
            <a:avLst/>
          </a:prstGeom>
          <a:solidFill>
            <a:schemeClr val="tx1">
              <a:alpha val="47058"/>
            </a:schemeClr>
          </a:solidFill>
          <a:ln>
            <a:noFill/>
          </a:ln>
          <a:effectLst>
            <a:outerShdw blurRad="40000" dist="23000" dir="5400000" rotWithShape="0">
              <a:srgbClr val="808080">
                <a:alpha val="34998"/>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lgn="ctr">
              <a:defRPr/>
            </a:pPr>
            <a:endParaRPr lang="en-US" altLang="en-US"/>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21772990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80282304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387757850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251391556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1_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0D09E81C-6194-4D15-A1BB-DC1DF15015F7}"/>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4FB6FE5B-9671-445F-A504-CBA648CBBE4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284978" y="685800"/>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
          <p:cNvSpPr>
            <a:spLocks noGrp="1"/>
          </p:cNvSpPr>
          <p:nvPr>
            <p:ph type="body" sz="quarter" idx="10"/>
          </p:nvPr>
        </p:nvSpPr>
        <p:spPr>
          <a:xfrm>
            <a:off x="5321554" y="1310577"/>
            <a:ext cx="3733800" cy="1507331"/>
          </a:xfrm>
          <a:prstGeom prst="rect">
            <a:avLst/>
          </a:prstGeom>
        </p:spPr>
        <p:txBody>
          <a:bodyPr/>
          <a:lstStyle>
            <a:lvl1pPr marL="0" indent="0" algn="ctr">
              <a:buNone/>
              <a:defRPr sz="32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
        <p:nvSpPr>
          <p:cNvPr id="4" name="Photo Credit"/>
          <p:cNvSpPr>
            <a:spLocks noGrp="1"/>
          </p:cNvSpPr>
          <p:nvPr>
            <p:ph type="body" sz="quarter" idx="1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a:t>Edit Master text styles</a:t>
            </a:r>
          </a:p>
        </p:txBody>
      </p:sp>
      <p:sp>
        <p:nvSpPr>
          <p:cNvPr id="12" name="Text Placeholder 1">
            <a:extLst/>
          </p:cNvPr>
          <p:cNvSpPr>
            <a:spLocks noGrp="1"/>
          </p:cNvSpPr>
          <p:nvPr>
            <p:ph type="body" sz="quarter" idx="12"/>
          </p:nvPr>
        </p:nvSpPr>
        <p:spPr>
          <a:xfrm>
            <a:off x="5321554" y="2955322"/>
            <a:ext cx="3733800" cy="1616678"/>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pic>
        <p:nvPicPr>
          <p:cNvPr id="13" name="Picture 7">
            <a:extLst>
              <a:ext uri="{FF2B5EF4-FFF2-40B4-BE49-F238E27FC236}">
                <a16:creationId xmlns:a16="http://schemas.microsoft.com/office/drawing/2014/main" id="{210C5219-17E8-6644-8F66-F062CC5A752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21554" y="5969984"/>
            <a:ext cx="37338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1">
            <a:extLst>
              <a:ext uri="{FF2B5EF4-FFF2-40B4-BE49-F238E27FC236}">
                <a16:creationId xmlns:a16="http://schemas.microsoft.com/office/drawing/2014/main" id="{82F46299-58AA-9A45-8F77-BFF776A0C74A}"/>
              </a:ext>
            </a:extLst>
          </p:cNvPr>
          <p:cNvSpPr>
            <a:spLocks noGrp="1"/>
          </p:cNvSpPr>
          <p:nvPr>
            <p:ph type="body" sz="quarter" idx="13"/>
          </p:nvPr>
        </p:nvSpPr>
        <p:spPr>
          <a:xfrm>
            <a:off x="5334000" y="4648200"/>
            <a:ext cx="3733800" cy="1371600"/>
          </a:xfrm>
          <a:prstGeom prst="rect">
            <a:avLst/>
          </a:prstGeom>
        </p:spPr>
        <p:txBody>
          <a:bodyPr/>
          <a:lstStyle>
            <a:lvl1pPr marL="0" indent="0" algn="ctr">
              <a:buNone/>
              <a:defRPr sz="2800" b="1">
                <a:solidFill>
                  <a:schemeClr val="tx1"/>
                </a:solidFill>
                <a:latin typeface="+mj-lt"/>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Edit Master text styles</a:t>
            </a:r>
          </a:p>
        </p:txBody>
      </p:sp>
    </p:spTree>
    <p:extLst>
      <p:ext uri="{BB962C8B-B14F-4D97-AF65-F5344CB8AC3E}">
        <p14:creationId xmlns:p14="http://schemas.microsoft.com/office/powerpoint/2010/main" val="324413481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4D9CAAFC-AA4D-4A37-8CC9-ACC2F09F956B}"/>
              </a:ext>
            </a:extLst>
          </p:cNvPr>
          <p:cNvSpPr txBox="1">
            <a:spLocks/>
          </p:cNvSpPr>
          <p:nvPr userDrawn="1"/>
        </p:nvSpPr>
        <p:spPr>
          <a:xfrm>
            <a:off x="0" y="6705600"/>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pic>
        <p:nvPicPr>
          <p:cNvPr id="6" name="Picture 7">
            <a:extLst>
              <a:ext uri="{FF2B5EF4-FFF2-40B4-BE49-F238E27FC236}">
                <a16:creationId xmlns:a16="http://schemas.microsoft.com/office/drawing/2014/main" id="{0545DFD6-64F2-4AAB-8920-BF175471920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892425"/>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a:extLst>
              <a:ext uri="{FF2B5EF4-FFF2-40B4-BE49-F238E27FC236}">
                <a16:creationId xmlns:a16="http://schemas.microsoft.com/office/drawing/2014/main" id="{83077DEC-0057-4AB9-B810-60D930FE667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46225" y="257175"/>
            <a:ext cx="6051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19776631-F465-40BF-93CA-E9311817C08C}"/>
              </a:ext>
            </a:extLst>
          </p:cNvPr>
          <p:cNvSpPr>
            <a:spLocks noGrp="1"/>
          </p:cNvSpPr>
          <p:nvPr>
            <p:ph type="title"/>
          </p:nvPr>
        </p:nvSpPr>
        <p:spPr>
          <a:xfrm>
            <a:off x="609600" y="3379788"/>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9543049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313BEAF5-C523-4055-A6EA-FEFA5D5FD7C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228600"/>
            <a:ext cx="9144000" cy="609600"/>
          </a:xfrm>
          <a:prstGeom prst="rect">
            <a:avLst/>
          </a:prstGeom>
        </p:spPr>
        <p:txBody>
          <a:bodyPr/>
          <a:lstStyle>
            <a:lvl1pPr>
              <a:defRPr sz="3600">
                <a:solidFill>
                  <a:srgbClr val="336699"/>
                </a:solidFill>
                <a:latin typeface="Calibri" panose="020F0502020204030204" pitchFamily="34" charset="0"/>
              </a:defRPr>
            </a:lvl1pPr>
          </a:lstStyle>
          <a:p>
            <a:r>
              <a:rPr lang="en-US" dirty="0"/>
              <a:t>Click to edit Master title style</a:t>
            </a:r>
          </a:p>
        </p:txBody>
      </p:sp>
      <p:sp>
        <p:nvSpPr>
          <p:cNvPr id="3" name="Content Placeholder 1"/>
          <p:cNvSpPr>
            <a:spLocks noGrp="1"/>
          </p:cNvSpPr>
          <p:nvPr>
            <p:ph idx="1"/>
          </p:nvPr>
        </p:nvSpPr>
        <p:spPr>
          <a:xfrm>
            <a:off x="457200" y="1417638"/>
            <a:ext cx="8229600" cy="5135562"/>
          </a:xfrm>
          <a:prstGeom prst="rect">
            <a:avLst/>
          </a:prstGeom>
        </p:spPr>
        <p:txBody>
          <a:bodyPr/>
          <a:lstStyle>
            <a:lvl1pPr marL="0" indent="0">
              <a:spcAft>
                <a:spcPts val="800"/>
              </a:spcAft>
              <a:buNone/>
              <a:defRPr sz="2800">
                <a:latin typeface="Calibri" panose="020F0502020204030204" pitchFamily="34" charset="0"/>
              </a:defRPr>
            </a:lvl1pPr>
            <a:lvl2pPr marL="914400" indent="-457200">
              <a:spcAft>
                <a:spcPts val="800"/>
              </a:spcAft>
              <a:buFont typeface="Arial" panose="020B0604020202020204" pitchFamily="34" charset="0"/>
              <a:buChar char="•"/>
              <a:defRPr sz="2600">
                <a:latin typeface="Calibri" panose="020F0502020204030204" pitchFamily="34" charset="0"/>
              </a:defRPr>
            </a:lvl2pPr>
            <a:lvl3pPr marL="1257300" indent="-342900">
              <a:spcAft>
                <a:spcPts val="800"/>
              </a:spcAft>
              <a:buFont typeface="Arial" panose="020B0604020202020204" pitchFamily="34" charset="0"/>
              <a:buChar char="•"/>
              <a:defRPr sz="2400">
                <a:latin typeface="Calibri" panose="020F0502020204030204" pitchFamily="34" charset="0"/>
              </a:defRPr>
            </a:lvl3pPr>
            <a:lvl4pPr marL="1657350" indent="-285750">
              <a:spcAft>
                <a:spcPts val="800"/>
              </a:spcAft>
              <a:buFont typeface="Arial" panose="020B0604020202020204" pitchFamily="34" charset="0"/>
              <a:buChar char="•"/>
              <a:defRPr sz="1800">
                <a:latin typeface="Calibri" panose="020F0502020204030204" pitchFamily="34" charset="0"/>
              </a:defRPr>
            </a:lvl4pPr>
            <a:lvl5pPr marL="2114550" indent="-285750">
              <a:spcAft>
                <a:spcPts val="800"/>
              </a:spcAft>
              <a:buFont typeface="Arial" panose="020B0604020202020204" pitchFamily="34" charset="0"/>
              <a:buChar char="•"/>
              <a:defRPr sz="160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33507895"/>
      </p:ext>
    </p:extLst>
  </p:cSld>
  <p:clrMapOvr>
    <a:masterClrMapping/>
  </p:clrMapOvr>
  <p:transition spd="med">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NoBar-Title and Content">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D8DD2334-B5CA-40D4-8BEA-AE5535989A6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a:extLst>
              <a:ext uri="{FF2B5EF4-FFF2-40B4-BE49-F238E27FC236}">
                <a16:creationId xmlns:a16="http://schemas.microsoft.com/office/drawing/2014/main" id="{256AE4F6-28FB-42BA-A0E0-27F2F7CB4B8F}"/>
              </a:ext>
            </a:extLst>
          </p:cNvPr>
          <p:cNvPicPr>
            <a:picLocks noChangeAspect="1"/>
          </p:cNvPicPr>
          <p:nvPr userDrawn="1"/>
        </p:nvPicPr>
        <p:blipFill>
          <a:blip r:embed="rId3">
            <a:extLst>
              <a:ext uri="{28A0092B-C50C-407E-A947-70E740481C1C}">
                <a14:useLocalDpi xmlns:a14="http://schemas.microsoft.com/office/drawing/2010/main" val="0"/>
              </a:ext>
            </a:extLst>
          </a:blip>
          <a:srcRect b="51891"/>
          <a:stretch>
            <a:fillRect/>
          </a:stretch>
        </p:blipFill>
        <p:spPr bwMode="auto">
          <a:xfrm>
            <a:off x="1546225" y="1417638"/>
            <a:ext cx="6051550"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Title"/>
          <p:cNvSpPr>
            <a:spLocks noGrp="1"/>
          </p:cNvSpPr>
          <p:nvPr>
            <p:ph type="title"/>
          </p:nvPr>
        </p:nvSpPr>
        <p:spPr>
          <a:xfrm>
            <a:off x="0" y="4229100"/>
            <a:ext cx="9144000" cy="609600"/>
          </a:xfrm>
          <a:prstGeom prst="rect">
            <a:avLst/>
          </a:prstGeom>
        </p:spPr>
        <p:txBody>
          <a:bodyPr/>
          <a:lstStyle>
            <a:lvl1pPr>
              <a:defRPr sz="3600">
                <a:solidFill>
                  <a:srgbClr val="336699"/>
                </a:solidFill>
                <a:latin typeface="Calibri" panose="020F0502020204030204" pitchFamily="34" charset="0"/>
              </a:defRPr>
            </a:lvl1pPr>
          </a:lstStyle>
          <a:p>
            <a:r>
              <a:rPr lang="en-US" dirty="0"/>
              <a:t>Click to edit Master title style</a:t>
            </a:r>
          </a:p>
        </p:txBody>
      </p:sp>
      <p:sp>
        <p:nvSpPr>
          <p:cNvPr id="7" name="Jump Link"/>
          <p:cNvSpPr>
            <a:spLocks noGrp="1"/>
          </p:cNvSpPr>
          <p:nvPr>
            <p:ph type="body" sz="quarter" idx="16"/>
          </p:nvPr>
        </p:nvSpPr>
        <p:spPr>
          <a:xfrm>
            <a:off x="3886200" y="6553200"/>
            <a:ext cx="1371600" cy="99950"/>
          </a:xfrm>
          <a:prstGeom prst="rect">
            <a:avLst/>
          </a:prstGeom>
        </p:spPr>
        <p:txBody>
          <a:bodyPr lIns="0" tIns="0" rIns="0" bIns="0"/>
          <a:lstStyle>
            <a:lvl1pPr marL="0" indent="0" algn="ctr">
              <a:buNone/>
              <a:defRPr sz="800">
                <a:latin typeface="Calibri" panose="020F050202020403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Calibri" panose="020F050202020403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065228369"/>
      </p:ext>
    </p:extLst>
  </p:cSld>
  <p:clrMapOvr>
    <a:masterClrMapping/>
  </p:clrMapOvr>
  <p:transition spd="med">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518566F7-D92C-41D7-A49E-FF16993F7A1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0" y="228600"/>
            <a:ext cx="9144000" cy="639762"/>
          </a:xfrm>
          <a:prstGeom prst="rect">
            <a:avLst/>
          </a:prstGeom>
        </p:spPr>
        <p:txBody>
          <a:bodyPr/>
          <a:lstStyle>
            <a:lvl1pPr>
              <a:defRPr lang="en-US" sz="3200" dirty="0">
                <a:solidFill>
                  <a:srgbClr val="336699"/>
                </a:solidFill>
                <a:latin typeface="Calibri" panose="020F0502020204030204" pitchFamily="34" charset="0"/>
              </a:defRPr>
            </a:lvl1pPr>
          </a:lstStyle>
          <a:p>
            <a:pPr lvl="0"/>
            <a:r>
              <a:rPr lang="en-US" dirty="0"/>
              <a:t>Click to edit Master title style</a:t>
            </a:r>
          </a:p>
        </p:txBody>
      </p:sp>
      <p:sp>
        <p:nvSpPr>
          <p:cNvPr id="8" name="Content Placeholder 1"/>
          <p:cNvSpPr>
            <a:spLocks noGrp="1"/>
          </p:cNvSpPr>
          <p:nvPr>
            <p:ph sz="quarter" idx="12"/>
          </p:nvPr>
        </p:nvSpPr>
        <p:spPr>
          <a:xfrm>
            <a:off x="533400" y="1371600"/>
            <a:ext cx="8153400" cy="838200"/>
          </a:xfrm>
          <a:prstGeom prst="rect">
            <a:avLst/>
          </a:prstGeom>
        </p:spPr>
        <p:txBody>
          <a:bodyPr/>
          <a:lstStyle>
            <a:lvl1pPr>
              <a:spcAft>
                <a:spcPts val="800"/>
              </a:spcAft>
              <a:defRPr sz="2000">
                <a:latin typeface="Calibri" panose="020F0502020204030204" pitchFamily="34" charset="0"/>
              </a:defRPr>
            </a:lvl1pPr>
            <a:lvl2pPr>
              <a:spcAft>
                <a:spcPts val="800"/>
              </a:spcAft>
              <a:defRPr sz="1800">
                <a:latin typeface="Calibri" panose="020F0502020204030204" pitchFamily="34" charset="0"/>
              </a:defRPr>
            </a:lvl2pPr>
            <a:lvl3pPr>
              <a:spcAft>
                <a:spcPts val="800"/>
              </a:spcAft>
              <a:defRPr sz="1600">
                <a:latin typeface="Calibri" panose="020F0502020204030204" pitchFamily="34" charset="0"/>
              </a:defRPr>
            </a:lvl3pPr>
            <a:lvl4pPr>
              <a:spcAft>
                <a:spcPts val="800"/>
              </a:spcAft>
              <a:defRPr sz="1400">
                <a:latin typeface="Calibri" panose="020F0502020204030204" pitchFamily="34" charset="0"/>
              </a:defRPr>
            </a:lvl4pPr>
            <a:lvl5pPr>
              <a:spcAft>
                <a:spcPts val="800"/>
              </a:spcAft>
              <a:defRPr sz="140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286000"/>
            <a:ext cx="8153400" cy="762000"/>
          </a:xfrm>
          <a:prstGeom prst="rect">
            <a:avLst/>
          </a:prstGeom>
        </p:spPr>
        <p:txBody>
          <a:bodyPr/>
          <a:lstStyle>
            <a:lvl1pPr>
              <a:spcAft>
                <a:spcPts val="800"/>
              </a:spcAft>
              <a:defRPr sz="2400">
                <a:latin typeface="Calibri" panose="020F0502020204030204" pitchFamily="34" charset="0"/>
              </a:defRPr>
            </a:lvl1pPr>
            <a:lvl2pPr>
              <a:spcAft>
                <a:spcPts val="800"/>
              </a:spcAft>
              <a:defRPr sz="2000">
                <a:latin typeface="Calibri" panose="020F0502020204030204" pitchFamily="34" charset="0"/>
              </a:defRPr>
            </a:lvl2pPr>
            <a:lvl3pPr>
              <a:spcAft>
                <a:spcPts val="800"/>
              </a:spcAft>
              <a:defRPr sz="1800">
                <a:latin typeface="Calibri" panose="020F0502020204030204" pitchFamily="34" charset="0"/>
              </a:defRPr>
            </a:lvl3pPr>
            <a:lvl4pPr>
              <a:spcAft>
                <a:spcPts val="800"/>
              </a:spcAft>
              <a:defRPr sz="1600">
                <a:latin typeface="Calibri" panose="020F0502020204030204" pitchFamily="34" charset="0"/>
              </a:defRPr>
            </a:lvl4pPr>
            <a:lvl5pPr>
              <a:spcAft>
                <a:spcPts val="800"/>
              </a:spcAft>
              <a:defRPr sz="1600">
                <a:latin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3185160"/>
            <a:ext cx="8153400" cy="685800"/>
          </a:xfrm>
          <a:prstGeom prst="rect">
            <a:avLst/>
          </a:prstGeom>
        </p:spPr>
        <p:txBody>
          <a:bodyPr/>
          <a:lstStyle>
            <a:lvl1pPr>
              <a:spcAft>
                <a:spcPts val="800"/>
              </a:spcAft>
              <a:defRPr sz="2400">
                <a:latin typeface="Calibri" panose="020F0502020204030204" pitchFamily="34" charset="0"/>
              </a:defRPr>
            </a:lvl1pPr>
            <a:lvl2pPr>
              <a:spcAft>
                <a:spcPts val="800"/>
              </a:spcAft>
              <a:defRPr sz="2000">
                <a:latin typeface="Calibri" panose="020F0502020204030204" pitchFamily="34" charset="0"/>
              </a:defRPr>
            </a:lvl2pPr>
            <a:lvl3pPr>
              <a:spcAft>
                <a:spcPts val="800"/>
              </a:spcAft>
              <a:defRPr sz="1800">
                <a:latin typeface="Calibri" panose="020F0502020204030204" pitchFamily="34" charset="0"/>
              </a:defRPr>
            </a:lvl3pPr>
            <a:lvl4pPr>
              <a:spcAft>
                <a:spcPts val="800"/>
              </a:spcAft>
              <a:defRPr sz="1600">
                <a:latin typeface="Calibri" panose="020F0502020204030204" pitchFamily="34" charset="0"/>
              </a:defRPr>
            </a:lvl4pPr>
            <a:lvl5pPr>
              <a:spcAft>
                <a:spcPts val="800"/>
              </a:spcAft>
              <a:defRPr sz="1600">
                <a:latin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977640"/>
            <a:ext cx="8153400" cy="838200"/>
          </a:xfrm>
          <a:prstGeom prst="rect">
            <a:avLst/>
          </a:prstGeom>
        </p:spPr>
        <p:txBody>
          <a:bodyPr/>
          <a:lstStyle>
            <a:lvl1pPr>
              <a:spcAft>
                <a:spcPts val="800"/>
              </a:spcAft>
              <a:defRPr sz="2400">
                <a:latin typeface="Calibri" panose="020F0502020204030204" pitchFamily="34" charset="0"/>
              </a:defRPr>
            </a:lvl1pPr>
            <a:lvl2pPr>
              <a:spcAft>
                <a:spcPts val="800"/>
              </a:spcAft>
              <a:defRPr sz="2000">
                <a:latin typeface="Calibri" panose="020F0502020204030204" pitchFamily="34" charset="0"/>
              </a:defRPr>
            </a:lvl2pPr>
            <a:lvl3pPr>
              <a:spcAft>
                <a:spcPts val="800"/>
              </a:spcAft>
              <a:defRPr sz="1800">
                <a:latin typeface="Calibri" panose="020F0502020204030204" pitchFamily="34" charset="0"/>
              </a:defRPr>
            </a:lvl3pPr>
            <a:lvl4pPr>
              <a:spcAft>
                <a:spcPts val="800"/>
              </a:spcAft>
              <a:defRPr sz="1600">
                <a:latin typeface="Calibri" panose="020F0502020204030204" pitchFamily="34" charset="0"/>
              </a:defRPr>
            </a:lvl4pPr>
            <a:lvl5pPr>
              <a:spcAft>
                <a:spcPts val="800"/>
              </a:spcAft>
              <a:defRPr sz="1600">
                <a:latin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922520"/>
            <a:ext cx="8153400" cy="914400"/>
          </a:xfrm>
          <a:prstGeom prst="rect">
            <a:avLst/>
          </a:prstGeom>
        </p:spPr>
        <p:txBody>
          <a:bodyPr/>
          <a:lstStyle>
            <a:lvl1pPr>
              <a:spcAft>
                <a:spcPts val="800"/>
              </a:spcAft>
              <a:defRPr sz="2400">
                <a:latin typeface="Calibri" panose="020F0502020204030204" pitchFamily="34" charset="0"/>
              </a:defRPr>
            </a:lvl1pPr>
            <a:lvl2pPr>
              <a:spcAft>
                <a:spcPts val="800"/>
              </a:spcAft>
              <a:defRPr sz="2000">
                <a:latin typeface="Calibri" panose="020F0502020204030204" pitchFamily="34" charset="0"/>
              </a:defRPr>
            </a:lvl2pPr>
            <a:lvl3pPr>
              <a:spcAft>
                <a:spcPts val="800"/>
              </a:spcAft>
              <a:defRPr sz="1800">
                <a:latin typeface="Calibri" panose="020F0502020204030204" pitchFamily="34" charset="0"/>
              </a:defRPr>
            </a:lvl3pPr>
            <a:lvl4pPr>
              <a:spcAft>
                <a:spcPts val="800"/>
              </a:spcAft>
              <a:defRPr sz="1600">
                <a:latin typeface="Calibri" panose="020F0502020204030204" pitchFamily="34" charset="0"/>
              </a:defRPr>
            </a:lvl4pPr>
            <a:lvl5pPr>
              <a:spcAft>
                <a:spcPts val="800"/>
              </a:spcAft>
              <a:defRPr sz="1600">
                <a:latin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943600"/>
            <a:ext cx="8153400" cy="762000"/>
          </a:xfrm>
          <a:prstGeom prst="rect">
            <a:avLst/>
          </a:prstGeom>
        </p:spPr>
        <p:txBody>
          <a:bodyPr/>
          <a:lstStyle>
            <a:lvl1pPr>
              <a:spcAft>
                <a:spcPts val="800"/>
              </a:spcAft>
              <a:defRPr sz="2400">
                <a:latin typeface="Calibri" panose="020F0502020204030204" pitchFamily="34" charset="0"/>
              </a:defRPr>
            </a:lvl1pPr>
            <a:lvl2pPr>
              <a:spcAft>
                <a:spcPts val="800"/>
              </a:spcAft>
              <a:defRPr sz="2000">
                <a:latin typeface="Calibri" panose="020F0502020204030204" pitchFamily="34" charset="0"/>
              </a:defRPr>
            </a:lvl2pPr>
            <a:lvl3pPr>
              <a:spcAft>
                <a:spcPts val="800"/>
              </a:spcAft>
              <a:defRPr sz="1800">
                <a:latin typeface="Calibri" panose="020F0502020204030204" pitchFamily="34" charset="0"/>
              </a:defRPr>
            </a:lvl3pPr>
            <a:lvl4pPr>
              <a:spcAft>
                <a:spcPts val="800"/>
              </a:spcAft>
              <a:defRPr sz="1600">
                <a:latin typeface="Calibri" panose="020F0502020204030204" pitchFamily="34" charset="0"/>
              </a:defRPr>
            </a:lvl4pPr>
            <a:lvl5pPr>
              <a:spcAft>
                <a:spcPts val="800"/>
              </a:spcAft>
              <a:defRPr sz="1600">
                <a:latin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Calibri" panose="020F050202020403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6072682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C9EAA7FC-ED92-4206-860A-6222C95AD53D}"/>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a:t>Click to edit Master title style</a:t>
            </a:r>
            <a:endParaRPr lang="en-US" dirty="0"/>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6" name="Photo Credit"/>
          <p:cNvSpPr>
            <a:spLocks noGrp="1"/>
          </p:cNvSpPr>
          <p:nvPr>
            <p:ph type="body" sz="quarter" idx="1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lvl="0"/>
            <a:r>
              <a:rPr lang="en-US" noProof="0"/>
              <a:t>Edit Master text styles</a:t>
            </a:r>
          </a:p>
        </p:txBody>
      </p:sp>
    </p:spTree>
    <p:extLst>
      <p:ext uri="{BB962C8B-B14F-4D97-AF65-F5344CB8AC3E}">
        <p14:creationId xmlns:p14="http://schemas.microsoft.com/office/powerpoint/2010/main" val="81243144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D1271FFD-CE45-41B6-B385-710E3CF5BF0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Title"/>
          <p:cNvSpPr>
            <a:spLocks noGrp="1"/>
          </p:cNvSpPr>
          <p:nvPr>
            <p:ph type="title"/>
          </p:nvPr>
        </p:nvSpPr>
        <p:spPr>
          <a:xfrm>
            <a:off x="-1" y="228600"/>
            <a:ext cx="9144001" cy="609600"/>
          </a:xfrm>
          <a:prstGeom prst="rect">
            <a:avLst/>
          </a:prstGeom>
        </p:spPr>
        <p:txBody>
          <a:bodyPr/>
          <a:lstStyle>
            <a:lvl1pPr>
              <a:defRPr sz="3600">
                <a:solidFill>
                  <a:srgbClr val="336699"/>
                </a:solidFill>
                <a:latin typeface="Calibri" panose="020F0502020204030204" pitchFamily="34" charset="0"/>
              </a:defRPr>
            </a:lvl1pPr>
          </a:lstStyle>
          <a:p>
            <a:r>
              <a:rPr lang="en-US" dirty="0"/>
              <a:t>Click to edit Master title style</a:t>
            </a:r>
          </a:p>
        </p:txBody>
      </p:sp>
      <p:sp>
        <p:nvSpPr>
          <p:cNvPr id="3" name="Content Placeholder 1"/>
          <p:cNvSpPr>
            <a:spLocks noGrp="1"/>
          </p:cNvSpPr>
          <p:nvPr>
            <p:ph sz="half" idx="1"/>
          </p:nvPr>
        </p:nvSpPr>
        <p:spPr>
          <a:xfrm>
            <a:off x="457200" y="1417638"/>
            <a:ext cx="4038600" cy="5112702"/>
          </a:xfrm>
          <a:prstGeom prst="rect">
            <a:avLst/>
          </a:prstGeom>
        </p:spPr>
        <p:txBody>
          <a:bodyPr/>
          <a:lstStyle>
            <a:lvl1pPr>
              <a:spcAft>
                <a:spcPts val="800"/>
              </a:spcAft>
              <a:defRPr sz="2400">
                <a:latin typeface="Calibri" panose="020F0502020204030204" pitchFamily="34" charset="0"/>
              </a:defRPr>
            </a:lvl1pPr>
            <a:lvl2pPr>
              <a:spcAft>
                <a:spcPts val="800"/>
              </a:spcAft>
              <a:defRPr sz="2000">
                <a:latin typeface="Calibri" panose="020F0502020204030204" pitchFamily="34" charset="0"/>
              </a:defRPr>
            </a:lvl2pPr>
            <a:lvl3pPr>
              <a:spcAft>
                <a:spcPts val="800"/>
              </a:spcAft>
              <a:defRPr sz="1800">
                <a:latin typeface="Calibri" panose="020F0502020204030204" pitchFamily="34" charset="0"/>
              </a:defRPr>
            </a:lvl3pPr>
            <a:lvl4pPr>
              <a:spcAft>
                <a:spcPts val="800"/>
              </a:spcAft>
              <a:defRPr sz="1600">
                <a:latin typeface="Calibri" panose="020F0502020204030204" pitchFamily="34" charset="0"/>
              </a:defRPr>
            </a:lvl4pPr>
            <a:lvl5pPr>
              <a:spcAft>
                <a:spcPts val="800"/>
              </a:spcAft>
              <a:defRPr sz="16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1417638"/>
            <a:ext cx="4038600" cy="5112702"/>
          </a:xfrm>
          <a:prstGeom prst="rect">
            <a:avLst/>
          </a:prstGeom>
        </p:spPr>
        <p:txBody>
          <a:bodyPr/>
          <a:lstStyle>
            <a:lvl1pPr>
              <a:spcAft>
                <a:spcPts val="800"/>
              </a:spcAft>
              <a:defRPr sz="2400">
                <a:latin typeface="Calibri" panose="020F0502020204030204" pitchFamily="34" charset="0"/>
              </a:defRPr>
            </a:lvl1pPr>
            <a:lvl2pPr>
              <a:spcAft>
                <a:spcPts val="800"/>
              </a:spcAft>
              <a:defRPr sz="2000">
                <a:latin typeface="Calibri" panose="020F0502020204030204" pitchFamily="34" charset="0"/>
              </a:defRPr>
            </a:lvl2pPr>
            <a:lvl3pPr>
              <a:spcAft>
                <a:spcPts val="800"/>
              </a:spcAft>
              <a:defRPr sz="1800">
                <a:latin typeface="Calibri" panose="020F0502020204030204" pitchFamily="34" charset="0"/>
              </a:defRPr>
            </a:lvl3pPr>
            <a:lvl4pPr>
              <a:spcAft>
                <a:spcPts val="800"/>
              </a:spcAft>
              <a:defRPr sz="1600">
                <a:latin typeface="Calibri" panose="020F0502020204030204" pitchFamily="34" charset="0"/>
              </a:defRPr>
            </a:lvl4pPr>
            <a:lvl5pPr>
              <a:spcAft>
                <a:spcPts val="800"/>
              </a:spcAft>
              <a:defRPr sz="16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Calibri" panose="020F0502020204030204" pitchFamily="34" charset="0"/>
              </a:defRPr>
            </a:lvl1pPr>
          </a:lstStyle>
          <a:p>
            <a:pPr lvl="0"/>
            <a:r>
              <a:rPr lang="en-US" dirty="0"/>
              <a:t>Edit Master text styles</a:t>
            </a:r>
          </a:p>
        </p:txBody>
      </p:sp>
      <p:sp>
        <p:nvSpPr>
          <p:cNvPr id="10"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Calibri" panose="020F050202020403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770449992"/>
      </p:ext>
    </p:extLst>
  </p:cSld>
  <p:clrMapOvr>
    <a:masterClrMapping/>
  </p:clrMapOvr>
  <p:transition spd="slow"/>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5CFB21BD-D0B0-4F01-91C1-5A7E245A106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latin typeface="Calibri" panose="020F0502020204030204" pitchFamily="34" charset="0"/>
              </a:defRPr>
            </a:lvl1pPr>
          </a:lstStyle>
          <a:p>
            <a:r>
              <a:rPr lang="en-US" dirty="0"/>
              <a:t>Click to edit Master title style</a:t>
            </a:r>
          </a:p>
        </p:txBody>
      </p:sp>
      <p:sp>
        <p:nvSpPr>
          <p:cNvPr id="3" name="Header 1"/>
          <p:cNvSpPr>
            <a:spLocks noGrp="1"/>
          </p:cNvSpPr>
          <p:nvPr>
            <p:ph type="body" idx="1"/>
          </p:nvPr>
        </p:nvSpPr>
        <p:spPr>
          <a:xfrm>
            <a:off x="457201" y="1341438"/>
            <a:ext cx="4040188" cy="639762"/>
          </a:xfrm>
          <a:prstGeom prst="rect">
            <a:avLst/>
          </a:prstGeom>
        </p:spPr>
        <p:txBody>
          <a:bodyPr anchor="b"/>
          <a:lstStyle>
            <a:lvl1pPr marL="0" indent="0">
              <a:buNone/>
              <a:defRPr sz="2400" b="1">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981200"/>
            <a:ext cx="4040188" cy="4531202"/>
          </a:xfrm>
          <a:prstGeom prst="rect">
            <a:avLst/>
          </a:prstGeom>
        </p:spPr>
        <p:txBody>
          <a:bodyPr/>
          <a:lstStyle>
            <a:lvl1pPr>
              <a:spcAft>
                <a:spcPts val="800"/>
              </a:spcAft>
              <a:defRPr sz="2400">
                <a:latin typeface="Calibri" panose="020F0502020204030204" pitchFamily="34" charset="0"/>
              </a:defRPr>
            </a:lvl1pPr>
            <a:lvl2pPr>
              <a:spcAft>
                <a:spcPts val="800"/>
              </a:spcAft>
              <a:defRPr sz="2000">
                <a:latin typeface="Calibri" panose="020F0502020204030204" pitchFamily="34" charset="0"/>
              </a:defRPr>
            </a:lvl2pPr>
            <a:lvl3pPr>
              <a:spcAft>
                <a:spcPts val="800"/>
              </a:spcAft>
              <a:defRPr sz="1800">
                <a:latin typeface="Calibri" panose="020F0502020204030204" pitchFamily="34" charset="0"/>
              </a:defRPr>
            </a:lvl3pPr>
            <a:lvl4pPr>
              <a:spcAft>
                <a:spcPts val="800"/>
              </a:spcAft>
              <a:defRPr sz="1600">
                <a:latin typeface="Calibri" panose="020F0502020204030204" pitchFamily="34" charset="0"/>
              </a:defRPr>
            </a:lvl4pPr>
            <a:lvl5pPr>
              <a:spcAft>
                <a:spcPts val="800"/>
              </a:spcAft>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1341438"/>
            <a:ext cx="4041775" cy="639762"/>
          </a:xfrm>
          <a:prstGeom prst="rect">
            <a:avLst/>
          </a:prstGeom>
        </p:spPr>
        <p:txBody>
          <a:bodyPr anchor="b"/>
          <a:lstStyle>
            <a:lvl1pPr marL="0" indent="0">
              <a:buNone/>
              <a:defRPr sz="2400" b="1">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981200"/>
            <a:ext cx="4041775" cy="4531202"/>
          </a:xfrm>
          <a:prstGeom prst="rect">
            <a:avLst/>
          </a:prstGeom>
        </p:spPr>
        <p:txBody>
          <a:bodyPr/>
          <a:lstStyle>
            <a:lvl1pPr>
              <a:spcAft>
                <a:spcPts val="800"/>
              </a:spcAft>
              <a:defRPr sz="2400">
                <a:latin typeface="Calibri" panose="020F0502020204030204" pitchFamily="34" charset="0"/>
              </a:defRPr>
            </a:lvl1pPr>
            <a:lvl2pPr>
              <a:spcAft>
                <a:spcPts val="800"/>
              </a:spcAft>
              <a:defRPr sz="2000">
                <a:latin typeface="Calibri" panose="020F0502020204030204" pitchFamily="34" charset="0"/>
              </a:defRPr>
            </a:lvl2pPr>
            <a:lvl3pPr>
              <a:spcAft>
                <a:spcPts val="800"/>
              </a:spcAft>
              <a:defRPr sz="1800">
                <a:latin typeface="Calibri" panose="020F0502020204030204" pitchFamily="34" charset="0"/>
              </a:defRPr>
            </a:lvl3pPr>
            <a:lvl4pPr>
              <a:spcAft>
                <a:spcPts val="800"/>
              </a:spcAft>
              <a:defRPr sz="1600">
                <a:latin typeface="Calibri" panose="020F0502020204030204" pitchFamily="34" charset="0"/>
              </a:defRPr>
            </a:lvl4pPr>
            <a:lvl5pPr>
              <a:spcAft>
                <a:spcPts val="800"/>
              </a:spcAft>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p:nvPr>
        </p:nvSpPr>
        <p:spPr>
          <a:xfrm>
            <a:off x="3817620" y="6529450"/>
            <a:ext cx="1508760" cy="99950"/>
          </a:xfrm>
          <a:prstGeom prst="rect">
            <a:avLst/>
          </a:prstGeom>
        </p:spPr>
        <p:txBody>
          <a:bodyPr lIns="0" tIns="0" rIns="0" bIns="0"/>
          <a:lstStyle>
            <a:lvl1pPr marL="0" indent="0" algn="ctr">
              <a:buNone/>
              <a:defRPr sz="800">
                <a:latin typeface="Calibri" panose="020F0502020204030204" pitchFamily="34" charset="0"/>
              </a:defRPr>
            </a:lvl1pPr>
          </a:lstStyle>
          <a:p>
            <a:pPr lvl="0"/>
            <a:r>
              <a:rPr lang="en-US" dirty="0"/>
              <a:t>Edit Master text styles</a:t>
            </a:r>
          </a:p>
        </p:txBody>
      </p:sp>
      <p:sp>
        <p:nvSpPr>
          <p:cNvPr id="12"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Calibri" panose="020F050202020403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1006854847"/>
      </p:ext>
    </p:extLst>
  </p:cSld>
  <p:clrMapOvr>
    <a:masterClrMapping/>
  </p:clrMapOvr>
  <p:transition spd="slow"/>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EB0E9192-BBC9-43DA-BE75-94E5A4C39D8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Title"/>
          <p:cNvSpPr>
            <a:spLocks noGrp="1"/>
          </p:cNvSpPr>
          <p:nvPr>
            <p:ph type="title"/>
          </p:nvPr>
        </p:nvSpPr>
        <p:spPr>
          <a:xfrm>
            <a:off x="-20713" y="228600"/>
            <a:ext cx="9185426" cy="609600"/>
          </a:xfrm>
          <a:prstGeom prst="rect">
            <a:avLst/>
          </a:prstGeom>
        </p:spPr>
        <p:txBody>
          <a:bodyPr/>
          <a:lstStyle>
            <a:lvl1pPr>
              <a:defRPr sz="3600">
                <a:solidFill>
                  <a:srgbClr val="336699"/>
                </a:solidFill>
                <a:latin typeface="Calibri" panose="020F0502020204030204" pitchFamily="34" charset="0"/>
              </a:defRPr>
            </a:lvl1pPr>
          </a:lstStyle>
          <a:p>
            <a:r>
              <a:rPr lang="en-US" dirty="0"/>
              <a:t>Click to edit Master title style</a:t>
            </a:r>
          </a:p>
        </p:txBody>
      </p:sp>
      <p:sp>
        <p:nvSpPr>
          <p:cNvPr id="3" name="Header 1"/>
          <p:cNvSpPr>
            <a:spLocks noGrp="1"/>
          </p:cNvSpPr>
          <p:nvPr>
            <p:ph type="body" idx="1"/>
          </p:nvPr>
        </p:nvSpPr>
        <p:spPr>
          <a:xfrm>
            <a:off x="457200" y="1415036"/>
            <a:ext cx="4040188" cy="639762"/>
          </a:xfrm>
          <a:prstGeom prst="rect">
            <a:avLst/>
          </a:prstGeom>
        </p:spPr>
        <p:txBody>
          <a:bodyPr anchor="b"/>
          <a:lstStyle>
            <a:lvl1pPr marL="0" indent="0">
              <a:buNone/>
              <a:defRPr sz="2000" b="1">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0" y="2054798"/>
            <a:ext cx="4040188" cy="1752600"/>
          </a:xfrm>
          <a:prstGeom prst="rect">
            <a:avLst/>
          </a:prstGeom>
        </p:spPr>
        <p:txBody>
          <a:bodyPr/>
          <a:lstStyle>
            <a:lvl1pPr>
              <a:spcAft>
                <a:spcPts val="800"/>
              </a:spcAft>
              <a:defRPr sz="2000">
                <a:latin typeface="Calibri" panose="020F0502020204030204" pitchFamily="34" charset="0"/>
              </a:defRPr>
            </a:lvl1pPr>
            <a:lvl2pPr>
              <a:spcAft>
                <a:spcPts val="800"/>
              </a:spcAft>
              <a:defRPr sz="1800">
                <a:latin typeface="Calibri" panose="020F0502020204030204" pitchFamily="34" charset="0"/>
              </a:defRPr>
            </a:lvl2pPr>
            <a:lvl3pPr>
              <a:spcAft>
                <a:spcPts val="800"/>
              </a:spcAft>
              <a:defRPr sz="1600">
                <a:latin typeface="Calibri" panose="020F0502020204030204" pitchFamily="34" charset="0"/>
              </a:defRPr>
            </a:lvl3pPr>
            <a:lvl4pPr>
              <a:spcAft>
                <a:spcPts val="800"/>
              </a:spcAft>
              <a:defRPr sz="1400">
                <a:latin typeface="Calibri" panose="020F0502020204030204" pitchFamily="34" charset="0"/>
              </a:defRPr>
            </a:lvl4pPr>
            <a:lvl5pPr>
              <a:spcAft>
                <a:spcPts val="800"/>
              </a:spcAft>
              <a:defRPr sz="14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5" y="1415036"/>
            <a:ext cx="4041775" cy="639762"/>
          </a:xfrm>
          <a:prstGeom prst="rect">
            <a:avLst/>
          </a:prstGeom>
        </p:spPr>
        <p:txBody>
          <a:bodyPr anchor="b"/>
          <a:lstStyle>
            <a:lvl1pPr marL="0" indent="0">
              <a:buNone/>
              <a:defRPr sz="2000" b="1">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5" y="2054798"/>
            <a:ext cx="4041775" cy="1752600"/>
          </a:xfrm>
          <a:prstGeom prst="rect">
            <a:avLst/>
          </a:prstGeom>
        </p:spPr>
        <p:txBody>
          <a:bodyPr/>
          <a:lstStyle>
            <a:lvl1pPr>
              <a:spcAft>
                <a:spcPts val="800"/>
              </a:spcAft>
              <a:defRPr sz="2000">
                <a:latin typeface="Calibri" panose="020F0502020204030204" pitchFamily="34" charset="0"/>
              </a:defRPr>
            </a:lvl1pPr>
            <a:lvl2pPr>
              <a:spcAft>
                <a:spcPts val="800"/>
              </a:spcAft>
              <a:defRPr sz="1800">
                <a:latin typeface="Calibri" panose="020F0502020204030204" pitchFamily="34" charset="0"/>
              </a:defRPr>
            </a:lvl2pPr>
            <a:lvl3pPr>
              <a:spcAft>
                <a:spcPts val="800"/>
              </a:spcAft>
              <a:defRPr sz="1600">
                <a:latin typeface="Calibri" panose="020F0502020204030204" pitchFamily="34" charset="0"/>
              </a:defRPr>
            </a:lvl3pPr>
            <a:lvl4pPr>
              <a:spcAft>
                <a:spcPts val="800"/>
              </a:spcAft>
              <a:defRPr sz="1400">
                <a:latin typeface="Calibri" panose="020F0502020204030204" pitchFamily="34" charset="0"/>
              </a:defRPr>
            </a:lvl4pPr>
            <a:lvl5pPr>
              <a:spcAft>
                <a:spcPts val="800"/>
              </a:spcAft>
              <a:defRPr sz="14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199" y="4038600"/>
            <a:ext cx="4038600" cy="609600"/>
          </a:xfrm>
          <a:prstGeom prst="rect">
            <a:avLst/>
          </a:prstGeom>
        </p:spPr>
        <p:txBody>
          <a:bodyPr anchor="b"/>
          <a:lstStyle>
            <a:lvl1pPr>
              <a:defRPr lang="en-US" sz="2000" b="1" kern="1200" dirty="0">
                <a:solidFill>
                  <a:schemeClr val="tx1"/>
                </a:solidFill>
                <a:latin typeface="Calibri" panose="020F0502020204030204" pitchFamily="34" charset="0"/>
                <a:ea typeface="+mn-ea"/>
                <a:cs typeface="+mn-cs"/>
              </a:defRPr>
            </a:lvl1pPr>
          </a:lstStyle>
          <a:p>
            <a:pPr lvl="0"/>
            <a:r>
              <a:rPr lang="en-US" dirty="0"/>
              <a:t>Click to edit Master text styles</a:t>
            </a:r>
          </a:p>
        </p:txBody>
      </p:sp>
      <p:sp>
        <p:nvSpPr>
          <p:cNvPr id="14" name="Content Placeholder 3"/>
          <p:cNvSpPr>
            <a:spLocks noGrp="1"/>
          </p:cNvSpPr>
          <p:nvPr>
            <p:ph sz="half" idx="14"/>
          </p:nvPr>
        </p:nvSpPr>
        <p:spPr>
          <a:xfrm>
            <a:off x="457199" y="4648200"/>
            <a:ext cx="4040188" cy="1752600"/>
          </a:xfrm>
          <a:prstGeom prst="rect">
            <a:avLst/>
          </a:prstGeom>
        </p:spPr>
        <p:txBody>
          <a:bodyPr/>
          <a:lstStyle>
            <a:lvl1pPr>
              <a:spcAft>
                <a:spcPts val="800"/>
              </a:spcAft>
              <a:defRPr sz="2000">
                <a:latin typeface="Calibri" panose="020F0502020204030204" pitchFamily="34" charset="0"/>
              </a:defRPr>
            </a:lvl1pPr>
            <a:lvl2pPr>
              <a:spcAft>
                <a:spcPts val="800"/>
              </a:spcAft>
              <a:defRPr sz="1800">
                <a:latin typeface="Calibri" panose="020F0502020204030204" pitchFamily="34" charset="0"/>
              </a:defRPr>
            </a:lvl2pPr>
            <a:lvl3pPr>
              <a:spcAft>
                <a:spcPts val="800"/>
              </a:spcAft>
              <a:defRPr sz="1600">
                <a:latin typeface="Calibri" panose="020F0502020204030204" pitchFamily="34" charset="0"/>
              </a:defRPr>
            </a:lvl3pPr>
            <a:lvl4pPr>
              <a:spcAft>
                <a:spcPts val="800"/>
              </a:spcAft>
              <a:defRPr sz="1400">
                <a:latin typeface="Calibri" panose="020F0502020204030204" pitchFamily="34" charset="0"/>
              </a:defRPr>
            </a:lvl4pPr>
            <a:lvl5pPr>
              <a:spcAft>
                <a:spcPts val="800"/>
              </a:spcAft>
              <a:defRPr sz="14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199" y="4038600"/>
            <a:ext cx="4038600" cy="609600"/>
          </a:xfrm>
          <a:prstGeom prst="rect">
            <a:avLst/>
          </a:prstGeom>
        </p:spPr>
        <p:txBody>
          <a:bodyPr anchor="b"/>
          <a:lstStyle>
            <a:lvl1pPr>
              <a:defRPr lang="en-US" sz="2000" b="1" kern="1200" dirty="0">
                <a:solidFill>
                  <a:schemeClr val="tx1"/>
                </a:solidFill>
                <a:latin typeface="Calibri" panose="020F0502020204030204" pitchFamily="34" charset="0"/>
                <a:ea typeface="+mn-ea"/>
                <a:cs typeface="+mn-cs"/>
              </a:defRPr>
            </a:lvl1pPr>
          </a:lstStyle>
          <a:p>
            <a:pPr lvl="0"/>
            <a:r>
              <a:rPr lang="en-US" dirty="0"/>
              <a:t>Click to edit Master text styles</a:t>
            </a:r>
          </a:p>
        </p:txBody>
      </p:sp>
      <p:sp>
        <p:nvSpPr>
          <p:cNvPr id="15" name="Content Placeholder 4"/>
          <p:cNvSpPr>
            <a:spLocks noGrp="1"/>
          </p:cNvSpPr>
          <p:nvPr>
            <p:ph sz="quarter" idx="15"/>
          </p:nvPr>
        </p:nvSpPr>
        <p:spPr>
          <a:xfrm>
            <a:off x="4645024" y="4645598"/>
            <a:ext cx="4041775" cy="1752600"/>
          </a:xfrm>
          <a:prstGeom prst="rect">
            <a:avLst/>
          </a:prstGeom>
        </p:spPr>
        <p:txBody>
          <a:bodyPr/>
          <a:lstStyle>
            <a:lvl1pPr>
              <a:spcAft>
                <a:spcPts val="800"/>
              </a:spcAft>
              <a:defRPr sz="2000">
                <a:latin typeface="Calibri" panose="020F0502020204030204" pitchFamily="34" charset="0"/>
              </a:defRPr>
            </a:lvl1pPr>
            <a:lvl2pPr>
              <a:spcAft>
                <a:spcPts val="800"/>
              </a:spcAft>
              <a:defRPr sz="1800">
                <a:latin typeface="Calibri" panose="020F0502020204030204" pitchFamily="34" charset="0"/>
              </a:defRPr>
            </a:lvl2pPr>
            <a:lvl3pPr>
              <a:spcAft>
                <a:spcPts val="800"/>
              </a:spcAft>
              <a:defRPr sz="1600">
                <a:latin typeface="Calibri" panose="020F0502020204030204" pitchFamily="34" charset="0"/>
              </a:defRPr>
            </a:lvl3pPr>
            <a:lvl4pPr>
              <a:spcAft>
                <a:spcPts val="800"/>
              </a:spcAft>
              <a:defRPr sz="1400">
                <a:latin typeface="Calibri" panose="020F0502020204030204" pitchFamily="34" charset="0"/>
              </a:defRPr>
            </a:lvl4pPr>
            <a:lvl5pPr>
              <a:spcAft>
                <a:spcPts val="800"/>
              </a:spcAft>
              <a:defRPr sz="14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p:nvPr>
        </p:nvSpPr>
        <p:spPr>
          <a:xfrm>
            <a:off x="3817620" y="6529450"/>
            <a:ext cx="1508760" cy="99950"/>
          </a:xfrm>
          <a:prstGeom prst="rect">
            <a:avLst/>
          </a:prstGeom>
        </p:spPr>
        <p:txBody>
          <a:bodyPr lIns="0" tIns="0" rIns="0" bIns="0"/>
          <a:lstStyle>
            <a:lvl1pPr marL="0" indent="0" algn="ctr">
              <a:buNone/>
              <a:defRPr sz="800">
                <a:latin typeface="Calibri" panose="020F0502020204030204" pitchFamily="34" charset="0"/>
              </a:defRPr>
            </a:lvl1pPr>
          </a:lstStyle>
          <a:p>
            <a:pPr lvl="0"/>
            <a:r>
              <a:rPr lang="en-US" dirty="0"/>
              <a:t>Edit Master text styles</a:t>
            </a:r>
          </a:p>
        </p:txBody>
      </p:sp>
      <p:sp>
        <p:nvSpPr>
          <p:cNvPr id="16"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Calibri" panose="020F050202020403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440188060"/>
      </p:ext>
    </p:extLst>
  </p:cSld>
  <p:clrMapOvr>
    <a:masterClrMapping/>
  </p:clrMapOvr>
  <p:transition spd="slow"/>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16AE1B2B-C3C7-4194-9DBB-D8FDE9515B3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3388" y="1120775"/>
            <a:ext cx="303212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rgbClr val="336699"/>
                </a:solidFill>
                <a:latin typeface="Calibri" panose="020F050202020403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457201" y="1676400"/>
            <a:ext cx="3008313" cy="4800600"/>
          </a:xfrm>
          <a:prstGeom prst="rect">
            <a:avLst/>
          </a:prstGeo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atin typeface="Calibri" panose="020F0502020204030204" pitchFamily="34" charset="0"/>
              </a:defRPr>
            </a:lvl1pPr>
            <a:lvl2pPr>
              <a:spcAft>
                <a:spcPts val="800"/>
              </a:spcAft>
              <a:defRPr sz="2000">
                <a:latin typeface="Calibri" panose="020F0502020204030204" pitchFamily="34" charset="0"/>
              </a:defRPr>
            </a:lvl2pPr>
            <a:lvl3pPr>
              <a:spcAft>
                <a:spcPts val="800"/>
              </a:spcAft>
              <a:defRPr sz="1800">
                <a:latin typeface="Calibri" panose="020F0502020204030204" pitchFamily="34" charset="0"/>
              </a:defRPr>
            </a:lvl3pPr>
            <a:lvl4pPr>
              <a:spcAft>
                <a:spcPts val="800"/>
              </a:spcAft>
              <a:defRPr sz="1600">
                <a:latin typeface="Calibri" panose="020F0502020204030204" pitchFamily="34" charset="0"/>
              </a:defRPr>
            </a:lvl4pPr>
            <a:lvl5pPr>
              <a:spcAft>
                <a:spcPts val="800"/>
              </a:spcAft>
              <a:defRPr sz="1600">
                <a:latin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5445125" y="6488875"/>
            <a:ext cx="1371600" cy="99950"/>
          </a:xfrm>
          <a:prstGeom prst="rect">
            <a:avLst/>
          </a:prstGeom>
        </p:spPr>
        <p:txBody>
          <a:bodyPr lIns="0" tIns="0" rIns="0" bIns="0"/>
          <a:lstStyle>
            <a:lvl1pPr marL="0" indent="0" algn="ctr">
              <a:buNone/>
              <a:defRPr sz="800">
                <a:latin typeface="Calibri" panose="020F0502020204030204" pitchFamily="34" charset="0"/>
              </a:defRPr>
            </a:lvl1pPr>
          </a:lstStyle>
          <a:p>
            <a:pPr lvl="0"/>
            <a:r>
              <a:rPr lang="en-US" dirty="0"/>
              <a:t>Edit Master text styles</a:t>
            </a:r>
          </a:p>
        </p:txBody>
      </p:sp>
      <p:sp>
        <p:nvSpPr>
          <p:cNvPr id="8"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Calibri" panose="020F050202020403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676955972"/>
      </p:ext>
    </p:extLst>
  </p:cSld>
  <p:clrMapOvr>
    <a:masterClrMapping/>
  </p:clrMapOvr>
  <p:transition spd="slow"/>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B525CEAE-49A4-4FCF-86AF-2ACF51A55F4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78488" y="1112838"/>
            <a:ext cx="3008312"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Calibri" panose="020F050202020403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5678487" y="1752600"/>
            <a:ext cx="3008313" cy="4724400"/>
          </a:xfrm>
          <a:prstGeom prst="rect">
            <a:avLst/>
          </a:prstGeo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atin typeface="Calibri" panose="020F0502020204030204" pitchFamily="34" charset="0"/>
              </a:defRPr>
            </a:lvl1pPr>
            <a:lvl2pPr>
              <a:spcAft>
                <a:spcPts val="800"/>
              </a:spcAft>
              <a:defRPr sz="2000">
                <a:latin typeface="Calibri" panose="020F0502020204030204" pitchFamily="34" charset="0"/>
              </a:defRPr>
            </a:lvl2pPr>
            <a:lvl3pPr>
              <a:spcAft>
                <a:spcPts val="800"/>
              </a:spcAft>
              <a:defRPr sz="1800">
                <a:latin typeface="Calibri" panose="020F0502020204030204" pitchFamily="34" charset="0"/>
              </a:defRPr>
            </a:lvl3pPr>
            <a:lvl4pPr>
              <a:spcAft>
                <a:spcPts val="800"/>
              </a:spcAft>
              <a:defRPr sz="1600">
                <a:latin typeface="Calibri" panose="020F0502020204030204" pitchFamily="34" charset="0"/>
              </a:defRPr>
            </a:lvl4pPr>
            <a:lvl5pPr>
              <a:spcAft>
                <a:spcPts val="800"/>
              </a:spcAft>
              <a:defRPr sz="1600">
                <a:latin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p:nvPr>
        </p:nvSpPr>
        <p:spPr>
          <a:xfrm>
            <a:off x="2327275" y="6488875"/>
            <a:ext cx="1371600" cy="99950"/>
          </a:xfrm>
          <a:prstGeom prst="rect">
            <a:avLst/>
          </a:prstGeom>
        </p:spPr>
        <p:txBody>
          <a:bodyPr lIns="0" tIns="0" rIns="0" bIns="0"/>
          <a:lstStyle>
            <a:lvl1pPr marL="0" indent="0" algn="ctr">
              <a:buNone/>
              <a:defRPr sz="800">
                <a:latin typeface="Calibri" panose="020F050202020403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Calibri" panose="020F050202020403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423608196"/>
      </p:ext>
    </p:extLst>
  </p:cSld>
  <p:clrMapOvr>
    <a:masterClrMapping/>
  </p:clrMapOvr>
  <p:transition spd="slow"/>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6D4D74C8-BA60-49AA-9659-6A1492037B2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48212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rgbClr val="336699"/>
                </a:solidFill>
                <a:latin typeface="Calibri" panose="020F0502020204030204" pitchFamily="34" charset="0"/>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Picture Placeholder 1"/>
          <p:cNvSpPr>
            <a:spLocks noGrp="1"/>
          </p:cNvSpPr>
          <p:nvPr>
            <p:ph type="pic" idx="1"/>
          </p:nvPr>
        </p:nvSpPr>
        <p:spPr>
          <a:xfrm>
            <a:off x="1028700" y="128651"/>
            <a:ext cx="7086600" cy="4616784"/>
          </a:xfrm>
          <a:prstGeom prst="rect">
            <a:avLst/>
          </a:prstGeom>
        </p:spPr>
        <p:txBody>
          <a:bodyPr/>
          <a:lstStyle>
            <a:lvl1pPr marL="0" indent="0">
              <a:buNone/>
              <a:defRPr sz="3200">
                <a:latin typeface="Calibri" panose="020F050202020403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7" name="Jump Link"/>
          <p:cNvSpPr>
            <a:spLocks noGrp="1"/>
          </p:cNvSpPr>
          <p:nvPr>
            <p:ph type="body" sz="quarter" idx="16"/>
          </p:nvPr>
        </p:nvSpPr>
        <p:spPr>
          <a:xfrm>
            <a:off x="3886200" y="6531800"/>
            <a:ext cx="1371600" cy="99950"/>
          </a:xfrm>
          <a:prstGeom prst="rect">
            <a:avLst/>
          </a:prstGeom>
        </p:spPr>
        <p:txBody>
          <a:bodyPr lIns="0" tIns="0" rIns="0" bIns="0"/>
          <a:lstStyle>
            <a:lvl1pPr marL="0" indent="0" algn="ctr">
              <a:buNone/>
              <a:defRPr sz="800">
                <a:latin typeface="Calibri" panose="020F0502020204030204" pitchFamily="34" charset="0"/>
              </a:defRPr>
            </a:lvl1pPr>
          </a:lstStyle>
          <a:p>
            <a:pPr lvl="0"/>
            <a:r>
              <a:rPr lang="en-US" dirty="0"/>
              <a:t>Edit Master text styles</a:t>
            </a:r>
          </a:p>
        </p:txBody>
      </p:sp>
      <p:sp>
        <p:nvSpPr>
          <p:cNvPr id="9" name="Photo Credit"/>
          <p:cNvSpPr>
            <a:spLocks noGrp="1"/>
          </p:cNvSpPr>
          <p:nvPr>
            <p:ph type="body" sz="quarter" idx="1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Calibri" panose="020F050202020403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143649631"/>
      </p:ext>
    </p:extLst>
  </p:cSld>
  <p:clrMapOvr>
    <a:masterClrMapping/>
  </p:clrMapOvr>
  <p:transition spd="slow"/>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20FD2D03-B4A5-4114-8059-BEA71EF3CD1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808038"/>
            <a:ext cx="914400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Title"/>
          <p:cNvSpPr>
            <a:spLocks noGrp="1"/>
          </p:cNvSpPr>
          <p:nvPr>
            <p:ph type="title"/>
          </p:nvPr>
        </p:nvSpPr>
        <p:spPr>
          <a:xfrm>
            <a:off x="-2251" y="228600"/>
            <a:ext cx="9172252" cy="609600"/>
          </a:xfrm>
          <a:prstGeom prst="rect">
            <a:avLst/>
          </a:prstGeom>
        </p:spPr>
        <p:txBody>
          <a:bodyPr/>
          <a:lstStyle>
            <a:lvl1pPr>
              <a:defRPr sz="3600">
                <a:solidFill>
                  <a:srgbClr val="336699"/>
                </a:solidFill>
                <a:latin typeface="Calibri" panose="020F0502020204030204" pitchFamily="34" charset="0"/>
              </a:defRPr>
            </a:lvl1pPr>
          </a:lstStyle>
          <a:p>
            <a:r>
              <a:rPr lang="en-US" dirty="0"/>
              <a:t>Click to edit Master title style</a:t>
            </a:r>
          </a:p>
        </p:txBody>
      </p:sp>
      <p:sp>
        <p:nvSpPr>
          <p:cNvPr id="6" name="Media Placeholder 1"/>
          <p:cNvSpPr>
            <a:spLocks noGrp="1"/>
          </p:cNvSpPr>
          <p:nvPr>
            <p:ph type="media" sz="quarter" idx="11"/>
          </p:nvPr>
        </p:nvSpPr>
        <p:spPr>
          <a:xfrm>
            <a:off x="0" y="1600200"/>
            <a:ext cx="9144000" cy="4782556"/>
          </a:xfrm>
          <a:prstGeom prst="rect">
            <a:avLst/>
          </a:prstGeom>
        </p:spPr>
        <p:txBody>
          <a:bodyPr/>
          <a:lstStyle>
            <a:lvl1pPr>
              <a:defRPr>
                <a:latin typeface="Calibri" panose="020F0502020204030204" pitchFamily="34" charset="0"/>
              </a:defRPr>
            </a:lvl1pPr>
          </a:lstStyle>
          <a:p>
            <a:pPr lvl="0"/>
            <a:endParaRPr lang="en-US" noProof="0" dirty="0"/>
          </a:p>
        </p:txBody>
      </p:sp>
      <p:sp>
        <p:nvSpPr>
          <p:cNvPr id="5" name="Video Credit"/>
          <p:cNvSpPr>
            <a:spLocks noGrp="1"/>
          </p:cNvSpPr>
          <p:nvPr>
            <p:ph type="body" sz="quarter" idx="12"/>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Calibri" panose="020F0502020204030204" pitchFamily="34" charset="0"/>
              </a:defRPr>
            </a:lvl1pPr>
            <a:lvl5pPr>
              <a:defRPr/>
            </a:lvl5pPr>
          </a:lstStyle>
          <a:p>
            <a:pPr lvl="0"/>
            <a:r>
              <a:rPr lang="en-US" dirty="0"/>
              <a:t>Edit Master text styles</a:t>
            </a:r>
          </a:p>
        </p:txBody>
      </p:sp>
    </p:spTree>
    <p:extLst>
      <p:ext uri="{BB962C8B-B14F-4D97-AF65-F5344CB8AC3E}">
        <p14:creationId xmlns:p14="http://schemas.microsoft.com/office/powerpoint/2010/main" val="2866010918"/>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0">
            <a:extLst>
              <a:ext uri="{FF2B5EF4-FFF2-40B4-BE49-F238E27FC236}">
                <a16:creationId xmlns:a16="http://schemas.microsoft.com/office/drawing/2014/main" id="{72F13AF4-FAC3-4A70-8B69-131C795D33B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98788" y="3752850"/>
            <a:ext cx="31464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28E6B21B-A798-49D1-B58B-311B155157FC}"/>
              </a:ext>
            </a:extLst>
          </p:cNvPr>
          <p:cNvSpPr txBox="1"/>
          <p:nvPr userDrawn="1"/>
        </p:nvSpPr>
        <p:spPr>
          <a:xfrm>
            <a:off x="0" y="3135313"/>
            <a:ext cx="9144000" cy="369887"/>
          </a:xfrm>
          <a:prstGeom prst="rect">
            <a:avLst/>
          </a:prstGeom>
          <a:solidFill>
            <a:schemeClr val="bg1">
              <a:lumMod val="65000"/>
            </a:schemeClr>
          </a:solidFill>
          <a:ln w="38100">
            <a:noFill/>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5" name="TextBox 4">
            <a:extLst>
              <a:ext uri="{FF2B5EF4-FFF2-40B4-BE49-F238E27FC236}">
                <a16:creationId xmlns:a16="http://schemas.microsoft.com/office/drawing/2014/main" id="{BF30C051-198F-41F7-B66F-706D7BE920BE}"/>
              </a:ext>
            </a:extLst>
          </p:cNvPr>
          <p:cNvSpPr txBox="1">
            <a:spLocks noChangeArrowheads="1"/>
          </p:cNvSpPr>
          <p:nvPr userDrawn="1"/>
        </p:nvSpPr>
        <p:spPr bwMode="auto">
          <a:xfrm rot="5400000">
            <a:off x="5530057" y="3244056"/>
            <a:ext cx="6858000" cy="369887"/>
          </a:xfrm>
          <a:prstGeom prst="rect">
            <a:avLst/>
          </a:prstGeom>
          <a:solidFill>
            <a:schemeClr val="accent1">
              <a:lumMod val="75000"/>
            </a:schemeClr>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
        <p:nvSpPr>
          <p:cNvPr id="2" name="Title 1"/>
          <p:cNvSpPr>
            <a:spLocks noGrp="1"/>
          </p:cNvSpPr>
          <p:nvPr>
            <p:ph type="ctrTitle"/>
          </p:nvPr>
        </p:nvSpPr>
        <p:spPr>
          <a:xfrm>
            <a:off x="2" y="4800600"/>
            <a:ext cx="9143998" cy="1470025"/>
          </a:xfrm>
          <a:solidFill>
            <a:srgbClr val="D66D5C"/>
          </a:solidFill>
          <a:ln w="38100">
            <a:noFill/>
          </a:ln>
        </p:spPr>
        <p:txBody>
          <a:bodyPr>
            <a:normAutofit/>
          </a:bodyPr>
          <a:lstStyle>
            <a:lvl1pPr algn="ctr">
              <a:defRPr sz="2800"/>
            </a:lvl1p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3ABE488C-1BF8-47AE-8973-AA31371137AA}"/>
              </a:ext>
            </a:extLst>
          </p:cNvPr>
          <p:cNvSpPr>
            <a:spLocks noGrp="1"/>
          </p:cNvSpPr>
          <p:nvPr>
            <p:ph type="sldNum" sz="quarter" idx="10"/>
          </p:nvPr>
        </p:nvSpPr>
        <p:spPr>
          <a:xfrm>
            <a:off x="0" y="0"/>
            <a:ext cx="0" cy="0"/>
          </a:xfrm>
        </p:spPr>
        <p:txBody>
          <a:bodyPr/>
          <a:lstStyle>
            <a:lvl1pPr>
              <a:defRPr>
                <a:latin typeface="Calibri" panose="020F0502020204030204" pitchFamily="34" charset="0"/>
                <a:ea typeface="ヒラギノ角ゴ Pro W3" pitchFamily="122" charset="-128"/>
              </a:defRPr>
            </a:lvl1pPr>
          </a:lstStyle>
          <a:p>
            <a:pPr>
              <a:defRPr/>
            </a:pPr>
            <a:endParaRPr lang="en-US" altLang="en-US"/>
          </a:p>
        </p:txBody>
      </p:sp>
    </p:spTree>
    <p:extLst>
      <p:ext uri="{BB962C8B-B14F-4D97-AF65-F5344CB8AC3E}">
        <p14:creationId xmlns:p14="http://schemas.microsoft.com/office/powerpoint/2010/main" val="19825270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F718D1F4-06E0-4E3C-930B-73DF8FD430BE}"/>
              </a:ext>
            </a:extLst>
          </p:cNvPr>
          <p:cNvCxnSpPr/>
          <p:nvPr userDrawn="1"/>
        </p:nvCxnSpPr>
        <p:spPr>
          <a:xfrm>
            <a:off x="0" y="1447800"/>
            <a:ext cx="914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6">
            <a:extLst>
              <a:ext uri="{FF2B5EF4-FFF2-40B4-BE49-F238E27FC236}">
                <a16:creationId xmlns:a16="http://schemas.microsoft.com/office/drawing/2014/main" id="{B2464B92-CBFB-41E8-A6CF-1C40CA40226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45325" y="5888038"/>
            <a:ext cx="209867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99559099-A921-4195-9A5C-DDBEA6BDEA97}"/>
              </a:ext>
            </a:extLst>
          </p:cNvPr>
          <p:cNvSpPr>
            <a:spLocks noGrp="1"/>
          </p:cNvSpPr>
          <p:nvPr>
            <p:ph type="sldNum" sz="quarter" idx="10"/>
          </p:nvPr>
        </p:nvSpPr>
        <p:spPr>
          <a:xfrm>
            <a:off x="0" y="0"/>
            <a:ext cx="0" cy="0"/>
          </a:xfrm>
        </p:spPr>
        <p:txBody>
          <a:bodyPr/>
          <a:lstStyle>
            <a:lvl1pPr>
              <a:defRPr sz="1400">
                <a:latin typeface="Calibri" panose="020F0502020204030204" pitchFamily="34" charset="0"/>
                <a:ea typeface="ヒラギノ角ゴ Pro W3" pitchFamily="122" charset="-128"/>
              </a:defRPr>
            </a:lvl1pPr>
          </a:lstStyle>
          <a:p>
            <a:pPr>
              <a:defRPr/>
            </a:pPr>
            <a:fld id="{83A0CB88-19F7-46E5-BAE7-D1740E94463A}" type="slidenum">
              <a:rPr lang="en-US" altLang="en-US"/>
              <a:pPr>
                <a:defRPr/>
              </a:pPr>
              <a:t>‹#›</a:t>
            </a:fld>
            <a:endParaRPr lang="en-US" altLang="en-US" dirty="0"/>
          </a:p>
        </p:txBody>
      </p:sp>
    </p:spTree>
    <p:extLst>
      <p:ext uri="{BB962C8B-B14F-4D97-AF65-F5344CB8AC3E}">
        <p14:creationId xmlns:p14="http://schemas.microsoft.com/office/powerpoint/2010/main" val="2335563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image" Target="../media/image8.png"/><Relationship Id="rId4" Type="http://schemas.openxmlformats.org/officeDocument/2006/relationships/slideLayout" Target="../slideLayouts/slideLayout29.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10" Type="http://schemas.openxmlformats.org/officeDocument/2006/relationships/theme" Target="../theme/theme3.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5" Type="http://schemas.openxmlformats.org/officeDocument/2006/relationships/slideLayout" Target="../slideLayouts/slideLayout46.xml"/><Relationship Id="rId10" Type="http://schemas.openxmlformats.org/officeDocument/2006/relationships/theme" Target="../theme/theme4.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53.xml"/><Relationship Id="rId7" Type="http://schemas.openxmlformats.org/officeDocument/2006/relationships/slideLayout" Target="../slideLayouts/slideLayout57.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60.xml"/><Relationship Id="rId7" Type="http://schemas.openxmlformats.org/officeDocument/2006/relationships/slideLayout" Target="../slideLayouts/slideLayout64.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5" Type="http://schemas.openxmlformats.org/officeDocument/2006/relationships/slideLayout" Target="../slideLayouts/slideLayout62.xml"/><Relationship Id="rId4" Type="http://schemas.openxmlformats.org/officeDocument/2006/relationships/slideLayout" Target="../slideLayouts/slideLayout6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theme" Target="../theme/theme7.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MH Logo" descr="Logo: McGraw-Hill Education">
            <a:extLst>
              <a:ext uri="{FF2B5EF4-FFF2-40B4-BE49-F238E27FC236}">
                <a16:creationId xmlns:a16="http://schemas.microsoft.com/office/drawing/2014/main" id="{55E61038-048F-4842-A621-917942F6B749}"/>
              </a:ext>
            </a:extLst>
          </p:cNvPr>
          <p:cNvPicPr>
            <a:picLocks noChangeAspect="1"/>
          </p:cNvPicPr>
          <p:nvPr userDrawn="1"/>
        </p:nvPicPr>
        <p:blipFill>
          <a:blip r:embed="rId27">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d Bar">
            <a:extLst>
              <a:ext uri="{FF2B5EF4-FFF2-40B4-BE49-F238E27FC236}">
                <a16:creationId xmlns:a16="http://schemas.microsoft.com/office/drawing/2014/main" id="{1C3F0A04-27B7-4230-B16C-0A011007B6FA}"/>
              </a:ext>
            </a:extLst>
          </p:cNvPr>
          <p:cNvSpPr/>
          <p:nvPr userDrawn="1"/>
        </p:nvSpPr>
        <p:spPr>
          <a:xfrm>
            <a:off x="0" y="6248400"/>
            <a:ext cx="9144000" cy="503238"/>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pic>
        <p:nvPicPr>
          <p:cNvPr id="1028" name="MH Tagline" descr="Tagline: Because learning changes everything.™">
            <a:extLst>
              <a:ext uri="{FF2B5EF4-FFF2-40B4-BE49-F238E27FC236}">
                <a16:creationId xmlns:a16="http://schemas.microsoft.com/office/drawing/2014/main" id="{2644B54E-F441-4698-9B1A-062D2492D083}"/>
              </a:ext>
            </a:extLst>
          </p:cNvPr>
          <p:cNvPicPr>
            <a:picLocks noChangeAspect="1"/>
          </p:cNvPicPr>
          <p:nvPr userDrawn="1"/>
        </p:nvPicPr>
        <p:blipFill>
          <a:blip r:embed="rId28">
            <a:extLst>
              <a:ext uri="{28A0092B-C50C-407E-A947-70E740481C1C}">
                <a14:useLocalDpi xmlns:a14="http://schemas.microsoft.com/office/drawing/2010/main" val="0"/>
              </a:ext>
            </a:extLst>
          </a:blip>
          <a:srcRect/>
          <a:stretch>
            <a:fillRect/>
          </a:stretch>
        </p:blipFill>
        <p:spPr bwMode="auto">
          <a:xfrm>
            <a:off x="53975" y="6351588"/>
            <a:ext cx="322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pyright" descr="©McGraw-Hill Education. All rights reserved. Authorized only for instructor use in the classroom.  No reproduction or further distribution permitted without the prior written consent of McGraw-Hill Education.&#10;">
            <a:extLst>
              <a:ext uri="{FF2B5EF4-FFF2-40B4-BE49-F238E27FC236}">
                <a16:creationId xmlns:a16="http://schemas.microsoft.com/office/drawing/2014/main" id="{EB8C4999-2C21-435D-9594-DC05BAE67F42}"/>
              </a:ext>
            </a:extLst>
          </p:cNvPr>
          <p:cNvSpPr txBox="1">
            <a:spLocks/>
          </p:cNvSpPr>
          <p:nvPr userDrawn="1"/>
        </p:nvSpPr>
        <p:spPr>
          <a:xfrm>
            <a:off x="0" y="6734175"/>
            <a:ext cx="9144000" cy="17145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defRPr/>
            </a:pPr>
            <a:r>
              <a:rPr lang="en-US" dirty="0">
                <a:solidFill>
                  <a:srgbClr val="6A6A6A"/>
                </a:solidFill>
              </a:rPr>
              <a:t>©McGraw-Hill Education. All rights reserved. Authorized only for instructor use in the classroom.  No reproduction or further distribution permitted without the prior written consent of McGraw-Hill Education.</a:t>
            </a:r>
          </a:p>
        </p:txBody>
      </p:sp>
    </p:spTree>
  </p:cSld>
  <p:clrMap bg1="lt1" tx1="dk1" bg2="lt2" tx2="dk2" accent1="accent1" accent2="accent2" accent3="accent3" accent4="accent4" accent5="accent5" accent6="accent6" hlink="hlink" folHlink="folHlink"/>
  <p:sldLayoutIdLst>
    <p:sldLayoutId id="2147485642" r:id="rId1"/>
    <p:sldLayoutId id="2147485643" r:id="rId2"/>
    <p:sldLayoutId id="2147485644" r:id="rId3"/>
    <p:sldLayoutId id="2147485645" r:id="rId4"/>
    <p:sldLayoutId id="2147485646" r:id="rId5"/>
    <p:sldLayoutId id="2147485647" r:id="rId6"/>
    <p:sldLayoutId id="2147485648" r:id="rId7"/>
    <p:sldLayoutId id="2147485649" r:id="rId8"/>
    <p:sldLayoutId id="2147485650" r:id="rId9"/>
    <p:sldLayoutId id="2147485651" r:id="rId10"/>
    <p:sldLayoutId id="2147485652" r:id="rId11"/>
    <p:sldLayoutId id="2147485653" r:id="rId12"/>
    <p:sldLayoutId id="2147485654" r:id="rId13"/>
    <p:sldLayoutId id="2147485655" r:id="rId14"/>
    <p:sldLayoutId id="2147485656" r:id="rId15"/>
    <p:sldLayoutId id="2147485657" r:id="rId16"/>
    <p:sldLayoutId id="2147485658" r:id="rId17"/>
    <p:sldLayoutId id="2147485659" r:id="rId18"/>
    <p:sldLayoutId id="2147485660" r:id="rId19"/>
    <p:sldLayoutId id="2147485661" r:id="rId20"/>
    <p:sldLayoutId id="2147485662" r:id="rId21"/>
    <p:sldLayoutId id="2147485663" r:id="rId22"/>
    <p:sldLayoutId id="2147485664" r:id="rId23"/>
    <p:sldLayoutId id="2147485665" r:id="rId24"/>
    <p:sldLayoutId id="2147485666" r:id="rId25"/>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algn="r" rtl="0" eaLnBrk="0" fontAlgn="base" hangingPunct="0">
        <a:spcBef>
          <a:spcPct val="0"/>
        </a:spcBef>
        <a:spcAft>
          <a:spcPct val="0"/>
        </a:spcAft>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MH Logo" descr="Logo: McGraw-Hill Education">
            <a:extLst>
              <a:ext uri="{FF2B5EF4-FFF2-40B4-BE49-F238E27FC236}">
                <a16:creationId xmlns:a16="http://schemas.microsoft.com/office/drawing/2014/main" id="{D2E6565A-08B9-4434-B361-70C160CDF0A5}"/>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MH Tagline" descr="Tag line: Because learning changes everything™">
            <a:extLst>
              <a:ext uri="{FF2B5EF4-FFF2-40B4-BE49-F238E27FC236}">
                <a16:creationId xmlns:a16="http://schemas.microsoft.com/office/drawing/2014/main" id="{B8FCA873-D85F-4E64-BB89-88430F9528D3}"/>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0" y="6257925"/>
            <a:ext cx="33718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7DC08147-0CDA-4DDA-8FFA-0E35A2A9F9F9}"/>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Tree>
  </p:cSld>
  <p:clrMap bg1="lt1" tx1="dk1" bg2="lt2" tx2="dk2" accent1="accent1" accent2="accent2" accent3="accent3" accent4="accent4" accent5="accent5" accent6="accent6" hlink="hlink" folHlink="folHlink"/>
  <p:sldLayoutIdLst>
    <p:sldLayoutId id="2147485667" r:id="rId1"/>
    <p:sldLayoutId id="2147485668" r:id="rId2"/>
    <p:sldLayoutId id="2147485669" r:id="rId3"/>
    <p:sldLayoutId id="2147485670" r:id="rId4"/>
    <p:sldLayoutId id="2147485671" r:id="rId5"/>
    <p:sldLayoutId id="2147485672" r:id="rId6"/>
    <p:sldLayoutId id="2147485673" r:id="rId7"/>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FE30ED4F-9F7B-412E-B258-783D2CA45795}"/>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
        <p:nvSpPr>
          <p:cNvPr id="3" name="TextBox 2">
            <a:extLst>
              <a:ext uri="{FF2B5EF4-FFF2-40B4-BE49-F238E27FC236}">
                <a16:creationId xmlns:a16="http://schemas.microsoft.com/office/drawing/2014/main" id="{0413B5AB-D616-4820-BE06-38FA7A47609F}"/>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Tree>
  </p:cSld>
  <p:clrMap bg1="lt1" tx1="dk1" bg2="lt2" tx2="dk2" accent1="accent1" accent2="accent2" accent3="accent3" accent4="accent4" accent5="accent5" accent6="accent6" hlink="hlink" folHlink="folHlink"/>
  <p:sldLayoutIdLst>
    <p:sldLayoutId id="2147485674" r:id="rId1"/>
    <p:sldLayoutId id="2147485622" r:id="rId2"/>
    <p:sldLayoutId id="2147485623" r:id="rId3"/>
    <p:sldLayoutId id="2147485624" r:id="rId4"/>
    <p:sldLayoutId id="2147485625" r:id="rId5"/>
    <p:sldLayoutId id="2147485626" r:id="rId6"/>
    <p:sldLayoutId id="2147485627" r:id="rId7"/>
    <p:sldLayoutId id="2147485628" r:id="rId8"/>
    <p:sldLayoutId id="2147485675"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d Bar">
            <a:extLst>
              <a:ext uri="{FF2B5EF4-FFF2-40B4-BE49-F238E27FC236}">
                <a16:creationId xmlns:a16="http://schemas.microsoft.com/office/drawing/2014/main" id="{64C932DE-4F70-4ADB-81EC-4D6DA272FC34}"/>
              </a:ext>
            </a:extLst>
          </p:cNvP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10" name="Copyright" descr="©McGraw-Hill Education&#10;">
            <a:extLst>
              <a:ext uri="{FF2B5EF4-FFF2-40B4-BE49-F238E27FC236}">
                <a16:creationId xmlns:a16="http://schemas.microsoft.com/office/drawing/2014/main" id="{09985D39-4298-4D8E-B0F9-7719280436B5}"/>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chemeClr val="bg1"/>
                </a:solidFill>
              </a:rPr>
              <a:t>©McGraw-Hill Education.</a:t>
            </a:r>
          </a:p>
        </p:txBody>
      </p:sp>
      <p:sp>
        <p:nvSpPr>
          <p:cNvPr id="4" name="TextBox 3">
            <a:extLst>
              <a:ext uri="{FF2B5EF4-FFF2-40B4-BE49-F238E27FC236}">
                <a16:creationId xmlns:a16="http://schemas.microsoft.com/office/drawing/2014/main" id="{48BECDB2-7A07-4A44-BAC3-05E9B58B2B61}"/>
              </a:ext>
            </a:extLst>
          </p:cNvPr>
          <p:cNvSpPr txBox="1">
            <a:spLocks noChangeArrowheads="1"/>
          </p:cNvSpPr>
          <p:nvPr userDrawn="1"/>
        </p:nvSpPr>
        <p:spPr bwMode="auto">
          <a:xfrm rot="5400000">
            <a:off x="5530057" y="3244056"/>
            <a:ext cx="6858000" cy="369887"/>
          </a:xfrm>
          <a:prstGeom prst="rect">
            <a:avLst/>
          </a:prstGeom>
          <a:solidFill>
            <a:srgbClr val="749BCA"/>
          </a:solidFill>
          <a:ln w="38100">
            <a:noFill/>
            <a:miter lim="800000"/>
            <a:headEnd/>
            <a:tailEnd/>
          </a:ln>
        </p:spPr>
        <p:txBody>
          <a:bodyPr>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defRPr/>
            </a:pPr>
            <a:endParaRPr lang="en-US" altLang="en-US" dirty="0">
              <a:ea typeface="+mn-ea"/>
            </a:endParaRPr>
          </a:p>
        </p:txBody>
      </p:sp>
    </p:spTree>
  </p:cSld>
  <p:clrMap bg1="lt1" tx1="dk1" bg2="lt2" tx2="dk2" accent1="accent1" accent2="accent2" accent3="accent3" accent4="accent4" accent5="accent5" accent6="accent6" hlink="hlink" folHlink="folHlink"/>
  <p:sldLayoutIdLst>
    <p:sldLayoutId id="2147485676" r:id="rId1"/>
    <p:sldLayoutId id="2147485629" r:id="rId2"/>
    <p:sldLayoutId id="2147485630" r:id="rId3"/>
    <p:sldLayoutId id="2147485631" r:id="rId4"/>
    <p:sldLayoutId id="2147485632" r:id="rId5"/>
    <p:sldLayoutId id="2147485633" r:id="rId6"/>
    <p:sldLayoutId id="2147485634" r:id="rId7"/>
    <p:sldLayoutId id="2147485635" r:id="rId8"/>
    <p:sldLayoutId id="2147485677" r:id="rId9"/>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Copyright" descr="©McGraw-Hill Education&#10;">
            <a:extLst>
              <a:ext uri="{FF2B5EF4-FFF2-40B4-BE49-F238E27FC236}">
                <a16:creationId xmlns:a16="http://schemas.microsoft.com/office/drawing/2014/main" id="{D9A2A04D-401B-4E91-9F5A-973E8E2FA579}"/>
              </a:ext>
            </a:extLst>
          </p:cNvPr>
          <p:cNvSpPr txBox="1">
            <a:spLocks noChangeArrowheads="1"/>
          </p:cNvSpPr>
          <p:nvPr userDrawn="1"/>
        </p:nvSpPr>
        <p:spPr bwMode="auto">
          <a:xfrm>
            <a:off x="0" y="6642100"/>
            <a:ext cx="1295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678" r:id="rId1"/>
    <p:sldLayoutId id="2147485679" r:id="rId2"/>
    <p:sldLayoutId id="2147485680" r:id="rId3"/>
    <p:sldLayoutId id="2147485681" r:id="rId4"/>
    <p:sldLayoutId id="2147485636" r:id="rId5"/>
    <p:sldLayoutId id="2147485637" r:id="rId6"/>
    <p:sldLayoutId id="2147485638"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d bar">
            <a:extLst>
              <a:ext uri="{FF2B5EF4-FFF2-40B4-BE49-F238E27FC236}">
                <a16:creationId xmlns:a16="http://schemas.microsoft.com/office/drawing/2014/main" id="{D3C8CD41-A2C7-4A4F-B6FC-F9A8B1BB9BBB}"/>
              </a:ext>
            </a:extLst>
          </p:cNvP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chemeClr val="bg2"/>
              </a:solidFill>
            </a:endParaRPr>
          </a:p>
        </p:txBody>
      </p:sp>
      <p:sp>
        <p:nvSpPr>
          <p:cNvPr id="6147" name="Copyright" descr="©McGraw-Hill Education.">
            <a:extLst>
              <a:ext uri="{FF2B5EF4-FFF2-40B4-BE49-F238E27FC236}">
                <a16:creationId xmlns:a16="http://schemas.microsoft.com/office/drawing/2014/main" id="{542E7173-BE25-4C05-92F5-FBA7CED11189}"/>
              </a:ext>
            </a:extLst>
          </p:cNvPr>
          <p:cNvSpPr txBox="1">
            <a:spLocks noChangeArrowheads="1"/>
          </p:cNvSpPr>
          <p:nvPr userDrawn="1"/>
        </p:nvSpPr>
        <p:spPr bwMode="auto">
          <a:xfrm>
            <a:off x="0" y="6629400"/>
            <a:ext cx="1828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ヒラギノ角ゴ Pro W3" pitchFamily="122" charset="-128"/>
              </a:defRPr>
            </a:lvl1pPr>
            <a:lvl2pPr marL="742950" indent="-285750">
              <a:defRPr>
                <a:solidFill>
                  <a:schemeClr val="tx1"/>
                </a:solidFill>
                <a:latin typeface="Calibri" panose="020F0502020204030204" pitchFamily="34" charset="0"/>
                <a:ea typeface="ヒラギノ角ゴ Pro W3" pitchFamily="122" charset="-128"/>
              </a:defRPr>
            </a:lvl2pPr>
            <a:lvl3pPr marL="1143000" indent="-228600">
              <a:defRPr>
                <a:solidFill>
                  <a:schemeClr val="tx1"/>
                </a:solidFill>
                <a:latin typeface="Calibri" panose="020F0502020204030204" pitchFamily="34" charset="0"/>
                <a:ea typeface="ヒラギノ角ゴ Pro W3" pitchFamily="122" charset="-128"/>
              </a:defRPr>
            </a:lvl3pPr>
            <a:lvl4pPr marL="1600200" indent="-228600">
              <a:defRPr>
                <a:solidFill>
                  <a:schemeClr val="tx1"/>
                </a:solidFill>
                <a:latin typeface="Calibri" panose="020F0502020204030204" pitchFamily="34" charset="0"/>
                <a:ea typeface="ヒラギノ角ゴ Pro W3" pitchFamily="122" charset="-128"/>
              </a:defRPr>
            </a:lvl4pPr>
            <a:lvl5pPr marL="2057400" indent="-228600">
              <a:defRPr>
                <a:solidFill>
                  <a:schemeClr val="tx1"/>
                </a:solidFill>
                <a:latin typeface="Calibri" panose="020F0502020204030204" pitchFamily="34" charset="0"/>
                <a:ea typeface="ヒラギノ角ゴ Pro W3" pitchFamily="122"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ヒラギノ角ゴ Pro W3" pitchFamily="122" charset="-128"/>
              </a:defRPr>
            </a:lvl9pPr>
          </a:lstStyle>
          <a:p>
            <a:pPr>
              <a:defRPr/>
            </a:pPr>
            <a:r>
              <a:rPr lang="en-US" altLang="en-US" sz="800" dirty="0">
                <a:solidFill>
                  <a:schemeClr val="bg1"/>
                </a:solidFill>
              </a:rPr>
              <a:t>©McGraw-Hill EducationCopy</a:t>
            </a:r>
          </a:p>
        </p:txBody>
      </p:sp>
    </p:spTree>
  </p:cSld>
  <p:clrMap bg1="lt1" tx1="dk1" bg2="lt2" tx2="dk2" accent1="accent1" accent2="accent2" accent3="accent3" accent4="accent4" accent5="accent5" accent6="accent6" hlink="hlink" folHlink="folHlink"/>
  <p:sldLayoutIdLst>
    <p:sldLayoutId id="2147485682" r:id="rId1"/>
    <p:sldLayoutId id="2147485683" r:id="rId2"/>
    <p:sldLayoutId id="2147485684" r:id="rId3"/>
    <p:sldLayoutId id="2147485685" r:id="rId4"/>
    <p:sldLayoutId id="2147485639" r:id="rId5"/>
    <p:sldLayoutId id="2147485640" r:id="rId6"/>
    <p:sldLayoutId id="2147485641" r:id="rId7"/>
  </p:sldLayoutIdLst>
  <p:hf sldNum="0" hdr="0" ftr="0" dt="0"/>
  <p:txStyles>
    <p:titleStyle>
      <a:lvl1pPr algn="l" rtl="0" eaLnBrk="0" fontAlgn="base" hangingPunct="0">
        <a:spcBef>
          <a:spcPct val="0"/>
        </a:spcBef>
        <a:spcAft>
          <a:spcPct val="0"/>
        </a:spcAft>
        <a:defRPr sz="3200" kern="1200">
          <a:solidFill>
            <a:schemeClr val="bg1"/>
          </a:solidFill>
          <a:latin typeface="Vectipede Rg" pitchFamily="18" charset="0"/>
          <a:ea typeface="+mj-ea"/>
          <a:cs typeface="+mj-cs"/>
        </a:defRPr>
      </a:lvl1pPr>
      <a:lvl2pPr algn="l" rtl="0" eaLnBrk="0" fontAlgn="base" hangingPunct="0">
        <a:spcBef>
          <a:spcPct val="0"/>
        </a:spcBef>
        <a:spcAft>
          <a:spcPct val="0"/>
        </a:spcAft>
        <a:defRPr sz="3200">
          <a:solidFill>
            <a:schemeClr val="bg1"/>
          </a:solidFill>
          <a:latin typeface="Vectipede Rg"/>
        </a:defRPr>
      </a:lvl2pPr>
      <a:lvl3pPr algn="l" rtl="0" eaLnBrk="0" fontAlgn="base" hangingPunct="0">
        <a:spcBef>
          <a:spcPct val="0"/>
        </a:spcBef>
        <a:spcAft>
          <a:spcPct val="0"/>
        </a:spcAft>
        <a:defRPr sz="3200">
          <a:solidFill>
            <a:schemeClr val="bg1"/>
          </a:solidFill>
          <a:latin typeface="Vectipede Rg"/>
        </a:defRPr>
      </a:lvl3pPr>
      <a:lvl4pPr algn="l" rtl="0" eaLnBrk="0" fontAlgn="base" hangingPunct="0">
        <a:spcBef>
          <a:spcPct val="0"/>
        </a:spcBef>
        <a:spcAft>
          <a:spcPct val="0"/>
        </a:spcAft>
        <a:defRPr sz="3200">
          <a:solidFill>
            <a:schemeClr val="bg1"/>
          </a:solidFill>
          <a:latin typeface="Vectipede Rg"/>
        </a:defRPr>
      </a:lvl4pPr>
      <a:lvl5pPr algn="l" rtl="0" eaLnBrk="0" fontAlgn="base" hangingPunct="0">
        <a:spcBef>
          <a:spcPct val="0"/>
        </a:spcBef>
        <a:spcAft>
          <a:spcPct val="0"/>
        </a:spcAft>
        <a:defRPr sz="3200">
          <a:solidFill>
            <a:schemeClr val="bg1"/>
          </a:solidFill>
          <a:latin typeface="Vectipede Rg"/>
        </a:defRPr>
      </a:lvl5pPr>
      <a:lvl6pPr marL="457200" algn="l" rtl="0" fontAlgn="base">
        <a:spcBef>
          <a:spcPct val="0"/>
        </a:spcBef>
        <a:spcAft>
          <a:spcPct val="0"/>
        </a:spcAft>
        <a:defRPr sz="3200">
          <a:solidFill>
            <a:schemeClr val="bg1"/>
          </a:solidFill>
          <a:latin typeface="Vectipede Rg"/>
        </a:defRPr>
      </a:lvl6pPr>
      <a:lvl7pPr marL="914400" algn="l" rtl="0" fontAlgn="base">
        <a:spcBef>
          <a:spcPct val="0"/>
        </a:spcBef>
        <a:spcAft>
          <a:spcPct val="0"/>
        </a:spcAft>
        <a:defRPr sz="3200">
          <a:solidFill>
            <a:schemeClr val="bg1"/>
          </a:solidFill>
          <a:latin typeface="Vectipede Rg"/>
        </a:defRPr>
      </a:lvl7pPr>
      <a:lvl8pPr marL="1371600" algn="l" rtl="0" fontAlgn="base">
        <a:spcBef>
          <a:spcPct val="0"/>
        </a:spcBef>
        <a:spcAft>
          <a:spcPct val="0"/>
        </a:spcAft>
        <a:defRPr sz="3200">
          <a:solidFill>
            <a:schemeClr val="bg1"/>
          </a:solidFill>
          <a:latin typeface="Vectipede Rg"/>
        </a:defRPr>
      </a:lvl8pPr>
      <a:lvl9pPr marL="1828800" algn="l" rtl="0" fontAlgn="base">
        <a:spcBef>
          <a:spcPct val="0"/>
        </a:spcBef>
        <a:spcAft>
          <a:spcPct val="0"/>
        </a:spcAft>
        <a:defRPr sz="3200">
          <a:solidFill>
            <a:schemeClr val="bg1"/>
          </a:solidFill>
          <a:latin typeface="Vectipede Rg"/>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Copyright" descr="©McGraw-Hill Education">
            <a:extLst>
              <a:ext uri="{FF2B5EF4-FFF2-40B4-BE49-F238E27FC236}">
                <a16:creationId xmlns:a16="http://schemas.microsoft.com/office/drawing/2014/main" id="{309F1CB2-1938-4284-94D6-B36A0EB4101F}"/>
              </a:ext>
            </a:extLst>
          </p:cNvPr>
          <p:cNvSpPr txBox="1">
            <a:spLocks/>
          </p:cNvSpPr>
          <p:nvPr userDrawn="1"/>
        </p:nvSpPr>
        <p:spPr>
          <a:xfrm>
            <a:off x="0" y="6705600"/>
            <a:ext cx="1371600" cy="152400"/>
          </a:xfrm>
          <a:prstGeom prst="rect">
            <a:avLst/>
          </a:prstGeom>
        </p:spPr>
        <p:txBody>
          <a:bodyPr>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defRPr/>
            </a:pPr>
            <a:r>
              <a:rPr lang="en-US" dirty="0">
                <a:solidFill>
                  <a:srgbClr val="6A6A6A"/>
                </a:solidFill>
              </a:rPr>
              <a:t>©McGraw-Hill Education.</a:t>
            </a:r>
          </a:p>
        </p:txBody>
      </p:sp>
    </p:spTree>
  </p:cSld>
  <p:clrMap bg1="lt1" tx1="dk1" bg2="lt2" tx2="dk2" accent1="accent1" accent2="accent2" accent3="accent3" accent4="accent4" accent5="accent5" accent6="accent6" hlink="hlink" folHlink="folHlink"/>
  <p:sldLayoutIdLst>
    <p:sldLayoutId id="2147485697" r:id="rId1"/>
    <p:sldLayoutId id="2147485686" r:id="rId2"/>
    <p:sldLayoutId id="2147485687" r:id="rId3"/>
    <p:sldLayoutId id="2147485688" r:id="rId4"/>
    <p:sldLayoutId id="2147485689" r:id="rId5"/>
    <p:sldLayoutId id="2147485690" r:id="rId6"/>
    <p:sldLayoutId id="2147485691" r:id="rId7"/>
    <p:sldLayoutId id="2147485692" r:id="rId8"/>
    <p:sldLayoutId id="2147485693" r:id="rId9"/>
    <p:sldLayoutId id="2147485694" r:id="rId10"/>
    <p:sldLayoutId id="2147485695" r:id="rId11"/>
    <p:sldLayoutId id="2147485696" r:id="rId12"/>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6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7.xml.rels><?xml version="1.0" encoding="UTF-8" standalone="yes"?>
<Relationships xmlns="http://schemas.openxmlformats.org/package/2006/relationships"><Relationship Id="rId3" Type="http://schemas.openxmlformats.org/officeDocument/2006/relationships/hyperlink" Target="http://www.youtube.com/watch?v=xUFKEvRvHK0" TargetMode="External"/><Relationship Id="rId2" Type="http://schemas.openxmlformats.org/officeDocument/2006/relationships/notesSlide" Target="../notesSlides/notesSlide21.xml"/><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3" Type="http://schemas.openxmlformats.org/officeDocument/2006/relationships/hyperlink" Target="http://www.youtube.com/watch?v=jxB81KaDyRw" TargetMode="External"/><Relationship Id="rId2" Type="http://schemas.openxmlformats.org/officeDocument/2006/relationships/notesSlide" Target="../notesSlides/notesSlide22.xml"/><Relationship Id="rId1" Type="http://schemas.openxmlformats.org/officeDocument/2006/relationships/slideLayout" Target="../slideLayouts/slideLayout67.xml"/></Relationships>
</file>

<file path=ppt/slides/_rels/slide29.xml.rels><?xml version="1.0" encoding="UTF-8" standalone="yes"?>
<Relationships xmlns="http://schemas.openxmlformats.org/package/2006/relationships"><Relationship Id="rId3" Type="http://schemas.openxmlformats.org/officeDocument/2006/relationships/hyperlink" Target="http://www.youtube.com/watch?v=RWsx1X8PV_A" TargetMode="External"/><Relationship Id="rId2" Type="http://schemas.openxmlformats.org/officeDocument/2006/relationships/notesSlide" Target="../notesSlides/notesSlide23.xml"/><Relationship Id="rId1" Type="http://schemas.openxmlformats.org/officeDocument/2006/relationships/slideLayout" Target="../slideLayouts/slideLayout6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7.xml"/></Relationships>
</file>

<file path=ppt/slides/_rels/slide30.xml.rels><?xml version="1.0" encoding="UTF-8" standalone="yes"?>
<Relationships xmlns="http://schemas.openxmlformats.org/package/2006/relationships"><Relationship Id="rId3" Type="http://schemas.openxmlformats.org/officeDocument/2006/relationships/hyperlink" Target="http://www.investopedia.com/video/play/corporate-governance/" TargetMode="External"/><Relationship Id="rId2" Type="http://schemas.openxmlformats.org/officeDocument/2006/relationships/notesSlide" Target="../notesSlides/notesSlide24.xml"/><Relationship Id="rId1" Type="http://schemas.openxmlformats.org/officeDocument/2006/relationships/slideLayout" Target="../slideLayouts/slideLayout67.xml"/></Relationships>
</file>

<file path=ppt/slides/_rels/slide31.xml.rels><?xml version="1.0" encoding="UTF-8" standalone="yes"?>
<Relationships xmlns="http://schemas.openxmlformats.org/package/2006/relationships"><Relationship Id="rId3" Type="http://schemas.openxmlformats.org/officeDocument/2006/relationships/hyperlink" Target="http://www.youtube.com/watch?v=4tsCyh9Uhn0" TargetMode="External"/><Relationship Id="rId2" Type="http://schemas.openxmlformats.org/officeDocument/2006/relationships/notesSlide" Target="../notesSlides/notesSlide25.xml"/><Relationship Id="rId1" Type="http://schemas.openxmlformats.org/officeDocument/2006/relationships/slideLayout" Target="../slideLayouts/slideLayout67.xml"/></Relationships>
</file>

<file path=ppt/slides/_rels/slide32.xml.rels><?xml version="1.0" encoding="UTF-8" standalone="yes"?>
<Relationships xmlns="http://schemas.openxmlformats.org/package/2006/relationships"><Relationship Id="rId3" Type="http://schemas.openxmlformats.org/officeDocument/2006/relationships/hyperlink" Target="http://www.ted.com/talks/michael_porter_why_business_can_be_good_at_solving_social_problems.html" TargetMode="External"/><Relationship Id="rId2" Type="http://schemas.openxmlformats.org/officeDocument/2006/relationships/notesSlide" Target="../notesSlides/notesSlide26.xml"/><Relationship Id="rId1" Type="http://schemas.openxmlformats.org/officeDocument/2006/relationships/slideLayout" Target="../slideLayouts/slideLayout67.xml"/></Relationships>
</file>

<file path=ppt/slides/_rels/slide33.xml.rels><?xml version="1.0" encoding="UTF-8" standalone="yes"?>
<Relationships xmlns="http://schemas.openxmlformats.org/package/2006/relationships"><Relationship Id="rId3" Type="http://schemas.openxmlformats.org/officeDocument/2006/relationships/hyperlink" Target="https://www.youtube.com/watch?time_continue=79&amp;v=Z5KZhm19EO0" TargetMode="External"/><Relationship Id="rId2" Type="http://schemas.openxmlformats.org/officeDocument/2006/relationships/notesSlide" Target="../notesSlides/notesSlide27.xml"/><Relationship Id="rId1" Type="http://schemas.openxmlformats.org/officeDocument/2006/relationships/slideLayout" Target="../slideLayouts/slideLayout6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ACB5C91-2623-BE4E-8A87-E08E4C761B25}"/>
              </a:ext>
            </a:extLst>
          </p:cNvPr>
          <p:cNvSpPr>
            <a:spLocks noGrp="1"/>
          </p:cNvSpPr>
          <p:nvPr>
            <p:ph type="body" sz="quarter" idx="10"/>
          </p:nvPr>
        </p:nvSpPr>
        <p:spPr/>
        <p:txBody>
          <a:bodyPr/>
          <a:lstStyle/>
          <a:p>
            <a:r>
              <a:rPr lang="en-US" dirty="0"/>
              <a:t>CHAPTER 12</a:t>
            </a:r>
          </a:p>
        </p:txBody>
      </p:sp>
      <p:sp>
        <p:nvSpPr>
          <p:cNvPr id="5" name="Text Placeholder 4">
            <a:extLst>
              <a:ext uri="{FF2B5EF4-FFF2-40B4-BE49-F238E27FC236}">
                <a16:creationId xmlns:a16="http://schemas.microsoft.com/office/drawing/2014/main" id="{52856048-FA21-2A4B-B402-AA22548AF89C}"/>
              </a:ext>
            </a:extLst>
          </p:cNvPr>
          <p:cNvSpPr>
            <a:spLocks noGrp="1"/>
          </p:cNvSpPr>
          <p:nvPr>
            <p:ph type="body" sz="quarter" idx="12"/>
          </p:nvPr>
        </p:nvSpPr>
        <p:spPr/>
        <p:txBody>
          <a:bodyPr/>
          <a:lstStyle/>
          <a:p>
            <a:r>
              <a:rPr lang="en-US" dirty="0"/>
              <a:t>Corporate Governance and Business Ethics</a:t>
            </a:r>
          </a:p>
        </p:txBody>
      </p:sp>
      <p:sp>
        <p:nvSpPr>
          <p:cNvPr id="6" name="Text Placeholder 5">
            <a:extLst>
              <a:ext uri="{FF2B5EF4-FFF2-40B4-BE49-F238E27FC236}">
                <a16:creationId xmlns:a16="http://schemas.microsoft.com/office/drawing/2014/main" id="{DBD05DD1-2538-B94E-B69A-729239E477FC}"/>
              </a:ext>
            </a:extLst>
          </p:cNvPr>
          <p:cNvSpPr>
            <a:spLocks noGrp="1"/>
          </p:cNvSpPr>
          <p:nvPr>
            <p:ph type="body" sz="quarter" idx="13"/>
          </p:nvPr>
        </p:nvSpPr>
        <p:spPr/>
        <p:txBody>
          <a:bodyPr/>
          <a:lstStyle/>
          <a:p>
            <a:r>
              <a:rPr lang="en-US" dirty="0"/>
              <a:t>SUPPLEMENTAL LECTURE SLIDES</a:t>
            </a:r>
          </a:p>
        </p:txBody>
      </p:sp>
      <p:pic>
        <p:nvPicPr>
          <p:cNvPr id="7" name="Picture 6">
            <a:extLst>
              <a:ext uri="{FF2B5EF4-FFF2-40B4-BE49-F238E27FC236}">
                <a16:creationId xmlns:a16="http://schemas.microsoft.com/office/drawing/2014/main" id="{445F9C0E-6597-414A-8AFC-E4C640417B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241"/>
            <a:ext cx="5175504" cy="6514621"/>
          </a:xfrm>
          <a:prstGeom prst="rect">
            <a:avLst/>
          </a:prstGeom>
        </p:spPr>
      </p:pic>
      <p:sp>
        <p:nvSpPr>
          <p:cNvPr id="4" name="Text Placeholder 3">
            <a:extLst>
              <a:ext uri="{FF2B5EF4-FFF2-40B4-BE49-F238E27FC236}">
                <a16:creationId xmlns:a16="http://schemas.microsoft.com/office/drawing/2014/main" id="{E420DA93-223A-3A44-8F66-93F163DE2B3D}"/>
              </a:ext>
            </a:extLst>
          </p:cNvPr>
          <p:cNvSpPr>
            <a:spLocks noGrp="1"/>
          </p:cNvSpPr>
          <p:nvPr>
            <p:ph type="body" sz="quarter" idx="11"/>
          </p:nvPr>
        </p:nvSpPr>
        <p:spPr>
          <a:xfrm>
            <a:off x="5486400" y="6519862"/>
            <a:ext cx="3568954" cy="109538"/>
          </a:xfrm>
        </p:spPr>
        <p:txBody>
          <a:bodyPr/>
          <a:lstStyle/>
          <a:p>
            <a:r>
              <a:rPr lang="en-US" dirty="0"/>
              <a:t>©</a:t>
            </a:r>
            <a:r>
              <a:rPr lang="en-US" dirty="0" err="1"/>
              <a:t>ISerg</a:t>
            </a:r>
            <a:r>
              <a:rPr lang="en-US" dirty="0"/>
              <a:t>/</a:t>
            </a:r>
            <a:r>
              <a:rPr lang="en-US" dirty="0" err="1"/>
              <a:t>iStock</a:t>
            </a:r>
            <a:r>
              <a:rPr lang="en-US" dirty="0"/>
              <a:t>/Getty Images RF</a:t>
            </a:r>
          </a:p>
          <a:p>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82946" name="Title 1">
            <a:extLst>
              <a:ext uri="{FF2B5EF4-FFF2-40B4-BE49-F238E27FC236}">
                <a16:creationId xmlns:a16="http://schemas.microsoft.com/office/drawing/2014/main" id="{C59B43BC-44E0-4AD9-80AC-AE416BA093B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Strategy Highlight 12.2: Goldman Sachs</a:t>
            </a:r>
          </a:p>
        </p:txBody>
      </p:sp>
      <p:sp>
        <p:nvSpPr>
          <p:cNvPr id="72706" name="Content Placeholder 2">
            <a:extLst>
              <a:ext uri="{FF2B5EF4-FFF2-40B4-BE49-F238E27FC236}">
                <a16:creationId xmlns:a16="http://schemas.microsoft.com/office/drawing/2014/main" id="{DBC77B72-02D7-4DF7-BF52-D913E707CC01}"/>
              </a:ext>
            </a:extLst>
          </p:cNvPr>
          <p:cNvSpPr>
            <a:spLocks noGrp="1"/>
          </p:cNvSpPr>
          <p:nvPr>
            <p:ph idx="1"/>
          </p:nvPr>
        </p:nvSpPr>
        <p:spPr/>
        <p:txBody>
          <a:bodyPr/>
          <a:lstStyle/>
          <a:p>
            <a:pPr marL="0" indent="0">
              <a:spcBef>
                <a:spcPts val="0"/>
              </a:spcBef>
              <a:spcAft>
                <a:spcPts val="600"/>
              </a:spcAft>
              <a:defRPr/>
            </a:pPr>
            <a:r>
              <a:rPr lang="en-US" altLang="en-US" dirty="0">
                <a:latin typeface="+mj-lt"/>
                <a:ea typeface="ヒラギノ角ゴ Pro W3" pitchFamily="122" charset="-128"/>
              </a:rPr>
              <a:t>In 2010, the SEC sued the company and an employee, named Fabrice Tourre, for fraud</a:t>
            </a:r>
          </a:p>
          <a:p>
            <a:pPr marL="400050" lvl="1" indent="0">
              <a:spcBef>
                <a:spcPts val="0"/>
              </a:spcBef>
              <a:spcAft>
                <a:spcPts val="600"/>
              </a:spcAft>
              <a:defRPr/>
            </a:pPr>
            <a:r>
              <a:rPr lang="en-US" altLang="en-US" dirty="0">
                <a:latin typeface="+mj-lt"/>
                <a:ea typeface="ヒラギノ角ゴ Pro W3" pitchFamily="122" charset="-128"/>
              </a:rPr>
              <a:t> The response by the Justice Department: mild?</a:t>
            </a:r>
          </a:p>
          <a:p>
            <a:pPr lvl="2">
              <a:spcBef>
                <a:spcPts val="0"/>
              </a:spcBef>
              <a:spcAft>
                <a:spcPts val="600"/>
              </a:spcAft>
              <a:defRPr/>
            </a:pPr>
            <a:r>
              <a:rPr lang="en-US" altLang="en-US" dirty="0">
                <a:latin typeface="+mj-lt"/>
                <a:ea typeface="Arial" panose="020B0604020202020204" pitchFamily="34" charset="0"/>
              </a:rPr>
              <a:t>The bank mislead investors</a:t>
            </a:r>
          </a:p>
          <a:p>
            <a:pPr lvl="2">
              <a:spcBef>
                <a:spcPts val="0"/>
              </a:spcBef>
              <a:spcAft>
                <a:spcPts val="600"/>
              </a:spcAft>
              <a:defRPr/>
            </a:pPr>
            <a:r>
              <a:rPr lang="en-US" altLang="en-US" dirty="0">
                <a:latin typeface="+mj-lt"/>
                <a:ea typeface="Arial" panose="020B0604020202020204" pitchFamily="34" charset="0"/>
              </a:rPr>
              <a:t>Is it only up to clients to assess risk?</a:t>
            </a:r>
          </a:p>
          <a:p>
            <a:pPr lvl="1">
              <a:spcBef>
                <a:spcPts val="0"/>
              </a:spcBef>
              <a:spcAft>
                <a:spcPts val="600"/>
              </a:spcAft>
              <a:defRPr/>
            </a:pPr>
            <a:r>
              <a:rPr lang="en-US" altLang="en-US" dirty="0">
                <a:latin typeface="+mj-lt"/>
                <a:ea typeface="Arial" panose="020B0604020202020204" pitchFamily="34" charset="0"/>
              </a:rPr>
              <a:t>Goldman Sachs ended up paying $550M to settle the lawsuit, but did not admit wrongdoing.</a:t>
            </a:r>
          </a:p>
          <a:p>
            <a:pPr marL="0" indent="0">
              <a:spcBef>
                <a:spcPts val="0"/>
              </a:spcBef>
              <a:spcAft>
                <a:spcPts val="600"/>
              </a:spcAft>
              <a:defRPr/>
            </a:pPr>
            <a:r>
              <a:rPr lang="en-US" altLang="en-US" dirty="0">
                <a:latin typeface="+mj-lt"/>
                <a:ea typeface="ヒラギノ角ゴ Pro W3" pitchFamily="122" charset="-128"/>
              </a:rPr>
              <a:t>Tourre was convicted of fraud</a:t>
            </a:r>
          </a:p>
          <a:p>
            <a:pPr marL="400050" lvl="1" indent="0">
              <a:spcBef>
                <a:spcPts val="0"/>
              </a:spcBef>
              <a:spcAft>
                <a:spcPts val="600"/>
              </a:spcAft>
              <a:defRPr/>
            </a:pPr>
            <a:r>
              <a:rPr lang="en-US" altLang="en-US" dirty="0">
                <a:latin typeface="+mj-lt"/>
                <a:ea typeface="ヒラギノ角ゴ Pro W3" pitchFamily="122" charset="-128"/>
              </a:rPr>
              <a:t> He was the only member of management charged</a:t>
            </a:r>
          </a:p>
          <a:p>
            <a:pPr marL="0" indent="0">
              <a:spcBef>
                <a:spcPts val="0"/>
              </a:spcBef>
              <a:spcAft>
                <a:spcPts val="600"/>
              </a:spcAft>
              <a:defRPr/>
            </a:pPr>
            <a:r>
              <a:rPr lang="en-US" altLang="en-US" dirty="0">
                <a:latin typeface="+mj-lt"/>
                <a:ea typeface="ヒラギノ角ゴ Pro W3" pitchFamily="122" charset="-128"/>
              </a:rPr>
              <a:t>NY Journalist wrote a book</a:t>
            </a:r>
          </a:p>
          <a:p>
            <a:pPr marL="400050" lvl="1" indent="0">
              <a:spcBef>
                <a:spcPts val="0"/>
              </a:spcBef>
              <a:spcAft>
                <a:spcPts val="600"/>
              </a:spcAft>
              <a:defRPr/>
            </a:pPr>
            <a:r>
              <a:rPr lang="en-US" altLang="en-US" dirty="0">
                <a:latin typeface="+mj-lt"/>
                <a:ea typeface="ヒラギノ角ゴ Pro W3" pitchFamily="122" charset="-128"/>
              </a:rPr>
              <a:t> “Why the Justice Department Fails to Prosecute 			   Executives.”</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a:extLst>
              <a:ext uri="{FF2B5EF4-FFF2-40B4-BE49-F238E27FC236}">
                <a16:creationId xmlns:a16="http://schemas.microsoft.com/office/drawing/2014/main" id="{322AA5B7-815E-4530-8573-52174E93E66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Implications for Strategic Leaders</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a:extLst>
              <a:ext uri="{FF2B5EF4-FFF2-40B4-BE49-F238E27FC236}">
                <a16:creationId xmlns:a16="http://schemas.microsoft.com/office/drawing/2014/main" id="{4B190A4B-02AA-48DA-82C2-9A324D822D1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Corporate Governance Mechanisms </a:t>
            </a:r>
          </a:p>
        </p:txBody>
      </p:sp>
      <p:sp>
        <p:nvSpPr>
          <p:cNvPr id="86019" name="Content Placeholder 2">
            <a:extLst>
              <a:ext uri="{FF2B5EF4-FFF2-40B4-BE49-F238E27FC236}">
                <a16:creationId xmlns:a16="http://schemas.microsoft.com/office/drawing/2014/main" id="{C4612C2B-D0A3-4DAF-AB32-DE4A5FBE9CF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Intertwined with business ethics</a:t>
            </a:r>
          </a:p>
          <a:p>
            <a:r>
              <a:rPr lang="en-US" altLang="en-US">
                <a:ea typeface="ヒラギノ角ゴ Pro W3" pitchFamily="122" charset="-128"/>
              </a:rPr>
              <a:t>Can be effective in addressing the principal–agent problem</a:t>
            </a:r>
          </a:p>
          <a:p>
            <a:r>
              <a:rPr lang="en-US" altLang="en-US">
                <a:ea typeface="ヒラギノ角ゴ Pro W3" pitchFamily="122" charset="-128"/>
              </a:rPr>
              <a:t>Tend to focus on monitoring, controlling, and providing incentives</a:t>
            </a:r>
          </a:p>
          <a:p>
            <a:r>
              <a:rPr lang="en-US" altLang="en-US">
                <a:ea typeface="ヒラギノ角ゴ Pro W3" pitchFamily="122" charset="-128"/>
              </a:rPr>
              <a:t>Must be complemented by:</a:t>
            </a:r>
          </a:p>
          <a:p>
            <a:pPr lvl="1"/>
            <a:r>
              <a:rPr lang="en-US" altLang="en-US">
                <a:cs typeface="Arial" panose="020B0604020202020204" pitchFamily="34" charset="0"/>
              </a:rPr>
              <a:t>A strong code of conduct</a:t>
            </a:r>
          </a:p>
          <a:p>
            <a:pPr lvl="1"/>
            <a:r>
              <a:rPr lang="en-US" altLang="en-US">
                <a:cs typeface="Arial" panose="020B0604020202020204" pitchFamily="34" charset="0"/>
              </a:rPr>
              <a:t>Strategic leaders who act with integrity</a:t>
            </a:r>
          </a:p>
          <a:p>
            <a:pPr lvl="2"/>
            <a:r>
              <a:rPr lang="en-US" altLang="en-US">
                <a:cs typeface="Arial" panose="020B0604020202020204" pitchFamily="34" charset="0"/>
              </a:rPr>
              <a:t>Encourage employees to “walk the talk”</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a:extLst>
              <a:ext uri="{FF2B5EF4-FFF2-40B4-BE49-F238E27FC236}">
                <a16:creationId xmlns:a16="http://schemas.microsoft.com/office/drawing/2014/main" id="{A7E8886A-76AF-4BDE-B26B-7A00829FC0F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The Strategist Must</a:t>
            </a:r>
          </a:p>
        </p:txBody>
      </p:sp>
      <p:sp>
        <p:nvSpPr>
          <p:cNvPr id="88067" name="Content Placeholder 2">
            <a:extLst>
              <a:ext uri="{FF2B5EF4-FFF2-40B4-BE49-F238E27FC236}">
                <a16:creationId xmlns:a16="http://schemas.microsoft.com/office/drawing/2014/main" id="{37559D3B-E8EB-4715-B07C-E6AB19752E1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Needs to apply a stakeholder perspective</a:t>
            </a:r>
          </a:p>
          <a:p>
            <a:pPr lvl="1"/>
            <a:r>
              <a:rPr lang="en-US" altLang="en-US">
                <a:cs typeface="Arial" panose="020B0604020202020204" pitchFamily="34" charset="0"/>
              </a:rPr>
              <a:t>To ensure long-term survival and success of the firm</a:t>
            </a:r>
          </a:p>
          <a:p>
            <a:pPr lvl="1"/>
            <a:r>
              <a:rPr lang="en-US" altLang="en-US">
                <a:ea typeface="ヒラギノ角ゴ Pro W3" pitchFamily="122" charset="-128"/>
                <a:cs typeface="Arial" panose="020B0604020202020204" pitchFamily="34" charset="0"/>
              </a:rPr>
              <a:t>Fairness and transparency are critical</a:t>
            </a:r>
          </a:p>
          <a:p>
            <a:r>
              <a:rPr lang="en-US" altLang="en-US">
                <a:ea typeface="ヒラギノ角ゴ Pro W3" pitchFamily="122" charset="-128"/>
                <a:cs typeface="Arial" panose="020B0604020202020204" pitchFamily="34" charset="0"/>
              </a:rPr>
              <a:t>Ensure management remains professional</a:t>
            </a:r>
          </a:p>
          <a:p>
            <a:pPr lvl="1"/>
            <a:r>
              <a:rPr lang="en-US" altLang="en-US">
                <a:ea typeface="ヒラギノ角ゴ Pro W3" pitchFamily="122" charset="-128"/>
                <a:cs typeface="Arial" panose="020B0604020202020204" pitchFamily="34" charset="0"/>
              </a:rPr>
              <a:t>Organizational values</a:t>
            </a:r>
          </a:p>
          <a:p>
            <a:pPr lvl="1"/>
            <a:r>
              <a:rPr lang="en-US" altLang="en-US">
                <a:ea typeface="ヒラギノ角ゴ Pro W3" pitchFamily="122" charset="-128"/>
                <a:cs typeface="Arial" panose="020B0604020202020204" pitchFamily="34" charset="0"/>
              </a:rPr>
              <a:t>Codes of conduct</a:t>
            </a:r>
            <a:endParaRPr lang="en-US" altLang="en-US">
              <a:ea typeface="ヒラギノ角ゴ Pro W3" pitchFamily="122" charset="-128"/>
            </a:endParaRPr>
          </a:p>
          <a:p>
            <a:r>
              <a:rPr lang="en-US" altLang="en-US">
                <a:ea typeface="ヒラギノ角ゴ Pro W3" pitchFamily="122" charset="-128"/>
              </a:rPr>
              <a:t>Lead by an ethical example</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a:extLst>
              <a:ext uri="{FF2B5EF4-FFF2-40B4-BE49-F238E27FC236}">
                <a16:creationId xmlns:a16="http://schemas.microsoft.com/office/drawing/2014/main" id="{2004A6C1-5A4C-4961-B6E8-A1BB9FCD0F0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Exercises</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a:extLst>
              <a:ext uri="{FF2B5EF4-FFF2-40B4-BE49-F238E27FC236}">
                <a16:creationId xmlns:a16="http://schemas.microsoft.com/office/drawing/2014/main" id="{F350B7D9-1E7F-44B8-84FB-8A1A7B210C3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My Strategy Exercise: Gen Y Workforce</a:t>
            </a:r>
            <a:endParaRPr lang="en-US" altLang="en-US" sz="3200">
              <a:cs typeface="Arial" panose="020B0604020202020204" pitchFamily="34" charset="0"/>
            </a:endParaRPr>
          </a:p>
        </p:txBody>
      </p:sp>
      <p:sp>
        <p:nvSpPr>
          <p:cNvPr id="91139" name="Content Placeholder 2">
            <a:extLst>
              <a:ext uri="{FF2B5EF4-FFF2-40B4-BE49-F238E27FC236}">
                <a16:creationId xmlns:a16="http://schemas.microsoft.com/office/drawing/2014/main" id="{70F7FE60-FED5-4226-8BE2-68D3D2D625C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2400" dirty="0">
                <a:ea typeface="ヒラギノ角ゴ Pro W3" pitchFamily="122" charset="-128"/>
              </a:rPr>
              <a:t>This generation:</a:t>
            </a:r>
          </a:p>
          <a:p>
            <a:pPr lvl="1" eaLnBrk="1" hangingPunct="1"/>
            <a:r>
              <a:rPr lang="en-US" altLang="en-US" sz="2400" dirty="0">
                <a:cs typeface="Arial" panose="020B0604020202020204" pitchFamily="34" charset="0"/>
              </a:rPr>
              <a:t>Has received more individual attention (small classes)</a:t>
            </a:r>
          </a:p>
          <a:p>
            <a:pPr lvl="1" eaLnBrk="1" hangingPunct="1"/>
            <a:r>
              <a:rPr lang="en-US" altLang="en-US" sz="2400" dirty="0">
                <a:cs typeface="Arial" panose="020B0604020202020204" pitchFamily="34" charset="0"/>
              </a:rPr>
              <a:t>Grew up through an explosion of technology</a:t>
            </a:r>
          </a:p>
          <a:p>
            <a:pPr lvl="1" eaLnBrk="1" hangingPunct="1"/>
            <a:r>
              <a:rPr lang="en-US" altLang="en-US" sz="2400" dirty="0">
                <a:cs typeface="Arial" panose="020B0604020202020204" pitchFamily="34" charset="0"/>
              </a:rPr>
              <a:t>May expect higher pay, flexible schedules, promotions</a:t>
            </a:r>
          </a:p>
          <a:p>
            <a:pPr lvl="1" eaLnBrk="1" hangingPunct="1"/>
            <a:r>
              <a:rPr lang="en-US" altLang="en-US" sz="2400" dirty="0">
                <a:cs typeface="Arial" panose="020B0604020202020204" pitchFamily="34" charset="0"/>
              </a:rPr>
              <a:t>Seeks frequent feedback &amp; accommodation</a:t>
            </a:r>
          </a:p>
          <a:p>
            <a:pPr eaLnBrk="1" hangingPunct="1"/>
            <a:r>
              <a:rPr lang="en-US" altLang="en-US" sz="2400" dirty="0">
                <a:ea typeface="ヒラギノ角ゴ Pro W3" pitchFamily="122" charset="-128"/>
              </a:rPr>
              <a:t>Questions to answer:</a:t>
            </a:r>
          </a:p>
          <a:p>
            <a:pPr lvl="1" eaLnBrk="1" hangingPunct="1"/>
            <a:r>
              <a:rPr lang="en-US" altLang="en-US" sz="2400" dirty="0">
                <a:cs typeface="Arial" panose="020B0604020202020204" pitchFamily="34" charset="0"/>
              </a:rPr>
              <a:t>Will this hold a new set of business ethics?</a:t>
            </a:r>
          </a:p>
          <a:p>
            <a:pPr lvl="1" eaLnBrk="1" hangingPunct="1"/>
            <a:r>
              <a:rPr lang="en-US" altLang="en-US" sz="2400" dirty="0">
                <a:cs typeface="Arial" panose="020B0604020202020204" pitchFamily="34" charset="0"/>
              </a:rPr>
              <a:t>Does the MBA oath reflect a new approach Gen Y will take to the business environment?</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a:extLst>
              <a:ext uri="{FF2B5EF4-FFF2-40B4-BE49-F238E27FC236}">
                <a16:creationId xmlns:a16="http://schemas.microsoft.com/office/drawing/2014/main" id="{15FB62E5-79F3-41FA-A09C-29ED0D2C0E6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Small Group Exercise #1</a:t>
            </a:r>
          </a:p>
        </p:txBody>
      </p:sp>
      <p:sp>
        <p:nvSpPr>
          <p:cNvPr id="93187" name="Content Placeholder 2">
            <a:extLst>
              <a:ext uri="{FF2B5EF4-FFF2-40B4-BE49-F238E27FC236}">
                <a16:creationId xmlns:a16="http://schemas.microsoft.com/office/drawing/2014/main" id="{FD0AF676-1968-40FB-B2C5-534FA85D6A26}"/>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Research competitors of Uber:</a:t>
            </a:r>
          </a:p>
          <a:p>
            <a:pPr lvl="1"/>
            <a:r>
              <a:rPr lang="en-US" altLang="en-US">
                <a:cs typeface="Arial" panose="020B0604020202020204" pitchFamily="34" charset="0"/>
              </a:rPr>
              <a:t>Lyft: targets college students headed home</a:t>
            </a:r>
          </a:p>
          <a:p>
            <a:pPr lvl="1"/>
            <a:r>
              <a:rPr lang="en-US" altLang="en-US">
                <a:cs typeface="Arial" panose="020B0604020202020204" pitchFamily="34" charset="0"/>
              </a:rPr>
              <a:t>Didi Chuxing: ride hailing service in China</a:t>
            </a:r>
          </a:p>
          <a:p>
            <a:r>
              <a:rPr lang="en-US" altLang="en-US">
                <a:ea typeface="ヒラギノ角ゴ Pro W3" pitchFamily="122" charset="-128"/>
              </a:rPr>
              <a:t>Questions to answer:</a:t>
            </a:r>
          </a:p>
          <a:p>
            <a:pPr lvl="1"/>
            <a:r>
              <a:rPr lang="en-US" altLang="en-US">
                <a:cs typeface="Arial" panose="020B0604020202020204" pitchFamily="34" charset="0"/>
              </a:rPr>
              <a:t>What similarities and differences do you find in the way these firms have implemented sometimes similar ideas? </a:t>
            </a:r>
          </a:p>
          <a:p>
            <a:pPr lvl="1"/>
            <a:r>
              <a:rPr lang="en-US" altLang="en-US">
                <a:cs typeface="Arial" panose="020B0604020202020204" pitchFamily="34" charset="0"/>
              </a:rPr>
              <a:t>Why are traditional taxi companies attempting to prohibit these services vs. implementing their own app-calling systems?</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a:extLst>
              <a:ext uri="{FF2B5EF4-FFF2-40B4-BE49-F238E27FC236}">
                <a16:creationId xmlns:a16="http://schemas.microsoft.com/office/drawing/2014/main" id="{FED2D675-15EC-4E81-A4E7-74D5E7819842}"/>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Small Group Exercise #2</a:t>
            </a:r>
          </a:p>
        </p:txBody>
      </p:sp>
      <p:sp>
        <p:nvSpPr>
          <p:cNvPr id="95235" name="Content Placeholder 2">
            <a:extLst>
              <a:ext uri="{FF2B5EF4-FFF2-40B4-BE49-F238E27FC236}">
                <a16:creationId xmlns:a16="http://schemas.microsoft.com/office/drawing/2014/main" id="{88459242-75B5-46F7-A1C2-4455DEF2E04F}"/>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400">
                <a:ea typeface="ヒラギノ角ゴ Pro W3" pitchFamily="122" charset="-128"/>
              </a:rPr>
              <a:t>PepsiCo has been contracting directly with small farmers in impoverished areas</a:t>
            </a:r>
          </a:p>
          <a:p>
            <a:pPr lvl="1"/>
            <a:r>
              <a:rPr lang="en-US" altLang="en-US" sz="2200">
                <a:ea typeface="ヒラギノ角ゴ Pro W3" pitchFamily="122" charset="-128"/>
              </a:rPr>
              <a:t>Farmers in 15 countries provide potatoes, corn, sunflower oil</a:t>
            </a:r>
          </a:p>
          <a:p>
            <a:pPr lvl="1"/>
            <a:r>
              <a:rPr lang="en-US" altLang="en-US" sz="2200">
                <a:ea typeface="ヒラギノ角ゴ Pro W3" pitchFamily="122" charset="-128"/>
              </a:rPr>
              <a:t>Output is up 160% and farmer incomes have tripled</a:t>
            </a:r>
          </a:p>
          <a:p>
            <a:pPr lvl="1"/>
            <a:r>
              <a:rPr lang="en-US" altLang="en-US" sz="2200">
                <a:ea typeface="ヒラギノ角ゴ Pro W3" pitchFamily="122" charset="-128"/>
              </a:rPr>
              <a:t>This program has reduced the amount of imports</a:t>
            </a:r>
          </a:p>
          <a:p>
            <a:r>
              <a:rPr lang="en-US" altLang="en-US" sz="2400">
                <a:ea typeface="ヒラギノ角ゴ Pro W3" pitchFamily="122" charset="-128"/>
              </a:rPr>
              <a:t>Group discussion:</a:t>
            </a:r>
          </a:p>
          <a:p>
            <a:pPr lvl="1"/>
            <a:r>
              <a:rPr lang="en-US" altLang="en-US" sz="2000">
                <a:cs typeface="Arial" panose="020B0604020202020204" pitchFamily="34" charset="0"/>
              </a:rPr>
              <a:t>What are the benefits of this program for PepsiCo? What are its drawbacks? </a:t>
            </a:r>
          </a:p>
          <a:p>
            <a:pPr lvl="1"/>
            <a:r>
              <a:rPr lang="en-US" altLang="en-US" sz="2000">
                <a:cs typeface="Arial" panose="020B0604020202020204" pitchFamily="34" charset="0"/>
              </a:rPr>
              <a:t>What other societal benefits could such a program have in Mexico? </a:t>
            </a:r>
          </a:p>
          <a:p>
            <a:pPr lvl="1"/>
            <a:r>
              <a:rPr lang="en-US" altLang="en-US" sz="2000">
                <a:cs typeface="Arial" panose="020B0604020202020204" pitchFamily="34" charset="0"/>
              </a:rPr>
              <a:t>If you were a PepsiCo shareholder, would you support this program? Why or why not?</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a:extLst>
              <a:ext uri="{FF2B5EF4-FFF2-40B4-BE49-F238E27FC236}">
                <a16:creationId xmlns:a16="http://schemas.microsoft.com/office/drawing/2014/main" id="{4761704C-E242-40FB-8BB7-DCDD319D453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Chapter Summary</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5" name="Title 1">
            <a:extLst>
              <a:ext uri="{FF2B5EF4-FFF2-40B4-BE49-F238E27FC236}">
                <a16:creationId xmlns:a16="http://schemas.microsoft.com/office/drawing/2014/main" id="{EF999AF3-24C9-4890-96B8-C30E83280835}"/>
              </a:ext>
            </a:extLst>
          </p:cNvPr>
          <p:cNvSpPr>
            <a:spLocks noGrp="1"/>
          </p:cNvSpPr>
          <p:nvPr>
            <p:ph type="title"/>
          </p:nvPr>
        </p:nvSpPr>
        <p:spPr/>
        <p:txBody>
          <a:bodyPr>
            <a:normAutofit fontScale="90000"/>
          </a:bodyPr>
          <a:lstStyle/>
          <a:p>
            <a:pPr>
              <a:defRPr/>
            </a:pPr>
            <a:r>
              <a:rPr lang="en-US" sz="4000" dirty="0">
                <a:cs typeface="Arial" charset="0"/>
              </a:rPr>
              <a:t>Take Away Concepts </a:t>
            </a:r>
            <a:r>
              <a:rPr lang="en-US" sz="2200" dirty="0">
                <a:cs typeface="Arial" charset="0"/>
              </a:rPr>
              <a:t>(1 of 6)</a:t>
            </a:r>
          </a:p>
        </p:txBody>
      </p:sp>
      <p:sp>
        <p:nvSpPr>
          <p:cNvPr id="63489" name="Content Placeholder 2">
            <a:extLst>
              <a:ext uri="{FF2B5EF4-FFF2-40B4-BE49-F238E27FC236}">
                <a16:creationId xmlns:a16="http://schemas.microsoft.com/office/drawing/2014/main" id="{9859C05D-FCDC-42F2-AAC5-5A6BCDB16F90}"/>
              </a:ext>
            </a:extLst>
          </p:cNvPr>
          <p:cNvSpPr>
            <a:spLocks noGrp="1"/>
          </p:cNvSpPr>
          <p:nvPr>
            <p:ph idx="1"/>
          </p:nvPr>
        </p:nvSpPr>
        <p:spPr/>
        <p:txBody>
          <a:bodyPr/>
          <a:lstStyle/>
          <a:p>
            <a:pPr marL="0" indent="0" algn="ctr" eaLnBrk="1" hangingPunct="1">
              <a:buFont typeface="Arial" panose="020B0604020202020204" pitchFamily="34" charset="0"/>
              <a:buNone/>
              <a:defRPr/>
            </a:pPr>
            <a:r>
              <a:rPr lang="en-US" altLang="en-US" sz="2000" b="1" dirty="0">
                <a:ea typeface="ヒラギノ角ゴ Pro W3" pitchFamily="121" charset="-128"/>
              </a:rPr>
              <a:t>LO 12-1 Describe the shared value creation framework and its relationship to competitive advantage.</a:t>
            </a:r>
          </a:p>
          <a:p>
            <a:pPr marL="342900" indent="-342900" eaLnBrk="1" hangingPunct="1">
              <a:buFont typeface="Arial" panose="020B0604020202020204" pitchFamily="34" charset="0"/>
              <a:buChar char="•"/>
              <a:defRPr/>
            </a:pPr>
            <a:r>
              <a:rPr lang="en-US" altLang="en-US" sz="2400" dirty="0">
                <a:ea typeface="ヒラギノ角ゴ Pro W3" pitchFamily="121" charset="-128"/>
              </a:rPr>
              <a:t>By focusing on financial performance, many companies have defined value creation too narrowly.</a:t>
            </a:r>
          </a:p>
          <a:p>
            <a:pPr marL="342900" indent="-342900" eaLnBrk="1" hangingPunct="1">
              <a:buFont typeface="Arial" panose="020B0604020202020204" pitchFamily="34" charset="0"/>
              <a:buChar char="•"/>
              <a:defRPr/>
            </a:pPr>
            <a:r>
              <a:rPr lang="en-US" altLang="en-US" sz="2400" dirty="0">
                <a:ea typeface="ヒラギノ角ゴ Pro W3" pitchFamily="121" charset="-128"/>
              </a:rPr>
              <a:t>Companies should instead focus on creating shared value, a concept that includes value creation for both shareholders and society.</a:t>
            </a:r>
          </a:p>
          <a:p>
            <a:pPr marL="342900" indent="-342900" eaLnBrk="1" hangingPunct="1">
              <a:buFont typeface="Arial" panose="020B0604020202020204" pitchFamily="34" charset="0"/>
              <a:buChar char="•"/>
              <a:defRPr/>
            </a:pPr>
            <a:r>
              <a:rPr lang="en-US" altLang="en-US" sz="2400" dirty="0">
                <a:ea typeface="ヒラギノ角ゴ Pro W3" pitchFamily="121" charset="-128"/>
              </a:rPr>
              <a:t>The shared value creation framework seeks to identify connections between economic and social needs, and then leverage them into competitive advantage.</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a:extLst>
              <a:ext uri="{FF2B5EF4-FFF2-40B4-BE49-F238E27FC236}">
                <a16:creationId xmlns:a16="http://schemas.microsoft.com/office/drawing/2014/main" id="{DAC8785E-6072-401A-81DE-5D0DA66CB3F5}"/>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Chapter Case: Uber</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a:extLst>
              <a:ext uri="{FF2B5EF4-FFF2-40B4-BE49-F238E27FC236}">
                <a16:creationId xmlns:a16="http://schemas.microsoft.com/office/drawing/2014/main" id="{0B077718-8BB5-46E4-A688-585C564CA42C}"/>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(2 of 6)</a:t>
            </a:r>
            <a:endParaRPr lang="en-US" altLang="en-US" sz="3200">
              <a:cs typeface="Arial" panose="020B0604020202020204" pitchFamily="34" charset="0"/>
            </a:endParaRPr>
          </a:p>
        </p:txBody>
      </p:sp>
      <p:sp>
        <p:nvSpPr>
          <p:cNvPr id="100355" name="Content Placeholder 2">
            <a:extLst>
              <a:ext uri="{FF2B5EF4-FFF2-40B4-BE49-F238E27FC236}">
                <a16:creationId xmlns:a16="http://schemas.microsoft.com/office/drawing/2014/main" id="{63E68405-D286-4FA3-A084-BC74C31FDF3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12-2 Explain the role of corporate governance.</a:t>
            </a:r>
          </a:p>
          <a:p>
            <a:pPr marL="342900" indent="-342900" eaLnBrk="1" hangingPunct="1">
              <a:buFont typeface="Arial" panose="020B0604020202020204" pitchFamily="34" charset="0"/>
              <a:buChar char="•"/>
            </a:pPr>
            <a:r>
              <a:rPr lang="en-US" altLang="en-US" sz="2400" dirty="0">
                <a:ea typeface="ヒラギノ角ゴ Pro W3" pitchFamily="122" charset="-128"/>
              </a:rPr>
              <a:t>Corporate governance involves mechanisms used to direct and control an enterprise in order to ensure that it pursues its strategic goals successfully and legally.</a:t>
            </a:r>
          </a:p>
          <a:p>
            <a:pPr marL="342900" indent="-342900" eaLnBrk="1" hangingPunct="1">
              <a:buFont typeface="Arial" panose="020B0604020202020204" pitchFamily="34" charset="0"/>
              <a:buChar char="•"/>
            </a:pPr>
            <a:r>
              <a:rPr lang="en-US" altLang="en-US" sz="2400" dirty="0">
                <a:ea typeface="ヒラギノ角ゴ Pro W3" pitchFamily="122" charset="-128"/>
              </a:rPr>
              <a:t>Corporate governance attempts to address the principal–agent problem, which describes any situation in which an agent performs activities on behalf of a principal.</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a:extLst>
              <a:ext uri="{FF2B5EF4-FFF2-40B4-BE49-F238E27FC236}">
                <a16:creationId xmlns:a16="http://schemas.microsoft.com/office/drawing/2014/main" id="{9EF4348E-CDC8-4355-95B6-5B20A031869D}"/>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(3 of 6)</a:t>
            </a:r>
            <a:endParaRPr lang="en-US" altLang="en-US" sz="3200">
              <a:cs typeface="Arial" panose="020B0604020202020204" pitchFamily="34" charset="0"/>
            </a:endParaRPr>
          </a:p>
        </p:txBody>
      </p:sp>
      <p:sp>
        <p:nvSpPr>
          <p:cNvPr id="102403" name="Content Placeholder 2">
            <a:extLst>
              <a:ext uri="{FF2B5EF4-FFF2-40B4-BE49-F238E27FC236}">
                <a16:creationId xmlns:a16="http://schemas.microsoft.com/office/drawing/2014/main" id="{30F6DB51-8755-40AD-BEF0-6EB59844025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12-3 Apply agency theory to explain why and how companies use governance mechanisms to align interests of principals and agents.</a:t>
            </a:r>
          </a:p>
          <a:p>
            <a:pPr marL="285750" indent="-285750" eaLnBrk="1" hangingPunct="1">
              <a:buFont typeface="Arial" panose="020B0604020202020204" pitchFamily="34" charset="0"/>
              <a:buChar char="•"/>
            </a:pPr>
            <a:r>
              <a:rPr lang="en-US" altLang="en-US" sz="1800" dirty="0">
                <a:ea typeface="ヒラギノ角ゴ Pro W3" pitchFamily="122" charset="-128"/>
              </a:rPr>
              <a:t>Agency theory views the firm as a nexus of legal contracts.</a:t>
            </a:r>
          </a:p>
          <a:p>
            <a:pPr marL="285750" indent="-285750" eaLnBrk="1" hangingPunct="1">
              <a:buFont typeface="Arial" panose="020B0604020202020204" pitchFamily="34" charset="0"/>
              <a:buChar char="•"/>
            </a:pPr>
            <a:r>
              <a:rPr lang="en-US" altLang="en-US" sz="1800" dirty="0">
                <a:ea typeface="ヒラギノ角ゴ Pro W3" pitchFamily="122" charset="-128"/>
              </a:rPr>
              <a:t>The principal–agent problem concerns the relationship between owners (shareholders) and managers and also cascades down the organizational hierarchy.</a:t>
            </a:r>
          </a:p>
          <a:p>
            <a:pPr marL="285750" indent="-285750" eaLnBrk="1" hangingPunct="1">
              <a:buFont typeface="Arial" panose="020B0604020202020204" pitchFamily="34" charset="0"/>
              <a:buChar char="•"/>
            </a:pPr>
            <a:r>
              <a:rPr lang="en-US" altLang="en-US" sz="1800" dirty="0">
                <a:ea typeface="ヒラギノ角ゴ Pro W3" pitchFamily="122" charset="-128"/>
              </a:rPr>
              <a:t>The risk of opportunism on behalf of agents is exacerbated by information asymmetry: Agents are generally better informed than the principals.</a:t>
            </a:r>
          </a:p>
          <a:p>
            <a:pPr marL="285750" indent="-285750" eaLnBrk="1" hangingPunct="1">
              <a:buFont typeface="Arial" panose="020B0604020202020204" pitchFamily="34" charset="0"/>
              <a:buChar char="•"/>
            </a:pPr>
            <a:r>
              <a:rPr lang="en-US" altLang="en-US" sz="1800" dirty="0">
                <a:ea typeface="ヒラギノ角ゴ Pro W3" pitchFamily="122" charset="-128"/>
              </a:rPr>
              <a:t>Governance mechanisms are used to align incentives between principals and agents.</a:t>
            </a:r>
          </a:p>
          <a:p>
            <a:pPr marL="285750" indent="-285750" eaLnBrk="1" hangingPunct="1">
              <a:buFont typeface="Arial" panose="020B0604020202020204" pitchFamily="34" charset="0"/>
              <a:buChar char="•"/>
            </a:pPr>
            <a:r>
              <a:rPr lang="en-US" altLang="en-US" sz="1800" dirty="0">
                <a:ea typeface="ヒラギノ角ゴ Pro W3" pitchFamily="122" charset="-128"/>
              </a:rPr>
              <a:t>Governance mechanisms need to be designed in such a fashion as to overcome two specific agency problems: adverse selection and moral hazard.</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a:extLst>
              <a:ext uri="{FF2B5EF4-FFF2-40B4-BE49-F238E27FC236}">
                <a16:creationId xmlns:a16="http://schemas.microsoft.com/office/drawing/2014/main" id="{2A5829FF-9BD9-4CEE-B972-F49D61878FB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(4 of 6)</a:t>
            </a:r>
            <a:endParaRPr lang="en-US" altLang="en-US" sz="3200">
              <a:cs typeface="Arial" panose="020B0604020202020204" pitchFamily="34" charset="0"/>
            </a:endParaRPr>
          </a:p>
        </p:txBody>
      </p:sp>
      <p:sp>
        <p:nvSpPr>
          <p:cNvPr id="104451" name="Content Placeholder 2">
            <a:extLst>
              <a:ext uri="{FF2B5EF4-FFF2-40B4-BE49-F238E27FC236}">
                <a16:creationId xmlns:a16="http://schemas.microsoft.com/office/drawing/2014/main" id="{677D1D62-324D-458E-886D-FBE0293DDF73}"/>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12-4 Evaluate the board of directors as the central governance mechanism for public stock companies.</a:t>
            </a:r>
          </a:p>
          <a:p>
            <a:pPr marL="285750" indent="-285750" eaLnBrk="1" hangingPunct="1">
              <a:buFont typeface="Arial" panose="020B0604020202020204" pitchFamily="34" charset="0"/>
              <a:buChar char="•"/>
            </a:pPr>
            <a:r>
              <a:rPr lang="en-US" altLang="en-US" sz="1800" dirty="0">
                <a:ea typeface="ヒラギノ角ゴ Pro W3" pitchFamily="122" charset="-128"/>
              </a:rPr>
              <a:t>The shareholders are the legal owners of a publicly traded company and appoint a board of directors to represent their interests.</a:t>
            </a:r>
          </a:p>
          <a:p>
            <a:pPr marL="285750" indent="-285750" eaLnBrk="1" hangingPunct="1">
              <a:buFont typeface="Arial" panose="020B0604020202020204" pitchFamily="34" charset="0"/>
              <a:buChar char="•"/>
            </a:pPr>
            <a:r>
              <a:rPr lang="en-US" altLang="en-US" sz="1800" dirty="0">
                <a:ea typeface="ヒラギノ角ゴ Pro W3" pitchFamily="122" charset="-128"/>
              </a:rPr>
              <a:t>The day-to-day business operations of a publicly traded stock company are conducted by its managers and employees, under the direction of the chief executive officer (CEO) and the oversight of the board of directors. The board of directors is composed of inside and outside directors, who are elected by the shareholders.</a:t>
            </a:r>
          </a:p>
          <a:p>
            <a:pPr marL="285750" indent="-285750" eaLnBrk="1" hangingPunct="1">
              <a:buFont typeface="Arial" panose="020B0604020202020204" pitchFamily="34" charset="0"/>
              <a:buChar char="•"/>
            </a:pPr>
            <a:r>
              <a:rPr lang="en-US" altLang="en-US" sz="1800" dirty="0">
                <a:ea typeface="ヒラギノ角ゴ Pro W3" pitchFamily="122" charset="-128"/>
              </a:rPr>
              <a:t>Inside directors are generally part of the company’s senior management team, such as the chief financial officer (CFO) and the chief operating officer (COO).</a:t>
            </a:r>
          </a:p>
          <a:p>
            <a:pPr marL="285750" indent="-285750" eaLnBrk="1" hangingPunct="1">
              <a:buFont typeface="Arial" panose="020B0604020202020204" pitchFamily="34" charset="0"/>
              <a:buChar char="•"/>
            </a:pPr>
            <a:r>
              <a:rPr lang="en-US" altLang="en-US" sz="1800" dirty="0">
                <a:ea typeface="ヒラギノ角ゴ Pro W3" pitchFamily="122" charset="-128"/>
              </a:rPr>
              <a:t>Outside directors are not employees of the firm. They frequently are senior executives from other firms or full-time professionals who are appointed to a board and who serve on several boards simultaneously.</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a:extLst>
              <a:ext uri="{FF2B5EF4-FFF2-40B4-BE49-F238E27FC236}">
                <a16:creationId xmlns:a16="http://schemas.microsoft.com/office/drawing/2014/main" id="{4BD16AA2-6652-4AA7-8515-27A017A2DC0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(5 of 6)</a:t>
            </a:r>
            <a:endParaRPr lang="en-US" altLang="en-US" sz="3200">
              <a:cs typeface="Arial" panose="020B0604020202020204" pitchFamily="34" charset="0"/>
            </a:endParaRPr>
          </a:p>
        </p:txBody>
      </p:sp>
      <p:sp>
        <p:nvSpPr>
          <p:cNvPr id="106499" name="Content Placeholder 2">
            <a:extLst>
              <a:ext uri="{FF2B5EF4-FFF2-40B4-BE49-F238E27FC236}">
                <a16:creationId xmlns:a16="http://schemas.microsoft.com/office/drawing/2014/main" id="{EB74F497-7630-48D3-A990-7B98460E3B8D}"/>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12-5 Evaluate other governance mechanisms.</a:t>
            </a:r>
          </a:p>
          <a:p>
            <a:pPr marL="285750" indent="-285750" eaLnBrk="1" hangingPunct="1">
              <a:buFont typeface="Arial" panose="020B0604020202020204" pitchFamily="34" charset="0"/>
              <a:buChar char="•"/>
            </a:pPr>
            <a:r>
              <a:rPr lang="en-US" altLang="en-US" sz="1600" dirty="0">
                <a:ea typeface="ヒラギノ角ゴ Pro W3" pitchFamily="122" charset="-128"/>
              </a:rPr>
              <a:t>Other important corporate mechanisms are executive compensation, the market for corporate control, and financial statement auditors, government regulators, and industry analysts.</a:t>
            </a:r>
          </a:p>
          <a:p>
            <a:pPr marL="285750" indent="-285750" eaLnBrk="1" hangingPunct="1">
              <a:buFont typeface="Arial" panose="020B0604020202020204" pitchFamily="34" charset="0"/>
              <a:buChar char="•"/>
            </a:pPr>
            <a:r>
              <a:rPr lang="en-US" altLang="en-US" sz="1600" dirty="0">
                <a:ea typeface="ヒラギノ角ゴ Pro W3" pitchFamily="122" charset="-128"/>
              </a:rPr>
              <a:t>Executive compensation has attracted significant attention in recent years. Two issues are at the forefront: (1) the absolute size of the CEO pay package compared with the pay of the average employee and (2) the relationship between firm performance and CEO pay.</a:t>
            </a:r>
          </a:p>
          <a:p>
            <a:pPr marL="285750" indent="-285750" eaLnBrk="1" hangingPunct="1">
              <a:buFont typeface="Arial" panose="020B0604020202020204" pitchFamily="34" charset="0"/>
              <a:buChar char="•"/>
            </a:pPr>
            <a:r>
              <a:rPr lang="en-US" altLang="en-US" sz="1600" dirty="0">
                <a:ea typeface="ヒラギノ角ゴ Pro W3" pitchFamily="122" charset="-128"/>
              </a:rPr>
              <a:t>The board of directors and executive compensation are internal corporate-governance mechanisms. The market for corporate control is an important external corporate-governance mechanism. It consists of activist investors who seek to gain control of an underperforming corporation by buying shares of its stock in the open market.</a:t>
            </a:r>
          </a:p>
          <a:p>
            <a:pPr marL="285750" indent="-285750" eaLnBrk="1" hangingPunct="1">
              <a:buFont typeface="Arial" panose="020B0604020202020204" pitchFamily="34" charset="0"/>
              <a:buChar char="•"/>
            </a:pPr>
            <a:r>
              <a:rPr lang="en-US" altLang="en-US" sz="1600" dirty="0">
                <a:ea typeface="ヒラギノ角ゴ Pro W3" pitchFamily="122" charset="-128"/>
              </a:rPr>
              <a:t>All public companies listed on the U.S. stock exchanges must file a number of financial statements with the Securities and Exchange Commission (SEC), a federal regulatory agency whose task it is to oversee stock trading and enforce federal securities laws. Auditors and industry analysts study these public financial statements carefully for clues of a firm’s future valuations, financial irregularities, and strategy.</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a:extLst>
              <a:ext uri="{FF2B5EF4-FFF2-40B4-BE49-F238E27FC236}">
                <a16:creationId xmlns:a16="http://schemas.microsoft.com/office/drawing/2014/main" id="{9AE4F34D-1818-47CA-91BC-D6F69B4FB24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Take Away Concepts </a:t>
            </a:r>
            <a:r>
              <a:rPr lang="en-US" altLang="en-US" sz="2000">
                <a:cs typeface="Arial" panose="020B0604020202020204" pitchFamily="34" charset="0"/>
              </a:rPr>
              <a:t>(6 of 6)</a:t>
            </a:r>
            <a:endParaRPr lang="en-US" altLang="en-US" sz="3200">
              <a:cs typeface="Arial" panose="020B0604020202020204" pitchFamily="34" charset="0"/>
            </a:endParaRPr>
          </a:p>
        </p:txBody>
      </p:sp>
      <p:sp>
        <p:nvSpPr>
          <p:cNvPr id="108547" name="Content Placeholder 2">
            <a:extLst>
              <a:ext uri="{FF2B5EF4-FFF2-40B4-BE49-F238E27FC236}">
                <a16:creationId xmlns:a16="http://schemas.microsoft.com/office/drawing/2014/main" id="{9FA0E057-96F9-4278-843D-64CF0730EDCD}"/>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eaLnBrk="1" hangingPunct="1">
              <a:buFont typeface="Arial" panose="020B0604020202020204" pitchFamily="34" charset="0"/>
              <a:buNone/>
            </a:pPr>
            <a:r>
              <a:rPr lang="en-US" altLang="en-US" sz="2000" b="1" dirty="0">
                <a:ea typeface="ヒラギノ角ゴ Pro W3" pitchFamily="122" charset="-128"/>
              </a:rPr>
              <a:t>LO 12-6 Explain the relationship between strategy and business ethics.</a:t>
            </a:r>
          </a:p>
          <a:p>
            <a:pPr marL="342900" indent="-342900" eaLnBrk="1" hangingPunct="1">
              <a:buFont typeface="Arial" panose="020B0604020202020204" pitchFamily="34" charset="0"/>
              <a:buChar char="•"/>
            </a:pPr>
            <a:r>
              <a:rPr lang="en-US" altLang="en-US" sz="2000" dirty="0">
                <a:ea typeface="ヒラギノ角ゴ Pro W3" pitchFamily="122" charset="-128"/>
              </a:rPr>
              <a:t>The ethical pursuit of competitive advantage lays the foundation for long-term superior performance.</a:t>
            </a:r>
          </a:p>
          <a:p>
            <a:pPr marL="342900" indent="-342900" eaLnBrk="1" hangingPunct="1">
              <a:buFont typeface="Arial" panose="020B0604020202020204" pitchFamily="34" charset="0"/>
              <a:buChar char="•"/>
            </a:pPr>
            <a:r>
              <a:rPr lang="en-US" altLang="en-US" sz="2000" dirty="0">
                <a:ea typeface="ヒラギノ角ゴ Pro W3" pitchFamily="122" charset="-128"/>
              </a:rPr>
              <a:t>Law and ethics are not synonymous; obeying the law is the minimum that society expects of a corporation and its managers.</a:t>
            </a:r>
          </a:p>
          <a:p>
            <a:pPr marL="342900" indent="-342900" eaLnBrk="1" hangingPunct="1">
              <a:buFont typeface="Arial" panose="020B0604020202020204" pitchFamily="34" charset="0"/>
              <a:buChar char="•"/>
            </a:pPr>
            <a:r>
              <a:rPr lang="en-US" altLang="en-US" sz="2000" dirty="0">
                <a:ea typeface="ヒラギノ角ゴ Pro W3" pitchFamily="122" charset="-128"/>
              </a:rPr>
              <a:t>A manager’s actions can be completely legal, but ethically questionable.</a:t>
            </a:r>
          </a:p>
          <a:p>
            <a:pPr marL="342900" indent="-342900" eaLnBrk="1" hangingPunct="1">
              <a:buFont typeface="Arial" panose="020B0604020202020204" pitchFamily="34" charset="0"/>
              <a:buChar char="•"/>
            </a:pPr>
            <a:r>
              <a:rPr lang="en-US" altLang="en-US" sz="2000" dirty="0">
                <a:ea typeface="ヒラギノ角ゴ Pro W3" pitchFamily="122" charset="-128"/>
              </a:rPr>
              <a:t>Some argue that management needs an accepted code of conduct that holds members to a high professional standard and imposes consequences for misconduct.</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a:extLst>
              <a:ext uri="{FF2B5EF4-FFF2-40B4-BE49-F238E27FC236}">
                <a16:creationId xmlns:a16="http://schemas.microsoft.com/office/drawing/2014/main" id="{2B28D326-3B67-432A-A865-454038581992}"/>
              </a:ext>
            </a:extLst>
          </p:cNvPr>
          <p:cNvSpPr>
            <a:spLocks noGrp="1"/>
          </p:cNvSpPr>
          <p:nvPr>
            <p:ph type="title"/>
          </p:nvPr>
        </p:nvSpPr>
        <p:spPr bwMode="auto">
          <a:xfrm>
            <a:off x="0" y="228600"/>
            <a:ext cx="91440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Key Terms</a:t>
            </a:r>
          </a:p>
        </p:txBody>
      </p:sp>
      <p:sp>
        <p:nvSpPr>
          <p:cNvPr id="110595" name="Content Placeholder 2">
            <a:extLst>
              <a:ext uri="{FF2B5EF4-FFF2-40B4-BE49-F238E27FC236}">
                <a16:creationId xmlns:a16="http://schemas.microsoft.com/office/drawing/2014/main" id="{3C21A83F-9C13-414C-84A0-8EBE46B46F85}"/>
              </a:ext>
            </a:extLst>
          </p:cNvPr>
          <p:cNvSpPr>
            <a:spLocks noGrp="1"/>
          </p:cNvSpPr>
          <p:nvPr>
            <p:ph sz="half" idx="1"/>
          </p:nvPr>
        </p:nvSpPr>
        <p:spPr bwMode="auto">
          <a:xfrm>
            <a:off x="457200" y="1317625"/>
            <a:ext cx="4038600" cy="52117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cs typeface="Arial" panose="020B0604020202020204" pitchFamily="34" charset="0"/>
              </a:rPr>
              <a:t>Adverse selection </a:t>
            </a:r>
          </a:p>
          <a:p>
            <a:pPr eaLnBrk="1" hangingPunct="1"/>
            <a:r>
              <a:rPr lang="en-US" altLang="en-US">
                <a:cs typeface="Arial" panose="020B0604020202020204" pitchFamily="34" charset="0"/>
              </a:rPr>
              <a:t>Agency theory </a:t>
            </a:r>
          </a:p>
          <a:p>
            <a:pPr eaLnBrk="1" hangingPunct="1"/>
            <a:r>
              <a:rPr lang="en-US" altLang="en-US">
                <a:cs typeface="Arial" panose="020B0604020202020204" pitchFamily="34" charset="0"/>
              </a:rPr>
              <a:t>Board of directors </a:t>
            </a:r>
          </a:p>
          <a:p>
            <a:pPr eaLnBrk="1" hangingPunct="1"/>
            <a:r>
              <a:rPr lang="en-US" altLang="en-US">
                <a:cs typeface="Arial" panose="020B0604020202020204" pitchFamily="34" charset="0"/>
              </a:rPr>
              <a:t>Business ethics </a:t>
            </a:r>
          </a:p>
          <a:p>
            <a:pPr eaLnBrk="1" hangingPunct="1"/>
            <a:r>
              <a:rPr lang="en-US" altLang="en-US">
                <a:cs typeface="Arial" panose="020B0604020202020204" pitchFamily="34" charset="0"/>
              </a:rPr>
              <a:t>CEO/chairperson duality </a:t>
            </a:r>
          </a:p>
          <a:p>
            <a:pPr eaLnBrk="1" hangingPunct="1"/>
            <a:r>
              <a:rPr lang="en-US" altLang="en-US">
                <a:cs typeface="Arial" panose="020B0604020202020204" pitchFamily="34" charset="0"/>
              </a:rPr>
              <a:t>Corporate governance </a:t>
            </a:r>
          </a:p>
          <a:p>
            <a:pPr eaLnBrk="1" hangingPunct="1"/>
            <a:r>
              <a:rPr lang="en-US" altLang="en-US">
                <a:cs typeface="Arial" panose="020B0604020202020204" pitchFamily="34" charset="0"/>
              </a:rPr>
              <a:t>Inside directors </a:t>
            </a:r>
          </a:p>
          <a:p>
            <a:pPr eaLnBrk="1" hangingPunct="1"/>
            <a:endParaRPr lang="en-US" altLang="en-US">
              <a:cs typeface="Arial" panose="020B0604020202020204" pitchFamily="34" charset="0"/>
            </a:endParaRPr>
          </a:p>
          <a:p>
            <a:pPr>
              <a:buFont typeface="Arial" panose="020B0604020202020204" pitchFamily="34" charset="0"/>
              <a:buNone/>
            </a:pPr>
            <a:endParaRPr lang="en-US" altLang="en-US">
              <a:cs typeface="Arial" panose="020B0604020202020204" pitchFamily="34" charset="0"/>
            </a:endParaRPr>
          </a:p>
          <a:p>
            <a:pPr eaLnBrk="1" hangingPunct="1"/>
            <a:endParaRPr lang="en-US" altLang="en-US">
              <a:cs typeface="Arial" panose="020B0604020202020204" pitchFamily="34" charset="0"/>
            </a:endParaRPr>
          </a:p>
        </p:txBody>
      </p:sp>
      <p:sp>
        <p:nvSpPr>
          <p:cNvPr id="110596" name="Content Placeholder 2">
            <a:extLst>
              <a:ext uri="{FF2B5EF4-FFF2-40B4-BE49-F238E27FC236}">
                <a16:creationId xmlns:a16="http://schemas.microsoft.com/office/drawing/2014/main" id="{E9F68248-0C76-43C6-98E8-6C67BE733D1A}"/>
              </a:ext>
            </a:extLst>
          </p:cNvPr>
          <p:cNvSpPr>
            <a:spLocks noGrp="1"/>
          </p:cNvSpPr>
          <p:nvPr>
            <p:ph sz="half" idx="2"/>
          </p:nvPr>
        </p:nvSpPr>
        <p:spPr bwMode="auto">
          <a:xfrm>
            <a:off x="4648200" y="1317625"/>
            <a:ext cx="4038600" cy="52117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Leveraged buyout (LBO) </a:t>
            </a:r>
          </a:p>
          <a:p>
            <a:r>
              <a:rPr lang="en-US" altLang="en-US">
                <a:cs typeface="Arial" panose="020B0604020202020204" pitchFamily="34" charset="0"/>
              </a:rPr>
              <a:t>Moral hazard </a:t>
            </a:r>
          </a:p>
          <a:p>
            <a:r>
              <a:rPr lang="en-US" altLang="en-US">
                <a:cs typeface="Arial" panose="020B0604020202020204" pitchFamily="34" charset="0"/>
              </a:rPr>
              <a:t>Outside directors </a:t>
            </a:r>
          </a:p>
          <a:p>
            <a:r>
              <a:rPr lang="en-US" altLang="en-US">
                <a:cs typeface="Arial" panose="020B0604020202020204" pitchFamily="34" charset="0"/>
              </a:rPr>
              <a:t>Poison pill </a:t>
            </a:r>
          </a:p>
          <a:p>
            <a:r>
              <a:rPr lang="en-US" altLang="en-US">
                <a:cs typeface="Arial" panose="020B0604020202020204" pitchFamily="34" charset="0"/>
              </a:rPr>
              <a:t>Shared value creation framework </a:t>
            </a:r>
          </a:p>
          <a:p>
            <a:r>
              <a:rPr lang="en-US" altLang="en-US">
                <a:cs typeface="Arial" panose="020B0604020202020204" pitchFamily="34" charset="0"/>
              </a:rPr>
              <a:t>Shareholder capitalism </a:t>
            </a:r>
          </a:p>
          <a:p>
            <a:r>
              <a:rPr lang="en-US" altLang="en-US">
                <a:cs typeface="Arial" panose="020B0604020202020204" pitchFamily="34" charset="0"/>
              </a:rPr>
              <a:t>Stock options  </a:t>
            </a:r>
            <a:endParaRPr lang="en-US" altLang="en-US"/>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a:extLst>
              <a:ext uri="{FF2B5EF4-FFF2-40B4-BE49-F238E27FC236}">
                <a16:creationId xmlns:a16="http://schemas.microsoft.com/office/drawing/2014/main" id="{2C5A65C9-349B-4C73-BB50-BF5A437136F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Strategy Smart Videos</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a:extLst>
              <a:ext uri="{FF2B5EF4-FFF2-40B4-BE49-F238E27FC236}">
                <a16:creationId xmlns:a16="http://schemas.microsoft.com/office/drawing/2014/main" id="{714FD9B5-25C5-4803-A726-214EB83C619B}"/>
              </a:ext>
            </a:extLst>
          </p:cNvPr>
          <p:cNvSpPr>
            <a:spLocks noGrp="1"/>
          </p:cNvSpPr>
          <p:nvPr>
            <p:ph type="title"/>
          </p:nvPr>
        </p:nvSpPr>
        <p:spPr/>
        <p:txBody>
          <a:bodyPr>
            <a:normAutofit fontScale="90000"/>
          </a:bodyPr>
          <a:lstStyle/>
          <a:p>
            <a:pPr>
              <a:defRPr/>
            </a:pPr>
            <a:r>
              <a:rPr lang="en-US" sz="4000" dirty="0">
                <a:cs typeface="Arial" charset="0"/>
              </a:rPr>
              <a:t>Strategy Smart Videos </a:t>
            </a:r>
            <a:r>
              <a:rPr lang="en-US" sz="2200" dirty="0">
                <a:cs typeface="Arial" charset="0"/>
              </a:rPr>
              <a:t>(1 of 7)</a:t>
            </a:r>
          </a:p>
        </p:txBody>
      </p:sp>
      <p:sp>
        <p:nvSpPr>
          <p:cNvPr id="113667" name="Content Placeholder 2">
            <a:extLst>
              <a:ext uri="{FF2B5EF4-FFF2-40B4-BE49-F238E27FC236}">
                <a16:creationId xmlns:a16="http://schemas.microsoft.com/office/drawing/2014/main" id="{DCB9BEC9-642C-4A42-A866-7F413FEF136C}"/>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INSEAD</a:t>
            </a:r>
          </a:p>
          <a:p>
            <a:r>
              <a:rPr lang="en-US" altLang="en-US">
                <a:ea typeface="ヒラギノ角ゴ Pro W3" pitchFamily="122" charset="-128"/>
              </a:rPr>
              <a:t>Turning around Tyco: How Corporate Governance Saved the Day </a:t>
            </a:r>
          </a:p>
          <a:p>
            <a:r>
              <a:rPr lang="en-US" altLang="en-US">
                <a:ea typeface="ヒラギノ角ゴ Pro W3" pitchFamily="122" charset="-128"/>
              </a:rPr>
              <a:t>Part 1 Link:</a:t>
            </a:r>
          </a:p>
          <a:p>
            <a:pPr lvl="1"/>
            <a:r>
              <a:rPr lang="en-US" altLang="en-US">
                <a:cs typeface="Arial" panose="020B0604020202020204" pitchFamily="34" charset="0"/>
                <a:hlinkClick r:id="rId3"/>
              </a:rPr>
              <a:t>http://www.youtube.com/watch?v=xUFKEvRvHK0</a:t>
            </a:r>
            <a:endParaRPr lang="en-US" altLang="en-US">
              <a:cs typeface="Arial" panose="020B0604020202020204" pitchFamily="34" charset="0"/>
            </a:endParaRPr>
          </a:p>
          <a:p>
            <a:r>
              <a:rPr lang="en-US" altLang="en-US">
                <a:ea typeface="ヒラギノ角ゴ Pro W3" pitchFamily="122" charset="-128"/>
              </a:rPr>
              <a:t>10:05 Minutes</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a:extLst>
              <a:ext uri="{FF2B5EF4-FFF2-40B4-BE49-F238E27FC236}">
                <a16:creationId xmlns:a16="http://schemas.microsoft.com/office/drawing/2014/main" id="{50E3C6EE-AEFF-4440-BD56-1304B7B73B1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(2 of 7)</a:t>
            </a:r>
            <a:endParaRPr lang="en-US" altLang="en-US" sz="3200">
              <a:cs typeface="Arial" panose="020B0604020202020204" pitchFamily="34" charset="0"/>
            </a:endParaRPr>
          </a:p>
        </p:txBody>
      </p:sp>
      <p:sp>
        <p:nvSpPr>
          <p:cNvPr id="115715" name="Content Placeholder 2">
            <a:extLst>
              <a:ext uri="{FF2B5EF4-FFF2-40B4-BE49-F238E27FC236}">
                <a16:creationId xmlns:a16="http://schemas.microsoft.com/office/drawing/2014/main" id="{8932AC49-F610-4B63-A8DA-B179037C1E1C}"/>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INSEAD</a:t>
            </a:r>
          </a:p>
          <a:p>
            <a:r>
              <a:rPr lang="en-US" altLang="en-US">
                <a:ea typeface="ヒラギノ角ゴ Pro W3" pitchFamily="122" charset="-128"/>
              </a:rPr>
              <a:t>Corporate Governance Comes of Age </a:t>
            </a:r>
          </a:p>
          <a:p>
            <a:r>
              <a:rPr lang="en-US" altLang="en-US">
                <a:ea typeface="ヒラギノ角ゴ Pro W3" pitchFamily="122" charset="-128"/>
              </a:rPr>
              <a:t>Link:</a:t>
            </a:r>
          </a:p>
          <a:p>
            <a:pPr lvl="1"/>
            <a:r>
              <a:rPr lang="en-US" altLang="en-US" u="sng">
                <a:cs typeface="Arial" panose="020B0604020202020204" pitchFamily="34" charset="0"/>
                <a:hlinkClick r:id="rId3"/>
              </a:rPr>
              <a:t>http://www.youtube.com/watch?v=jxB81KaDyRw</a:t>
            </a:r>
            <a:endParaRPr lang="en-US" altLang="en-US" u="sng">
              <a:cs typeface="Arial" panose="020B0604020202020204" pitchFamily="34" charset="0"/>
            </a:endParaRPr>
          </a:p>
          <a:p>
            <a:r>
              <a:rPr lang="en-US" altLang="en-US">
                <a:ea typeface="ヒラギノ角ゴ Pro W3" pitchFamily="122" charset="-128"/>
              </a:rPr>
              <a:t>7:14 Minutes</a:t>
            </a:r>
          </a:p>
          <a:p>
            <a:r>
              <a:rPr lang="en-US" altLang="en-US">
                <a:ea typeface="ヒラギノ角ゴ Pro W3" pitchFamily="122" charset="-128"/>
              </a:rPr>
              <a:t>An INSEAD professor discusses the inflation of CEO pay particularly in the U.S. </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a:extLst>
              <a:ext uri="{FF2B5EF4-FFF2-40B4-BE49-F238E27FC236}">
                <a16:creationId xmlns:a16="http://schemas.microsoft.com/office/drawing/2014/main" id="{C4981160-5BE3-4011-B13A-527F66C32AF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(3 of 7)</a:t>
            </a:r>
            <a:endParaRPr lang="en-US" altLang="en-US" sz="3200">
              <a:cs typeface="Arial" panose="020B0604020202020204" pitchFamily="34" charset="0"/>
            </a:endParaRPr>
          </a:p>
        </p:txBody>
      </p:sp>
      <p:sp>
        <p:nvSpPr>
          <p:cNvPr id="117763" name="Content Placeholder 2">
            <a:extLst>
              <a:ext uri="{FF2B5EF4-FFF2-40B4-BE49-F238E27FC236}">
                <a16:creationId xmlns:a16="http://schemas.microsoft.com/office/drawing/2014/main" id="{6F6FB418-78E4-45BB-B0A7-9212B3BFC230}"/>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Milton Friedman – Greed </a:t>
            </a:r>
          </a:p>
          <a:p>
            <a:r>
              <a:rPr lang="en-US" altLang="en-US">
                <a:ea typeface="ヒラギノ角ゴ Pro W3" pitchFamily="122" charset="-128"/>
              </a:rPr>
              <a:t>An excerpt from an interview with Phil Donahue in 1979</a:t>
            </a:r>
          </a:p>
          <a:p>
            <a:r>
              <a:rPr lang="en-US" altLang="en-US">
                <a:ea typeface="ヒラギノ角ゴ Pro W3" pitchFamily="122" charset="-128"/>
              </a:rPr>
              <a:t>Link:</a:t>
            </a:r>
          </a:p>
          <a:p>
            <a:pPr lvl="1"/>
            <a:r>
              <a:rPr lang="en-US" altLang="en-US">
                <a:cs typeface="Arial" panose="020B0604020202020204" pitchFamily="34" charset="0"/>
                <a:hlinkClick r:id="rId3"/>
              </a:rPr>
              <a:t>http://www.youtube.com/watch?v=RWsx1X8PV_A</a:t>
            </a:r>
            <a:endParaRPr lang="en-US" altLang="en-US">
              <a:cs typeface="Arial" panose="020B0604020202020204" pitchFamily="34" charset="0"/>
            </a:endParaRPr>
          </a:p>
          <a:p>
            <a:r>
              <a:rPr lang="en-US" altLang="en-US">
                <a:ea typeface="ヒラギノ角ゴ Pro W3" pitchFamily="122" charset="-128"/>
              </a:rPr>
              <a:t>2:24 Minutes</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89090" name="Title 1">
            <a:extLst>
              <a:ext uri="{FF2B5EF4-FFF2-40B4-BE49-F238E27FC236}">
                <a16:creationId xmlns:a16="http://schemas.microsoft.com/office/drawing/2014/main" id="{154F1230-83D9-4EB9-8304-6850754AB791}"/>
              </a:ext>
            </a:extLst>
          </p:cNvPr>
          <p:cNvSpPr>
            <a:spLocks noGrp="1"/>
          </p:cNvSpPr>
          <p:nvPr>
            <p:ph type="title"/>
          </p:nvPr>
        </p:nvSpPr>
        <p:spPr/>
        <p:txBody>
          <a:bodyPr>
            <a:normAutofit fontScale="90000"/>
          </a:bodyPr>
          <a:lstStyle/>
          <a:p>
            <a:pPr>
              <a:defRPr/>
            </a:pPr>
            <a:r>
              <a:rPr lang="en-US" sz="4000" dirty="0">
                <a:cs typeface="Arial" charset="0"/>
              </a:rPr>
              <a:t>Chapter Case 12: Uber </a:t>
            </a:r>
            <a:r>
              <a:rPr lang="en-US" sz="2200" dirty="0">
                <a:cs typeface="Arial" charset="0"/>
              </a:rPr>
              <a:t>(1 of 3)</a:t>
            </a:r>
          </a:p>
        </p:txBody>
      </p:sp>
      <p:sp>
        <p:nvSpPr>
          <p:cNvPr id="69635" name="Content Placeholder 2">
            <a:extLst>
              <a:ext uri="{FF2B5EF4-FFF2-40B4-BE49-F238E27FC236}">
                <a16:creationId xmlns:a16="http://schemas.microsoft.com/office/drawing/2014/main" id="{41F99FEE-6CFC-4066-BE11-F947283B1C90}"/>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pPr>
            <a:r>
              <a:rPr lang="en-US" altLang="en-US">
                <a:ea typeface="ヒラギノ角ゴ Pro W3" pitchFamily="122" charset="-128"/>
              </a:rPr>
              <a:t>The most valuable private start-up ever</a:t>
            </a:r>
          </a:p>
          <a:p>
            <a:pPr lvl="1" eaLnBrk="1" hangingPunct="1">
              <a:spcBef>
                <a:spcPct val="0"/>
              </a:spcBef>
            </a:pPr>
            <a:r>
              <a:rPr lang="en-US" altLang="en-US">
                <a:cs typeface="Arial" panose="020B0604020202020204" pitchFamily="34" charset="0"/>
              </a:rPr>
              <a:t>Offers cab-hailing service via an app</a:t>
            </a:r>
          </a:p>
          <a:p>
            <a:pPr lvl="1" eaLnBrk="1" hangingPunct="1">
              <a:spcBef>
                <a:spcPct val="0"/>
              </a:spcBef>
            </a:pPr>
            <a:r>
              <a:rPr lang="en-US" altLang="en-US">
                <a:cs typeface="Arial" panose="020B0604020202020204" pitchFamily="34" charset="0"/>
              </a:rPr>
              <a:t>Their unethical, perhaps illegal, activity generated controversy </a:t>
            </a:r>
          </a:p>
          <a:p>
            <a:pPr eaLnBrk="1" hangingPunct="1">
              <a:spcBef>
                <a:spcPct val="0"/>
              </a:spcBef>
            </a:pPr>
            <a:r>
              <a:rPr lang="en-US" altLang="en-US">
                <a:ea typeface="ヒラギノ角ゴ Pro W3" pitchFamily="122" charset="-128"/>
              </a:rPr>
              <a:t>Uber’s beginning</a:t>
            </a:r>
          </a:p>
          <a:p>
            <a:pPr lvl="1" eaLnBrk="1" hangingPunct="1">
              <a:spcBef>
                <a:spcPct val="0"/>
              </a:spcBef>
            </a:pPr>
            <a:r>
              <a:rPr lang="en-US" altLang="en-US">
                <a:cs typeface="Arial" panose="020B0604020202020204" pitchFamily="34" charset="0"/>
              </a:rPr>
              <a:t>Started by two tech entrepreneurs</a:t>
            </a:r>
          </a:p>
          <a:p>
            <a:pPr eaLnBrk="1" hangingPunct="1">
              <a:spcBef>
                <a:spcPct val="0"/>
              </a:spcBef>
            </a:pPr>
            <a:r>
              <a:rPr lang="en-US" altLang="en-US">
                <a:ea typeface="ヒラギノ角ゴ Pro W3" pitchFamily="122" charset="-128"/>
              </a:rPr>
              <a:t>Record breaking growth:</a:t>
            </a:r>
          </a:p>
          <a:p>
            <a:pPr lvl="1" eaLnBrk="1" hangingPunct="1">
              <a:spcBef>
                <a:spcPct val="0"/>
              </a:spcBef>
            </a:pPr>
            <a:r>
              <a:rPr lang="en-US" altLang="en-US">
                <a:cs typeface="Arial" panose="020B0604020202020204" pitchFamily="34" charset="0"/>
              </a:rPr>
              <a:t>Successfully expanded both in the United States and globally to more than 500 cities in 70 countries</a:t>
            </a:r>
          </a:p>
          <a:p>
            <a:pPr lvl="1" eaLnBrk="1" hangingPunct="1">
              <a:spcBef>
                <a:spcPct val="0"/>
              </a:spcBef>
            </a:pPr>
            <a:r>
              <a:rPr lang="en-US" altLang="en-US">
                <a:cs typeface="Arial" panose="020B0604020202020204" pitchFamily="34" charset="0"/>
              </a:rPr>
              <a:t>Revenue growth: </a:t>
            </a:r>
          </a:p>
          <a:p>
            <a:pPr lvl="2" eaLnBrk="1" hangingPunct="1">
              <a:spcBef>
                <a:spcPct val="0"/>
              </a:spcBef>
            </a:pPr>
            <a:r>
              <a:rPr lang="en-US" altLang="en-US">
                <a:cs typeface="Arial" panose="020B0604020202020204" pitchFamily="34" charset="0"/>
              </a:rPr>
              <a:t>$400 million in 2014 to $8 billion in 2017</a:t>
            </a:r>
            <a:endParaRPr lang="en-US" altLang="en-US">
              <a:ea typeface="ヒラギノ角ゴ Pro W3" pitchFamily="122" charset="-128"/>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a:extLst>
              <a:ext uri="{FF2B5EF4-FFF2-40B4-BE49-F238E27FC236}">
                <a16:creationId xmlns:a16="http://schemas.microsoft.com/office/drawing/2014/main" id="{CEE5B74A-CB69-4555-B8C7-C962B25639F7}"/>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(4 of 7)</a:t>
            </a:r>
            <a:endParaRPr lang="en-US" altLang="en-US" sz="3200">
              <a:cs typeface="Arial" panose="020B0604020202020204" pitchFamily="34" charset="0"/>
            </a:endParaRPr>
          </a:p>
        </p:txBody>
      </p:sp>
      <p:sp>
        <p:nvSpPr>
          <p:cNvPr id="119811" name="Content Placeholder 2">
            <a:extLst>
              <a:ext uri="{FF2B5EF4-FFF2-40B4-BE49-F238E27FC236}">
                <a16:creationId xmlns:a16="http://schemas.microsoft.com/office/drawing/2014/main" id="{BDA28A6F-4991-42C6-BCDB-E5AE19683C72}"/>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a:ea typeface="ヒラギノ角ゴ Pro W3" pitchFamily="122" charset="-128"/>
              </a:rPr>
              <a:t>What Is Corporate Governance?</a:t>
            </a:r>
          </a:p>
          <a:p>
            <a:r>
              <a:rPr lang="en-US" altLang="en-US" dirty="0">
                <a:ea typeface="ヒラギノ角ゴ Pro W3" pitchFamily="122" charset="-128"/>
              </a:rPr>
              <a:t>Link:</a:t>
            </a:r>
          </a:p>
          <a:p>
            <a:pPr lvl="1"/>
            <a:r>
              <a:rPr lang="en-US" altLang="en-US" dirty="0">
                <a:cs typeface="Arial" panose="020B0604020202020204" pitchFamily="34" charset="0"/>
                <a:hlinkClick r:id="rId3"/>
              </a:rPr>
              <a:t>http://www.investopedia.com/video/play/corporate-governance/</a:t>
            </a:r>
            <a:endParaRPr lang="en-US" altLang="en-US" dirty="0">
              <a:cs typeface="Arial" panose="020B0604020202020204" pitchFamily="34" charset="0"/>
            </a:endParaRPr>
          </a:p>
          <a:p>
            <a:r>
              <a:rPr lang="en-US" altLang="en-US" dirty="0">
                <a:ea typeface="ヒラギノ角ゴ Pro W3" pitchFamily="122" charset="-128"/>
              </a:rPr>
              <a:t>1:36 Minutes</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a:extLst>
              <a:ext uri="{FF2B5EF4-FFF2-40B4-BE49-F238E27FC236}">
                <a16:creationId xmlns:a16="http://schemas.microsoft.com/office/drawing/2014/main" id="{1344BB90-E768-48E5-95AE-A22E2D87C653}"/>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(5 of 7)</a:t>
            </a:r>
            <a:endParaRPr lang="en-US" altLang="en-US" sz="3200">
              <a:cs typeface="Arial" panose="020B0604020202020204" pitchFamily="34" charset="0"/>
            </a:endParaRPr>
          </a:p>
        </p:txBody>
      </p:sp>
      <p:sp>
        <p:nvSpPr>
          <p:cNvPr id="121859" name="Content Placeholder 2">
            <a:extLst>
              <a:ext uri="{FF2B5EF4-FFF2-40B4-BE49-F238E27FC236}">
                <a16:creationId xmlns:a16="http://schemas.microsoft.com/office/drawing/2014/main" id="{1EC649B3-C944-439F-ACA7-333510897A61}"/>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[one percent] of the story – 1% for the Planet film </a:t>
            </a:r>
          </a:p>
          <a:p>
            <a:r>
              <a:rPr lang="en-US" altLang="en-US">
                <a:ea typeface="ヒラギノ角ゴ Pro W3" pitchFamily="122" charset="-128"/>
              </a:rPr>
              <a:t>Network of companies that give 1% of sales to environmental causes</a:t>
            </a:r>
          </a:p>
          <a:p>
            <a:r>
              <a:rPr lang="en-US" altLang="en-US">
                <a:ea typeface="ヒラギノ角ゴ Pro W3" pitchFamily="122" charset="-128"/>
              </a:rPr>
              <a:t> Link:</a:t>
            </a:r>
          </a:p>
          <a:p>
            <a:pPr lvl="1"/>
            <a:r>
              <a:rPr lang="en-US" altLang="en-US">
                <a:cs typeface="Arial" panose="020B0604020202020204" pitchFamily="34" charset="0"/>
                <a:hlinkClick r:id="rId3"/>
              </a:rPr>
              <a:t>http://www.youtube.com/watch?v=4tsCyh9Uhn0</a:t>
            </a:r>
            <a:endParaRPr lang="en-US" altLang="en-US">
              <a:cs typeface="Arial" panose="020B0604020202020204" pitchFamily="34" charset="0"/>
            </a:endParaRPr>
          </a:p>
          <a:p>
            <a:r>
              <a:rPr lang="en-US" altLang="en-US">
                <a:ea typeface="ヒラギノ角ゴ Pro W3" pitchFamily="122" charset="-128"/>
              </a:rPr>
              <a:t>15:04 Minutes</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a:extLst>
              <a:ext uri="{FF2B5EF4-FFF2-40B4-BE49-F238E27FC236}">
                <a16:creationId xmlns:a16="http://schemas.microsoft.com/office/drawing/2014/main" id="{EA3A05CB-1F8C-4E74-BA06-9C1E0BE7F49E}"/>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(6 of 7)</a:t>
            </a:r>
            <a:endParaRPr lang="en-US" altLang="en-US" sz="3200">
              <a:cs typeface="Arial" panose="020B0604020202020204" pitchFamily="34" charset="0"/>
            </a:endParaRPr>
          </a:p>
        </p:txBody>
      </p:sp>
      <p:sp>
        <p:nvSpPr>
          <p:cNvPr id="123907" name="Content Placeholder 2">
            <a:extLst>
              <a:ext uri="{FF2B5EF4-FFF2-40B4-BE49-F238E27FC236}">
                <a16:creationId xmlns:a16="http://schemas.microsoft.com/office/drawing/2014/main" id="{D3AC26B1-F39C-4CC4-A64C-308E9DE8F137}"/>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Michael Porter</a:t>
            </a:r>
          </a:p>
          <a:p>
            <a:r>
              <a:rPr lang="en-US" altLang="en-US">
                <a:ea typeface="ヒラギノ角ゴ Pro W3" pitchFamily="122" charset="-128"/>
              </a:rPr>
              <a:t>The case for letting business solve social problems </a:t>
            </a:r>
          </a:p>
          <a:p>
            <a:r>
              <a:rPr lang="en-US" altLang="en-US">
                <a:ea typeface="ヒラギノ角ゴ Pro W3" pitchFamily="122" charset="-128"/>
              </a:rPr>
              <a:t>Link:</a:t>
            </a:r>
          </a:p>
          <a:p>
            <a:pPr lvl="1"/>
            <a:r>
              <a:rPr lang="en-US" altLang="en-US" u="sng">
                <a:cs typeface="Arial" panose="020B0604020202020204" pitchFamily="34" charset="0"/>
                <a:hlinkClick r:id="rId3"/>
              </a:rPr>
              <a:t>http://www.ted.com/talks/michael_porter_why_business_can_be_good_at_solving_social_problems.html</a:t>
            </a:r>
            <a:r>
              <a:rPr lang="en-US" altLang="en-US" u="sng">
                <a:cs typeface="Arial" panose="020B0604020202020204" pitchFamily="34" charset="0"/>
              </a:rPr>
              <a:t> </a:t>
            </a:r>
            <a:endParaRPr lang="en-US" altLang="en-US">
              <a:cs typeface="Arial" panose="020B0604020202020204" pitchFamily="34" charset="0"/>
            </a:endParaRPr>
          </a:p>
          <a:p>
            <a:r>
              <a:rPr lang="en-US" altLang="en-US">
                <a:ea typeface="ヒラギノ角ゴ Pro W3" pitchFamily="122" charset="-128"/>
              </a:rPr>
              <a:t>16:28 Minutes</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a:extLst>
              <a:ext uri="{FF2B5EF4-FFF2-40B4-BE49-F238E27FC236}">
                <a16:creationId xmlns:a16="http://schemas.microsoft.com/office/drawing/2014/main" id="{7F9D97D1-2721-4B32-BF1F-E365DD5F8F26}"/>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cs typeface="Arial" panose="020B0604020202020204" pitchFamily="34" charset="0"/>
              </a:rPr>
              <a:t>Strategy Smart Videos </a:t>
            </a:r>
            <a:r>
              <a:rPr lang="en-US" altLang="en-US" sz="2000">
                <a:cs typeface="Arial" panose="020B0604020202020204" pitchFamily="34" charset="0"/>
              </a:rPr>
              <a:t>(7 of 7)</a:t>
            </a:r>
            <a:endParaRPr lang="en-US" altLang="en-US" sz="3200">
              <a:cs typeface="Arial" panose="020B0604020202020204" pitchFamily="34" charset="0"/>
            </a:endParaRPr>
          </a:p>
        </p:txBody>
      </p:sp>
      <p:sp>
        <p:nvSpPr>
          <p:cNvPr id="125955" name="Content Placeholder 2">
            <a:extLst>
              <a:ext uri="{FF2B5EF4-FFF2-40B4-BE49-F238E27FC236}">
                <a16:creationId xmlns:a16="http://schemas.microsoft.com/office/drawing/2014/main" id="{128C6AE3-1A60-4D41-856F-C9B238B2F2ED}"/>
              </a:ext>
            </a:extLst>
          </p:cNvPr>
          <p:cNvSpPr>
            <a:spLocks noGrp="1"/>
          </p:cNvSpPr>
          <p:nvPr>
            <p:ph idx="1"/>
          </p:nvPr>
        </p:nvSpPr>
        <p:spPr bwMode="auto">
          <a:xfrm>
            <a:off x="457200" y="1316038"/>
            <a:ext cx="8229600" cy="5237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Alex Edmans</a:t>
            </a:r>
          </a:p>
          <a:p>
            <a:r>
              <a:rPr lang="en-US" altLang="en-US">
                <a:ea typeface="ヒラギノ角ゴ Pro W3" pitchFamily="122" charset="-128"/>
              </a:rPr>
              <a:t>The social responsibility of business</a:t>
            </a:r>
          </a:p>
          <a:p>
            <a:r>
              <a:rPr lang="en-US" altLang="en-US">
                <a:ea typeface="ヒラギノ角ゴ Pro W3" pitchFamily="122" charset="-128"/>
              </a:rPr>
              <a:t>Link:</a:t>
            </a:r>
          </a:p>
          <a:p>
            <a:pPr lvl="1"/>
            <a:r>
              <a:rPr lang="en-US" altLang="en-US" u="sng">
                <a:cs typeface="Arial" panose="020B0604020202020204" pitchFamily="34" charset="0"/>
                <a:hlinkClick r:id="rId3"/>
              </a:rPr>
              <a:t>https://www.youtube.com/watch?time_continue=79&amp;v=Z5KZhm19EO0</a:t>
            </a:r>
            <a:endParaRPr lang="en-US" altLang="en-US" u="sng">
              <a:cs typeface="Arial" panose="020B0604020202020204" pitchFamily="34" charset="0"/>
            </a:endParaRPr>
          </a:p>
          <a:p>
            <a:pPr lvl="1"/>
            <a:r>
              <a:rPr lang="en-US" altLang="en-US">
                <a:ea typeface="ヒラギノ角ゴ Pro W3" pitchFamily="122" charset="-128"/>
              </a:rPr>
              <a:t>17:25 Minutes</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AC240945-CFDD-40AA-A931-71BF776D1841}"/>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cs typeface="Arial" panose="020B0604020202020204" pitchFamily="34" charset="0"/>
              </a:rPr>
              <a:t>Chapter Case 12: Uber </a:t>
            </a:r>
            <a:r>
              <a:rPr lang="en-US" altLang="en-US" sz="1800">
                <a:cs typeface="Arial" panose="020B0604020202020204" pitchFamily="34" charset="0"/>
              </a:rPr>
              <a:t>(2 of 3)</a:t>
            </a:r>
            <a:endParaRPr lang="en-US" altLang="en-US" sz="2900">
              <a:cs typeface="Arial" panose="020B0604020202020204" pitchFamily="34" charset="0"/>
            </a:endParaRPr>
          </a:p>
        </p:txBody>
      </p:sp>
      <p:sp>
        <p:nvSpPr>
          <p:cNvPr id="71683" name="Content Placeholder 2">
            <a:extLst>
              <a:ext uri="{FF2B5EF4-FFF2-40B4-BE49-F238E27FC236}">
                <a16:creationId xmlns:a16="http://schemas.microsoft.com/office/drawing/2014/main" id="{EE668FF5-B6DE-4F3B-9C3F-912FD6DD0FF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pPr>
            <a:r>
              <a:rPr lang="en-US" altLang="en-US">
                <a:ea typeface="ヒラギノ角ゴ Pro W3" pitchFamily="122" charset="-128"/>
              </a:rPr>
              <a:t>Ethically challenged?</a:t>
            </a:r>
          </a:p>
          <a:p>
            <a:pPr lvl="1" eaLnBrk="1" hangingPunct="1">
              <a:spcBef>
                <a:spcPct val="0"/>
              </a:spcBef>
            </a:pPr>
            <a:r>
              <a:rPr lang="en-US" altLang="en-US">
                <a:cs typeface="Arial" panose="020B0604020202020204" pitchFamily="34" charset="0"/>
              </a:rPr>
              <a:t>Uber is pushing the envelope of what is acceptable, ethical, and even legal with all its stakeholders.</a:t>
            </a:r>
          </a:p>
          <a:p>
            <a:pPr lvl="2" eaLnBrk="1" hangingPunct="1">
              <a:spcBef>
                <a:spcPct val="0"/>
              </a:spcBef>
            </a:pPr>
            <a:r>
              <a:rPr lang="en-US" altLang="en-US">
                <a:cs typeface="Arial" panose="020B0604020202020204" pitchFamily="34" charset="0"/>
              </a:rPr>
              <a:t>Regulators, government, drivers, journalists, competitors</a:t>
            </a:r>
          </a:p>
          <a:p>
            <a:pPr eaLnBrk="1" hangingPunct="1">
              <a:spcBef>
                <a:spcPct val="0"/>
              </a:spcBef>
            </a:pPr>
            <a:r>
              <a:rPr lang="en-US" altLang="en-US">
                <a:ea typeface="ヒラギノ角ゴ Pro W3" pitchFamily="122" charset="-128"/>
              </a:rPr>
              <a:t>Primary issues, among others:</a:t>
            </a:r>
          </a:p>
          <a:p>
            <a:pPr lvl="1" eaLnBrk="1" hangingPunct="1">
              <a:spcBef>
                <a:spcPct val="0"/>
              </a:spcBef>
            </a:pPr>
            <a:r>
              <a:rPr lang="en-US" altLang="en-US">
                <a:cs typeface="Arial" panose="020B0604020202020204" pitchFamily="34" charset="0"/>
              </a:rPr>
              <a:t>Disregard for laws and regulations</a:t>
            </a:r>
          </a:p>
          <a:p>
            <a:pPr lvl="1" eaLnBrk="1" hangingPunct="1">
              <a:spcBef>
                <a:spcPct val="0"/>
              </a:spcBef>
            </a:pPr>
            <a:r>
              <a:rPr lang="en-US" altLang="en-US">
                <a:cs typeface="Arial" panose="020B0604020202020204" pitchFamily="34" charset="0"/>
              </a:rPr>
              <a:t>Dynamic pricing: supply &amp; demand vs. price gouging?</a:t>
            </a:r>
          </a:p>
          <a:p>
            <a:pPr lvl="1" eaLnBrk="1" hangingPunct="1">
              <a:spcBef>
                <a:spcPct val="0"/>
              </a:spcBef>
            </a:pPr>
            <a:r>
              <a:rPr lang="en-US" altLang="en-US">
                <a:cs typeface="Arial" panose="020B0604020202020204" pitchFamily="34" charset="0"/>
              </a:rPr>
              <a:t>Competitive tactics: ordering rides from competitors, then canceling them</a:t>
            </a:r>
          </a:p>
          <a:p>
            <a:pPr lvl="1" eaLnBrk="1" hangingPunct="1">
              <a:spcBef>
                <a:spcPct val="0"/>
              </a:spcBef>
            </a:pPr>
            <a:r>
              <a:rPr lang="en-US" altLang="en-US">
                <a:cs typeface="Arial" panose="020B0604020202020204" pitchFamily="34" charset="0"/>
              </a:rPr>
              <a:t>Allegations of harassment and discrimination</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41A1C253-980F-422D-9829-A466B0EAEA34}"/>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a:cs typeface="Arial" panose="020B0604020202020204" pitchFamily="34" charset="0"/>
              </a:rPr>
              <a:t>Chapter Case 12: Uber </a:t>
            </a:r>
            <a:r>
              <a:rPr lang="en-US" altLang="en-US" sz="1800">
                <a:cs typeface="Arial" panose="020B0604020202020204" pitchFamily="34" charset="0"/>
              </a:rPr>
              <a:t>(3 of 3)</a:t>
            </a:r>
            <a:endParaRPr lang="en-US" altLang="en-US" sz="2900">
              <a:cs typeface="Arial" panose="020B0604020202020204" pitchFamily="34" charset="0"/>
            </a:endParaRPr>
          </a:p>
        </p:txBody>
      </p:sp>
      <p:sp>
        <p:nvSpPr>
          <p:cNvPr id="73731" name="Content Placeholder 2">
            <a:extLst>
              <a:ext uri="{FF2B5EF4-FFF2-40B4-BE49-F238E27FC236}">
                <a16:creationId xmlns:a16="http://schemas.microsoft.com/office/drawing/2014/main" id="{62D0B73D-3C2F-462D-86A8-300177CF9CDD}"/>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pPr>
            <a:r>
              <a:rPr lang="en-US" altLang="en-US">
                <a:ea typeface="ヒラギノ角ゴ Pro W3" pitchFamily="122" charset="-128"/>
              </a:rPr>
              <a:t>In 2017 the CEO stepped down</a:t>
            </a:r>
          </a:p>
          <a:p>
            <a:pPr lvl="1" eaLnBrk="1" hangingPunct="1">
              <a:spcBef>
                <a:spcPct val="0"/>
              </a:spcBef>
            </a:pPr>
            <a:r>
              <a:rPr lang="en-US" altLang="en-US">
                <a:ea typeface="ヒラギノ角ゴ Pro W3" pitchFamily="122" charset="-128"/>
                <a:cs typeface="Arial" panose="020B0604020202020204" pitchFamily="34" charset="0"/>
              </a:rPr>
              <a:t>The company’s reputation was faltering</a:t>
            </a:r>
          </a:p>
          <a:p>
            <a:pPr lvl="1" eaLnBrk="1" hangingPunct="1">
              <a:spcBef>
                <a:spcPct val="0"/>
              </a:spcBef>
            </a:pPr>
            <a:r>
              <a:rPr lang="en-US" altLang="en-US">
                <a:ea typeface="ヒラギノ角ゴ Pro W3" pitchFamily="122" charset="-128"/>
                <a:cs typeface="Arial" panose="020B0604020202020204" pitchFamily="34" charset="0"/>
              </a:rPr>
              <a:t>Uber was considered it’s worst competitor</a:t>
            </a:r>
          </a:p>
          <a:p>
            <a:pPr lvl="2" eaLnBrk="1" hangingPunct="1">
              <a:spcBef>
                <a:spcPct val="0"/>
              </a:spcBef>
            </a:pPr>
            <a:r>
              <a:rPr lang="en-US" altLang="en-US">
                <a:ea typeface="ヒラギノ角ゴ Pro W3" pitchFamily="122" charset="-128"/>
                <a:cs typeface="Arial" panose="020B0604020202020204" pitchFamily="34" charset="0"/>
              </a:rPr>
              <a:t>Due to the actions of executives</a:t>
            </a:r>
          </a:p>
          <a:p>
            <a:pPr eaLnBrk="1" hangingPunct="1">
              <a:spcBef>
                <a:spcPct val="0"/>
              </a:spcBef>
            </a:pPr>
            <a:r>
              <a:rPr lang="en-US" altLang="en-US">
                <a:ea typeface="ヒラギノ角ゴ Pro W3" pitchFamily="122" charset="-128"/>
                <a:cs typeface="Arial" panose="020B0604020202020204" pitchFamily="34" charset="0"/>
              </a:rPr>
              <a:t>Has Uber embraced ethical standards required to operate as a large company? </a:t>
            </a:r>
            <a:endParaRPr lang="en-US" altLang="en-US">
              <a:cs typeface="Arial" panose="020B0604020202020204" pitchFamily="34"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75778" name="Title 1">
            <a:extLst>
              <a:ext uri="{FF2B5EF4-FFF2-40B4-BE49-F238E27FC236}">
                <a16:creationId xmlns:a16="http://schemas.microsoft.com/office/drawing/2014/main" id="{3B5D629E-F4F0-42CC-B104-09EE13D63DD0}"/>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Chapter Case 12: Consider This… </a:t>
            </a:r>
            <a:r>
              <a:rPr lang="en-US" altLang="en-US" sz="2000">
                <a:ea typeface="ヒラギノ角ゴ Pro W3" pitchFamily="122" charset="-128"/>
              </a:rPr>
              <a:t>(1 of 2)</a:t>
            </a:r>
          </a:p>
        </p:txBody>
      </p:sp>
      <p:sp>
        <p:nvSpPr>
          <p:cNvPr id="75779" name="Content Placeholder 2">
            <a:extLst>
              <a:ext uri="{FF2B5EF4-FFF2-40B4-BE49-F238E27FC236}">
                <a16:creationId xmlns:a16="http://schemas.microsoft.com/office/drawing/2014/main" id="{1C947EAD-EEE2-4F4A-977B-629A24C8FB52}"/>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Will the CEO’s departure help Uber develop a more ethical and grounded corporate culture?</a:t>
            </a:r>
          </a:p>
          <a:p>
            <a:pPr eaLnBrk="1" hangingPunct="1"/>
            <a:r>
              <a:rPr lang="en-US" altLang="en-US">
                <a:ea typeface="ヒラギノ角ゴ Pro W3" pitchFamily="122" charset="-128"/>
              </a:rPr>
              <a:t>Current issues to consider:</a:t>
            </a:r>
          </a:p>
          <a:p>
            <a:pPr lvl="1" eaLnBrk="1" hangingPunct="1"/>
            <a:r>
              <a:rPr lang="en-US" altLang="en-US">
                <a:ea typeface="ヒラギノ角ゴ Pro W3" pitchFamily="122" charset="-128"/>
              </a:rPr>
              <a:t>The CEO has already had much influence</a:t>
            </a:r>
          </a:p>
          <a:p>
            <a:pPr lvl="1" eaLnBrk="1" hangingPunct="1"/>
            <a:r>
              <a:rPr lang="en-US" altLang="en-US">
                <a:ea typeface="ヒラギノ角ゴ Pro W3" pitchFamily="122" charset="-128"/>
              </a:rPr>
              <a:t>Uber is experiencing issues all over the globe</a:t>
            </a:r>
          </a:p>
          <a:p>
            <a:pPr lvl="1" eaLnBrk="1" hangingPunct="1"/>
            <a:r>
              <a:rPr lang="en-US" altLang="en-US">
                <a:ea typeface="ヒラギノ角ゴ Pro W3" pitchFamily="122" charset="-128"/>
              </a:rPr>
              <a:t>Investors may not allow Uber to cut ethical corners</a:t>
            </a:r>
          </a:p>
          <a:p>
            <a:pPr lvl="1" eaLnBrk="1" hangingPunct="1"/>
            <a:r>
              <a:rPr lang="en-US" altLang="en-US">
                <a:ea typeface="ヒラギノ角ゴ Pro W3" pitchFamily="122" charset="-128"/>
              </a:rPr>
              <a:t>Uber has had to deal with an exodus of talent</a:t>
            </a:r>
          </a:p>
          <a:p>
            <a:pPr lvl="1" eaLnBrk="1" hangingPunct="1"/>
            <a:r>
              <a:rPr lang="en-US" altLang="en-US">
                <a:ea typeface="ヒラギノ角ゴ Pro W3" pitchFamily="122" charset="-128"/>
              </a:rPr>
              <a:t>Is car ownership no longer needed due to Uber?</a:t>
            </a:r>
          </a:p>
          <a:p>
            <a:pPr lvl="1" eaLnBrk="1" hangingPunct="1"/>
            <a:r>
              <a:rPr lang="en-US" altLang="en-US">
                <a:ea typeface="ヒラギノ角ゴ Pro W3" pitchFamily="122" charset="-128"/>
              </a:rPr>
              <a:t>Will ride prices go down when Uber uses autonomous vehicles?</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BDBCA7"/>
        </a:solidFill>
        <a:effectLst/>
      </p:bgPr>
    </p:bg>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5D0B2671-7D05-4EDF-B61A-19602C748F4A}"/>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Chapter Case 12: Consider This… </a:t>
            </a:r>
            <a:r>
              <a:rPr lang="en-US" altLang="en-US" sz="2000">
                <a:ea typeface="ヒラギノ角ゴ Pro W3" pitchFamily="122" charset="-128"/>
              </a:rPr>
              <a:t>(2 of 2)</a:t>
            </a:r>
            <a:endParaRPr lang="en-US" altLang="en-US" sz="3200">
              <a:ea typeface="ヒラギノ角ゴ Pro W3" pitchFamily="122" charset="-128"/>
            </a:endParaRPr>
          </a:p>
        </p:txBody>
      </p:sp>
      <p:sp>
        <p:nvSpPr>
          <p:cNvPr id="77827" name="Content Placeholder 2">
            <a:extLst>
              <a:ext uri="{FF2B5EF4-FFF2-40B4-BE49-F238E27FC236}">
                <a16:creationId xmlns:a16="http://schemas.microsoft.com/office/drawing/2014/main" id="{141EEA8A-F40B-44F5-B0EC-194EDDF7F7EC}"/>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ea typeface="ヒラギノ角ゴ Pro W3" pitchFamily="122" charset="-128"/>
              </a:rPr>
              <a:t>Have you used a ride service like Uber? If so, how was your experience?</a:t>
            </a:r>
          </a:p>
          <a:p>
            <a:pPr eaLnBrk="1" hangingPunct="1"/>
            <a:r>
              <a:rPr lang="en-US" altLang="en-US">
                <a:ea typeface="ヒラギノ角ゴ Pro W3" pitchFamily="122" charset="-128"/>
              </a:rPr>
              <a:t>What is Uber’s business model / strategic intent?</a:t>
            </a:r>
          </a:p>
          <a:p>
            <a:pPr eaLnBrk="1" hangingPunct="1"/>
            <a:r>
              <a:rPr lang="en-US" altLang="en-US">
                <a:ea typeface="ヒラギノ角ゴ Pro W3" pitchFamily="122" charset="-128"/>
              </a:rPr>
              <a:t>Is Uber “the most ethically challenged company in Silicon Valley”?</a:t>
            </a:r>
          </a:p>
          <a:p>
            <a:pPr eaLnBrk="1" hangingPunct="1"/>
            <a:r>
              <a:rPr lang="en-US" altLang="en-US">
                <a:ea typeface="ヒラギノ角ゴ Pro W3" pitchFamily="122" charset="-128"/>
              </a:rPr>
              <a:t>Some observers had argued that Uber’s greatest problem was not any of its scandals, but its CEO Travis Kalanick. Now that Kalanick no longer serves that role, is Uber off?</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a:extLst>
              <a:ext uri="{FF2B5EF4-FFF2-40B4-BE49-F238E27FC236}">
                <a16:creationId xmlns:a16="http://schemas.microsoft.com/office/drawing/2014/main" id="{6814271E-DAA0-4C3F-845B-5874DB4AF75B}"/>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b="1">
                <a:solidFill>
                  <a:schemeClr val="tx1"/>
                </a:solidFill>
                <a:ea typeface="ヒラギノ角ゴ Pro W3" pitchFamily="122" charset="-128"/>
              </a:rPr>
              <a:t>Strategy Highlights</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DEEFF"/>
        </a:solidFill>
        <a:effectLst/>
      </p:bgPr>
    </p:bg>
    <p:spTree>
      <p:nvGrpSpPr>
        <p:cNvPr id="1" name=""/>
        <p:cNvGrpSpPr/>
        <p:nvPr/>
      </p:nvGrpSpPr>
      <p:grpSpPr>
        <a:xfrm>
          <a:off x="0" y="0"/>
          <a:ext cx="0" cy="0"/>
          <a:chOff x="0" y="0"/>
          <a:chExt cx="0" cy="0"/>
        </a:xfrm>
      </p:grpSpPr>
      <p:sp>
        <p:nvSpPr>
          <p:cNvPr id="80898" name="Title 1">
            <a:extLst>
              <a:ext uri="{FF2B5EF4-FFF2-40B4-BE49-F238E27FC236}">
                <a16:creationId xmlns:a16="http://schemas.microsoft.com/office/drawing/2014/main" id="{1C500F1E-3AFC-4E77-A545-7692D4E1A939}"/>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ea typeface="ヒラギノ角ゴ Pro W3" pitchFamily="122" charset="-128"/>
              </a:rPr>
              <a:t>Strategy Highlight 12.1: GE’s Board of Directors</a:t>
            </a:r>
          </a:p>
        </p:txBody>
      </p:sp>
      <p:sp>
        <p:nvSpPr>
          <p:cNvPr id="80899" name="Content Placeholder 2">
            <a:extLst>
              <a:ext uri="{FF2B5EF4-FFF2-40B4-BE49-F238E27FC236}">
                <a16:creationId xmlns:a16="http://schemas.microsoft.com/office/drawing/2014/main" id="{131AA5B9-C14E-4AFD-ABC5-8F3866F19609}"/>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r>
              <a:rPr lang="en-US" altLang="en-US">
                <a:ea typeface="ヒラギノ角ゴ Pro W3" pitchFamily="122" charset="-128"/>
              </a:rPr>
              <a:t>Role: to oversee how management serves the interests of shareholders and stakeholders</a:t>
            </a:r>
          </a:p>
          <a:p>
            <a:pPr marL="0" indent="0"/>
            <a:r>
              <a:rPr lang="en-US" altLang="en-US">
                <a:ea typeface="ヒラギノ角ゴ Pro W3" pitchFamily="122" charset="-128"/>
              </a:rPr>
              <a:t>GE’</a:t>
            </a:r>
            <a:r>
              <a:rPr lang="en-US" altLang="ja-JP">
                <a:ea typeface="ヒラギノ角ゴ Pro W3" pitchFamily="122" charset="-128"/>
              </a:rPr>
              <a:t>s board consists of:</a:t>
            </a:r>
          </a:p>
          <a:p>
            <a:pPr lvl="1"/>
            <a:r>
              <a:rPr lang="en-US" altLang="en-US">
                <a:cs typeface="Arial" panose="020B0604020202020204" pitchFamily="34" charset="0"/>
              </a:rPr>
              <a:t>Members of companies, academia, and government</a:t>
            </a:r>
          </a:p>
          <a:p>
            <a:pPr lvl="1"/>
            <a:r>
              <a:rPr lang="en-US" altLang="en-US">
                <a:cs typeface="Arial" panose="020B0604020202020204" pitchFamily="34" charset="0"/>
              </a:rPr>
              <a:t>18 members, organized into four committees</a:t>
            </a:r>
          </a:p>
          <a:p>
            <a:pPr marL="0" indent="0"/>
            <a:r>
              <a:rPr lang="en-US" altLang="en-US">
                <a:ea typeface="ヒラギノ角ゴ Pro W3" pitchFamily="122" charset="-128"/>
              </a:rPr>
              <a:t>They meet about 12 times annually</a:t>
            </a:r>
          </a:p>
          <a:p>
            <a:pPr marL="0" indent="0"/>
            <a:r>
              <a:rPr lang="en-US" altLang="en-US">
                <a:ea typeface="ヒラギノ角ゴ Pro W3" pitchFamily="122" charset="-128"/>
              </a:rPr>
              <a:t>28% of the board are women (more than usual)</a:t>
            </a:r>
          </a:p>
          <a:p>
            <a:pPr lvl="1"/>
            <a:r>
              <a:rPr lang="en-US" altLang="en-US">
                <a:cs typeface="Arial" panose="020B0604020202020204" pitchFamily="34" charset="0"/>
              </a:rPr>
              <a:t>Larger companies should have greater gender diversity.</a:t>
            </a:r>
          </a:p>
          <a:p>
            <a:pPr lvl="1"/>
            <a:r>
              <a:rPr lang="en-US" altLang="en-US">
                <a:cs typeface="Arial" panose="020B0604020202020204" pitchFamily="34" charset="0"/>
              </a:rPr>
              <a:t>Diverse boards are less likely to have groupthink.</a:t>
            </a:r>
          </a:p>
        </p:txBody>
      </p:sp>
    </p:spTree>
  </p:cSld>
  <p:clrMapOvr>
    <a:masterClrMapping/>
  </p:clrMapOvr>
  <p:transition/>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2_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34270</TotalTime>
  <Words>1556</Words>
  <Application>Microsoft Macintosh PowerPoint</Application>
  <PresentationFormat>On-screen Show (4:3)</PresentationFormat>
  <Paragraphs>234</Paragraphs>
  <Slides>33</Slides>
  <Notes>27</Notes>
  <HiddenSlides>0</HiddenSlides>
  <MMClips>0</MMClips>
  <ScaleCrop>false</ScaleCrop>
  <HeadingPairs>
    <vt:vector size="6" baseType="variant">
      <vt:variant>
        <vt:lpstr>Fonts Used</vt:lpstr>
      </vt:variant>
      <vt:variant>
        <vt:i4>6</vt:i4>
      </vt:variant>
      <vt:variant>
        <vt:lpstr>Theme</vt:lpstr>
      </vt:variant>
      <vt:variant>
        <vt:i4>7</vt:i4>
      </vt:variant>
      <vt:variant>
        <vt:lpstr>Slide Titles</vt:lpstr>
      </vt:variant>
      <vt:variant>
        <vt:i4>33</vt:i4>
      </vt:variant>
    </vt:vector>
  </HeadingPairs>
  <TitlesOfParts>
    <vt:vector size="46" baseType="lpstr">
      <vt:lpstr>ヒラギノ角ゴ Pro W3</vt:lpstr>
      <vt:lpstr>Arial</vt:lpstr>
      <vt:lpstr>ArumSans Bold</vt:lpstr>
      <vt:lpstr>ArumSans Regular</vt:lpstr>
      <vt:lpstr>Calibri</vt:lpstr>
      <vt:lpstr>Vectipede Rg</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2_Plain BODY/MAIN CONTENT</vt:lpstr>
      <vt:lpstr>PowerPoint Presentation</vt:lpstr>
      <vt:lpstr>Chapter Case: Uber</vt:lpstr>
      <vt:lpstr>Chapter Case 12: Uber (1 of 3)</vt:lpstr>
      <vt:lpstr>Chapter Case 12: Uber (2 of 3)</vt:lpstr>
      <vt:lpstr>Chapter Case 12: Uber (3 of 3)</vt:lpstr>
      <vt:lpstr>Chapter Case 12: Consider This… (1 of 2)</vt:lpstr>
      <vt:lpstr>Chapter Case 12: Consider This… (2 of 2)</vt:lpstr>
      <vt:lpstr>Strategy Highlights</vt:lpstr>
      <vt:lpstr>Strategy Highlight 12.1: GE’s Board of Directors</vt:lpstr>
      <vt:lpstr>Strategy Highlight 12.2: Goldman Sachs</vt:lpstr>
      <vt:lpstr>Implications for Strategic Leaders</vt:lpstr>
      <vt:lpstr>Corporate Governance Mechanisms </vt:lpstr>
      <vt:lpstr>The Strategist Must</vt:lpstr>
      <vt:lpstr>Exercises</vt:lpstr>
      <vt:lpstr>My Strategy Exercise: Gen Y Workforce</vt:lpstr>
      <vt:lpstr>Small Group Exercise #1</vt:lpstr>
      <vt:lpstr>Small Group Exercise #2</vt:lpstr>
      <vt:lpstr>Chapter Summary</vt:lpstr>
      <vt:lpstr>Take Away Concepts (1 of 6)</vt:lpstr>
      <vt:lpstr>Take Away Concepts (2 of 6)</vt:lpstr>
      <vt:lpstr>Take Away Concepts (3 of 6)</vt:lpstr>
      <vt:lpstr>Take Away Concepts (4 of 6)</vt:lpstr>
      <vt:lpstr>Take Away Concepts (5 of 6)</vt:lpstr>
      <vt:lpstr>Take Away Concepts (6 of 6)</vt:lpstr>
      <vt:lpstr>Key Terms</vt:lpstr>
      <vt:lpstr>Strategy Smart Videos</vt:lpstr>
      <vt:lpstr>Strategy Smart Videos (1 of 7)</vt:lpstr>
      <vt:lpstr>Strategy Smart Videos (2 of 7)</vt:lpstr>
      <vt:lpstr>Strategy Smart Videos (3 of 7)</vt:lpstr>
      <vt:lpstr>Strategy Smart Videos (4 of 7)</vt:lpstr>
      <vt:lpstr>Strategy Smart Videos (5 of 7)</vt:lpstr>
      <vt:lpstr>Strategy Smart Videos (6 of 7)</vt:lpstr>
      <vt:lpstr>Strategy Smart Videos (7 of 7)</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12 Corporate Governance and Business Ethics</dc:title>
  <dc:subject>Chapter 12</dc:subject>
  <dc:creator>McGraw Hill Education</dc:creator>
  <cp:lastModifiedBy>Teresa Ward</cp:lastModifiedBy>
  <cp:revision>623</cp:revision>
  <dcterms:created xsi:type="dcterms:W3CDTF">2015-09-24T21:11:41Z</dcterms:created>
  <dcterms:modified xsi:type="dcterms:W3CDTF">2018-03-19T21:34:40Z</dcterms:modified>
</cp:coreProperties>
</file>