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ti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5.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6.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6" r:id="rId1"/>
    <p:sldMasterId id="2147483801" r:id="rId2"/>
    <p:sldMasterId id="2147483809" r:id="rId3"/>
    <p:sldMasterId id="2147483819" r:id="rId4"/>
    <p:sldMasterId id="2147483829" r:id="rId5"/>
    <p:sldMasterId id="2147483837" r:id="rId6"/>
    <p:sldMasterId id="2147484630" r:id="rId7"/>
  </p:sldMasterIdLst>
  <p:notesMasterIdLst>
    <p:notesMasterId r:id="rId48"/>
  </p:notesMasterIdLst>
  <p:handoutMasterIdLst>
    <p:handoutMasterId r:id="rId49"/>
  </p:handoutMasterIdLst>
  <p:sldIdLst>
    <p:sldId id="522" r:id="rId8"/>
    <p:sldId id="537" r:id="rId9"/>
    <p:sldId id="621" r:id="rId10"/>
    <p:sldId id="635" r:id="rId11"/>
    <p:sldId id="636" r:id="rId12"/>
    <p:sldId id="622" r:id="rId13"/>
    <p:sldId id="541" r:id="rId14"/>
    <p:sldId id="616" r:id="rId15"/>
    <p:sldId id="617" r:id="rId16"/>
    <p:sldId id="637" r:id="rId17"/>
    <p:sldId id="533" r:id="rId18"/>
    <p:sldId id="611" r:id="rId19"/>
    <p:sldId id="612" r:id="rId20"/>
    <p:sldId id="613" r:id="rId21"/>
    <p:sldId id="614" r:id="rId22"/>
    <p:sldId id="615" r:id="rId23"/>
    <p:sldId id="546" r:id="rId24"/>
    <p:sldId id="623" r:id="rId25"/>
    <p:sldId id="624" r:id="rId26"/>
    <p:sldId id="625" r:id="rId27"/>
    <p:sldId id="626" r:id="rId28"/>
    <p:sldId id="523" r:id="rId29"/>
    <p:sldId id="602" r:id="rId30"/>
    <p:sldId id="603" r:id="rId31"/>
    <p:sldId id="604" r:id="rId32"/>
    <p:sldId id="605" r:id="rId33"/>
    <p:sldId id="606" r:id="rId34"/>
    <p:sldId id="607" r:id="rId35"/>
    <p:sldId id="608" r:id="rId36"/>
    <p:sldId id="609" r:id="rId37"/>
    <p:sldId id="633" r:id="rId38"/>
    <p:sldId id="610" r:id="rId39"/>
    <p:sldId id="550" r:id="rId40"/>
    <p:sldId id="628" r:id="rId41"/>
    <p:sldId id="629" r:id="rId42"/>
    <p:sldId id="630" r:id="rId43"/>
    <p:sldId id="627" r:id="rId44"/>
    <p:sldId id="631" r:id="rId45"/>
    <p:sldId id="638" r:id="rId46"/>
    <p:sldId id="639" r:id="rId47"/>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ne Fuller" initials="AF"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EEFF"/>
    <a:srgbClr val="BDBCA7"/>
    <a:srgbClr val="F6DB8E"/>
    <a:srgbClr val="749BCA"/>
    <a:srgbClr val="D66D5C"/>
    <a:srgbClr val="F2CD64"/>
    <a:srgbClr val="D25D4A"/>
    <a:srgbClr val="E14D4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9805" autoAdjust="0"/>
    <p:restoredTop sz="92326" autoAdjust="0"/>
  </p:normalViewPr>
  <p:slideViewPr>
    <p:cSldViewPr>
      <p:cViewPr varScale="1">
        <p:scale>
          <a:sx n="89" d="100"/>
          <a:sy n="89" d="100"/>
        </p:scale>
        <p:origin x="168" y="1160"/>
      </p:cViewPr>
      <p:guideLst>
        <p:guide orient="horz" pos="2160"/>
        <p:guide pos="2880"/>
      </p:guideLst>
    </p:cSldViewPr>
  </p:slideViewPr>
  <p:outlineViewPr>
    <p:cViewPr>
      <p:scale>
        <a:sx n="33" d="100"/>
        <a:sy n="33" d="100"/>
      </p:scale>
      <p:origin x="0" y="-68514"/>
    </p:cViewPr>
  </p:outlineViewPr>
  <p:notesTextViewPr>
    <p:cViewPr>
      <p:scale>
        <a:sx n="100" d="100"/>
        <a:sy n="100" d="100"/>
      </p:scale>
      <p:origin x="0" y="0"/>
    </p:cViewPr>
  </p:notesTextViewPr>
  <p:sorterViewPr>
    <p:cViewPr varScale="1">
      <p:scale>
        <a:sx n="1" d="1"/>
        <a:sy n="1" d="1"/>
      </p:scale>
      <p:origin x="0" y="-8430"/>
    </p:cViewPr>
  </p:sorterViewPr>
  <p:notesViewPr>
    <p:cSldViewPr>
      <p:cViewPr varScale="1">
        <p:scale>
          <a:sx n="67" d="100"/>
          <a:sy n="67" d="100"/>
        </p:scale>
        <p:origin x="-3168" y="-8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commentAuthors" Target="commentAuthor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theme" Target="theme/theme1.xml"/><Relationship Id="rId5" Type="http://schemas.openxmlformats.org/officeDocument/2006/relationships/slideMaster" Target="slideMasters/slideMaster5.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notesMaster" Target="notesMasters/notesMaster1.xml"/><Relationship Id="rId8" Type="http://schemas.openxmlformats.org/officeDocument/2006/relationships/slide" Target="slides/slide1.xml"/><Relationship Id="rId51"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1FD1617-5A12-499F-96A1-1BA218F55BBB}"/>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cs typeface="Arial" charset="0"/>
              </a:defRPr>
            </a:lvl1pPr>
          </a:lstStyle>
          <a:p>
            <a:pPr>
              <a:defRPr/>
            </a:pPr>
            <a:endParaRPr lang="en-US" dirty="0"/>
          </a:p>
        </p:txBody>
      </p:sp>
      <p:sp>
        <p:nvSpPr>
          <p:cNvPr id="3" name="Date Placeholder 2">
            <a:extLst>
              <a:ext uri="{FF2B5EF4-FFF2-40B4-BE49-F238E27FC236}">
                <a16:creationId xmlns:a16="http://schemas.microsoft.com/office/drawing/2014/main" id="{5B2BF59E-C740-4366-A8CF-739D5B6B1DB3}"/>
              </a:ext>
            </a:extLst>
          </p:cNvPr>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cs typeface="Arial" charset="0"/>
              </a:defRPr>
            </a:lvl1pPr>
          </a:lstStyle>
          <a:p>
            <a:pPr>
              <a:defRPr/>
            </a:pPr>
            <a:fld id="{7F2BB099-0E7F-42BC-BE40-9EA8AD9F435B}" type="datetimeFigureOut">
              <a:rPr lang="en-US"/>
              <a:pPr>
                <a:defRPr/>
              </a:pPr>
              <a:t>3/19/18</a:t>
            </a:fld>
            <a:endParaRPr lang="en-US" dirty="0"/>
          </a:p>
        </p:txBody>
      </p:sp>
      <p:sp>
        <p:nvSpPr>
          <p:cNvPr id="4" name="Footer Placeholder 3">
            <a:extLst>
              <a:ext uri="{FF2B5EF4-FFF2-40B4-BE49-F238E27FC236}">
                <a16:creationId xmlns:a16="http://schemas.microsoft.com/office/drawing/2014/main" id="{38E62756-4697-45AC-9064-48EADD3A4871}"/>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cs typeface="Arial" charset="0"/>
              </a:defRPr>
            </a:lvl1pPr>
          </a:lstStyle>
          <a:p>
            <a:pPr>
              <a:defRPr/>
            </a:pPr>
            <a:endParaRPr lang="en-US" dirty="0"/>
          </a:p>
        </p:txBody>
      </p:sp>
      <p:sp>
        <p:nvSpPr>
          <p:cNvPr id="5" name="Slide Number Placeholder 4">
            <a:extLst>
              <a:ext uri="{FF2B5EF4-FFF2-40B4-BE49-F238E27FC236}">
                <a16:creationId xmlns:a16="http://schemas.microsoft.com/office/drawing/2014/main" id="{84AE3965-729B-4667-9D0F-EC774F5859A7}"/>
              </a:ext>
            </a:extLst>
          </p:cNvPr>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cs typeface="Arial" charset="0"/>
              </a:defRPr>
            </a:lvl1pPr>
          </a:lstStyle>
          <a:p>
            <a:pPr>
              <a:defRPr/>
            </a:pPr>
            <a:fld id="{EFB15164-CFE9-4229-A144-AF8E5D7FEF5A}"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6FDC0F0-7E02-4406-A876-F4E38374C7A5}"/>
              </a:ext>
            </a:extLst>
          </p:cNvPr>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Arial" panose="020B0604020202020204" pitchFamily="34" charset="0"/>
                <a:cs typeface="Arial" charset="0"/>
              </a:defRPr>
            </a:lvl1pPr>
          </a:lstStyle>
          <a:p>
            <a:pPr>
              <a:defRPr/>
            </a:pPr>
            <a:endParaRPr lang="en-US" altLang="en-US" dirty="0"/>
          </a:p>
        </p:txBody>
      </p:sp>
      <p:sp>
        <p:nvSpPr>
          <p:cNvPr id="3" name="Date Placeholder 2">
            <a:extLst>
              <a:ext uri="{FF2B5EF4-FFF2-40B4-BE49-F238E27FC236}">
                <a16:creationId xmlns:a16="http://schemas.microsoft.com/office/drawing/2014/main" id="{C47870DE-FC2D-404D-8FE9-6FA5B6263618}"/>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Arial" panose="020B0604020202020204" pitchFamily="34" charset="0"/>
                <a:cs typeface="Arial" charset="0"/>
              </a:defRPr>
            </a:lvl1pPr>
          </a:lstStyle>
          <a:p>
            <a:pPr>
              <a:defRPr/>
            </a:pPr>
            <a:fld id="{ABCFF816-F92C-459C-9051-96F4930C635D}" type="datetimeFigureOut">
              <a:rPr lang="en-US" altLang="en-US"/>
              <a:pPr>
                <a:defRPr/>
              </a:pPr>
              <a:t>3/19/18</a:t>
            </a:fld>
            <a:endParaRPr lang="en-US" altLang="en-US" dirty="0"/>
          </a:p>
        </p:txBody>
      </p:sp>
      <p:sp>
        <p:nvSpPr>
          <p:cNvPr id="4" name="Slide Image Placeholder 3">
            <a:extLst>
              <a:ext uri="{FF2B5EF4-FFF2-40B4-BE49-F238E27FC236}">
                <a16:creationId xmlns:a16="http://schemas.microsoft.com/office/drawing/2014/main" id="{28BD4492-5AC2-4CCA-8F4C-07BA0A7B8E74}"/>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a:extLst>
              <a:ext uri="{FF2B5EF4-FFF2-40B4-BE49-F238E27FC236}">
                <a16:creationId xmlns:a16="http://schemas.microsoft.com/office/drawing/2014/main" id="{FDEA6C52-D0D1-4857-AE17-77F2A6B44648}"/>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6" name="Footer Placeholder 5">
            <a:extLst>
              <a:ext uri="{FF2B5EF4-FFF2-40B4-BE49-F238E27FC236}">
                <a16:creationId xmlns:a16="http://schemas.microsoft.com/office/drawing/2014/main" id="{223016B5-66AD-48FE-B3AC-C943164F8FF2}"/>
              </a:ext>
            </a:extLst>
          </p:cNvPr>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Arial" panose="020B0604020202020204" pitchFamily="34" charset="0"/>
                <a:cs typeface="Arial" charset="0"/>
              </a:defRPr>
            </a:lvl1pPr>
          </a:lstStyle>
          <a:p>
            <a:pPr>
              <a:defRPr/>
            </a:pPr>
            <a:endParaRPr lang="en-US" altLang="en-US" dirty="0"/>
          </a:p>
        </p:txBody>
      </p:sp>
      <p:sp>
        <p:nvSpPr>
          <p:cNvPr id="7" name="Slide Number Placeholder 6">
            <a:extLst>
              <a:ext uri="{FF2B5EF4-FFF2-40B4-BE49-F238E27FC236}">
                <a16:creationId xmlns:a16="http://schemas.microsoft.com/office/drawing/2014/main" id="{A56F3414-4A45-4617-B231-BF30CA11889E}"/>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Arial" panose="020B0604020202020204" pitchFamily="34" charset="0"/>
                <a:cs typeface="Arial" charset="0"/>
              </a:defRPr>
            </a:lvl1pPr>
          </a:lstStyle>
          <a:p>
            <a:pPr>
              <a:defRPr/>
            </a:pPr>
            <a:fld id="{5EEDF009-A72F-4767-B89F-65C147578C28}"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a:extLst>
              <a:ext uri="{FF2B5EF4-FFF2-40B4-BE49-F238E27FC236}">
                <a16:creationId xmlns:a16="http://schemas.microsoft.com/office/drawing/2014/main" id="{BB124913-336A-4612-BE0C-06564AA3604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a:extLst>
              <a:ext uri="{FF2B5EF4-FFF2-40B4-BE49-F238E27FC236}">
                <a16:creationId xmlns:a16="http://schemas.microsoft.com/office/drawing/2014/main" id="{177A7AC5-9E00-43E1-BF96-FADCEC93AB5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latin typeface="Arial" charset="0"/>
                <a:ea typeface="ヒラギノ角ゴ Pro W3" charset="-128"/>
              </a:rPr>
              <a:t>Be sure to see the NEW Teacher’s Resource Manual </a:t>
            </a:r>
            <a:r>
              <a:rPr lang="en-US" altLang="ja-JP">
                <a:latin typeface="Arial" charset="0"/>
                <a:ea typeface="ヒラギノ角ゴ Pro W3" charset="-128"/>
              </a:rPr>
              <a:t>located in the Connect Library under Instructor’s Resources.</a:t>
            </a:r>
            <a:endParaRPr lang="en-US" altLang="ja-JP">
              <a:ea typeface="ヒラギノ角ゴ Pro W3" charset="-128"/>
            </a:endParaRPr>
          </a:p>
          <a:p>
            <a:endParaRPr lang="en-US" altLang="en-US" dirty="0">
              <a:ea typeface="ヒラギノ角ゴ Pro W3" pitchFamily="122" charset="-128"/>
              <a:cs typeface="Arial" panose="020B0604020202020204" pitchFamily="34" charset="0"/>
            </a:endParaRPr>
          </a:p>
        </p:txBody>
      </p:sp>
      <p:sp>
        <p:nvSpPr>
          <p:cNvPr id="61444" name="Slide Number Placeholder 3">
            <a:extLst>
              <a:ext uri="{FF2B5EF4-FFF2-40B4-BE49-F238E27FC236}">
                <a16:creationId xmlns:a16="http://schemas.microsoft.com/office/drawing/2014/main" id="{28E6129F-1E0D-42E4-BF24-F967DAA82D7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DE24DE6C-F69E-494B-9649-CED9C4E45BC8}" type="slidenum">
              <a:rPr lang="en-US" altLang="en-US" smtClean="0">
                <a:solidFill>
                  <a:srgbClr val="000000"/>
                </a:solidFill>
                <a:latin typeface="Arial" panose="020B0604020202020204" pitchFamily="34" charset="0"/>
                <a:ea typeface="ヒラギノ角ゴ Pro W3" pitchFamily="122" charset="-128"/>
              </a:rPr>
              <a:pPr/>
              <a:t>1</a:t>
            </a:fld>
            <a:endParaRPr lang="en-US" altLang="en-US" dirty="0">
              <a:solidFill>
                <a:srgbClr val="000000"/>
              </a:solidFill>
              <a:latin typeface="Arial" panose="020B0604020202020204" pitchFamily="34" charset="0"/>
              <a:ea typeface="ヒラギノ角ゴ Pro W3" pitchFamily="122"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a:extLst>
              <a:ext uri="{FF2B5EF4-FFF2-40B4-BE49-F238E27FC236}">
                <a16:creationId xmlns:a16="http://schemas.microsoft.com/office/drawing/2014/main" id="{2EF36512-7709-4334-9153-B302EE27F26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a:extLst>
              <a:ext uri="{FF2B5EF4-FFF2-40B4-BE49-F238E27FC236}">
                <a16:creationId xmlns:a16="http://schemas.microsoft.com/office/drawing/2014/main" id="{3657A6F9-4EE7-41B1-842A-C2FAE0D54B6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87044" name="Slide Number Placeholder 3">
            <a:extLst>
              <a:ext uri="{FF2B5EF4-FFF2-40B4-BE49-F238E27FC236}">
                <a16:creationId xmlns:a16="http://schemas.microsoft.com/office/drawing/2014/main" id="{F14BE464-CF72-472D-8C76-CA0DC8EB28A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0D2EEE84-D73A-4145-A81A-80272B40F538}" type="slidenum">
              <a:rPr lang="en-US" altLang="en-US" smtClean="0">
                <a:latin typeface="Arial" panose="020B0604020202020204" pitchFamily="34" charset="0"/>
              </a:rPr>
              <a:pPr/>
              <a:t>18</a:t>
            </a:fld>
            <a:endParaRPr lang="en-US" altLang="en-US" dirty="0">
              <a:latin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a:extLst>
              <a:ext uri="{FF2B5EF4-FFF2-40B4-BE49-F238E27FC236}">
                <a16:creationId xmlns:a16="http://schemas.microsoft.com/office/drawing/2014/main" id="{4BFE460B-457D-4A58-949F-81BC223A2FD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a:extLst>
              <a:ext uri="{FF2B5EF4-FFF2-40B4-BE49-F238E27FC236}">
                <a16:creationId xmlns:a16="http://schemas.microsoft.com/office/drawing/2014/main" id="{BA27EE18-02D7-4762-80D1-C2160C08DC4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89092" name="Slide Number Placeholder 3">
            <a:extLst>
              <a:ext uri="{FF2B5EF4-FFF2-40B4-BE49-F238E27FC236}">
                <a16:creationId xmlns:a16="http://schemas.microsoft.com/office/drawing/2014/main" id="{8282091C-9BFF-45A5-84EF-AEE0A9569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8937D526-9999-4ABB-99BC-D2B3842E9F3D}" type="slidenum">
              <a:rPr lang="en-US" altLang="en-US" smtClean="0">
                <a:latin typeface="Arial" panose="020B0604020202020204" pitchFamily="34" charset="0"/>
              </a:rPr>
              <a:pPr/>
              <a:t>19</a:t>
            </a:fld>
            <a:endParaRPr lang="en-US" altLang="en-US" dirty="0">
              <a:latin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a:extLst>
              <a:ext uri="{FF2B5EF4-FFF2-40B4-BE49-F238E27FC236}">
                <a16:creationId xmlns:a16="http://schemas.microsoft.com/office/drawing/2014/main" id="{BCDEF5BA-CA5C-46E5-95DF-60885FADCE5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5" name="Notes Placeholder 2">
            <a:extLst>
              <a:ext uri="{FF2B5EF4-FFF2-40B4-BE49-F238E27FC236}">
                <a16:creationId xmlns:a16="http://schemas.microsoft.com/office/drawing/2014/main" id="{275D48E8-D4A6-4AEA-926F-F7F8CE6D108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105476" name="Slide Number Placeholder 3">
            <a:extLst>
              <a:ext uri="{FF2B5EF4-FFF2-40B4-BE49-F238E27FC236}">
                <a16:creationId xmlns:a16="http://schemas.microsoft.com/office/drawing/2014/main" id="{852CB4AD-2FDB-4DFE-BD7E-C43E90F6566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AC1743D8-0ACE-4071-A2AD-9034F31E03D4}" type="slidenum">
              <a:rPr lang="en-US" altLang="en-US" smtClean="0">
                <a:latin typeface="Arial" panose="020B0604020202020204" pitchFamily="34" charset="0"/>
              </a:rPr>
              <a:pPr/>
              <a:t>34</a:t>
            </a:fld>
            <a:endParaRPr lang="en-US" altLang="en-US" dirty="0">
              <a:latin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a:extLst>
              <a:ext uri="{FF2B5EF4-FFF2-40B4-BE49-F238E27FC236}">
                <a16:creationId xmlns:a16="http://schemas.microsoft.com/office/drawing/2014/main" id="{DDF221B7-FA49-4796-BFA9-9FA5EAECA1D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Notes Placeholder 2">
            <a:extLst>
              <a:ext uri="{FF2B5EF4-FFF2-40B4-BE49-F238E27FC236}">
                <a16:creationId xmlns:a16="http://schemas.microsoft.com/office/drawing/2014/main" id="{8FC9ABC2-C7AC-4F88-9E7B-3537AD442F1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107524" name="Slide Number Placeholder 3">
            <a:extLst>
              <a:ext uri="{FF2B5EF4-FFF2-40B4-BE49-F238E27FC236}">
                <a16:creationId xmlns:a16="http://schemas.microsoft.com/office/drawing/2014/main" id="{DFA07964-2EA8-430D-9F4B-C7C76613D07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7B935626-D7CE-460E-B4EC-AE0C5239B1A2}" type="slidenum">
              <a:rPr lang="en-US" altLang="en-US" smtClean="0">
                <a:latin typeface="Arial" panose="020B0604020202020204" pitchFamily="34" charset="0"/>
              </a:rPr>
              <a:pPr/>
              <a:t>35</a:t>
            </a:fld>
            <a:endParaRPr lang="en-US" altLang="en-US" dirty="0">
              <a:latin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a:extLst>
              <a:ext uri="{FF2B5EF4-FFF2-40B4-BE49-F238E27FC236}">
                <a16:creationId xmlns:a16="http://schemas.microsoft.com/office/drawing/2014/main" id="{3F23DAAE-ACED-4AA3-AF05-35B880E8722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es Placeholder 2">
            <a:extLst>
              <a:ext uri="{FF2B5EF4-FFF2-40B4-BE49-F238E27FC236}">
                <a16:creationId xmlns:a16="http://schemas.microsoft.com/office/drawing/2014/main" id="{B05AC669-FB48-4AD3-A010-503C8C22DDC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109572" name="Slide Number Placeholder 3">
            <a:extLst>
              <a:ext uri="{FF2B5EF4-FFF2-40B4-BE49-F238E27FC236}">
                <a16:creationId xmlns:a16="http://schemas.microsoft.com/office/drawing/2014/main" id="{7A235540-2200-4E5D-BBCE-46C0C438B7A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8C451E7A-E96D-4A67-AD45-A7975C447D73}" type="slidenum">
              <a:rPr lang="en-US" altLang="en-US" smtClean="0">
                <a:latin typeface="Arial" panose="020B0604020202020204" pitchFamily="34" charset="0"/>
              </a:rPr>
              <a:pPr/>
              <a:t>36</a:t>
            </a:fld>
            <a:endParaRPr lang="en-US" altLang="en-US" dirty="0">
              <a:latin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a:extLst>
              <a:ext uri="{FF2B5EF4-FFF2-40B4-BE49-F238E27FC236}">
                <a16:creationId xmlns:a16="http://schemas.microsoft.com/office/drawing/2014/main" id="{D18AC031-DAD1-4FFA-9C50-E41BAA049A7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1619" name="Notes Placeholder 2">
            <a:extLst>
              <a:ext uri="{FF2B5EF4-FFF2-40B4-BE49-F238E27FC236}">
                <a16:creationId xmlns:a16="http://schemas.microsoft.com/office/drawing/2014/main" id="{D567AF75-B733-451D-A6E5-ACACA8878E5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111620" name="Slide Number Placeholder 3">
            <a:extLst>
              <a:ext uri="{FF2B5EF4-FFF2-40B4-BE49-F238E27FC236}">
                <a16:creationId xmlns:a16="http://schemas.microsoft.com/office/drawing/2014/main" id="{2461D909-78B3-4B85-B0DF-4AA87FEDAF4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D1A7C7A9-C66E-4A93-AE49-AB97F26FF433}" type="slidenum">
              <a:rPr lang="en-US" altLang="en-US" smtClean="0">
                <a:latin typeface="Arial" panose="020B0604020202020204" pitchFamily="34" charset="0"/>
              </a:rPr>
              <a:pPr/>
              <a:t>37</a:t>
            </a:fld>
            <a:endParaRPr lang="en-US" altLang="en-US" dirty="0">
              <a:latin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a:extLst>
              <a:ext uri="{FF2B5EF4-FFF2-40B4-BE49-F238E27FC236}">
                <a16:creationId xmlns:a16="http://schemas.microsoft.com/office/drawing/2014/main" id="{29CFC9F5-7579-4A7D-8115-1DCCEA16D9F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3667" name="Notes Placeholder 2">
            <a:extLst>
              <a:ext uri="{FF2B5EF4-FFF2-40B4-BE49-F238E27FC236}">
                <a16:creationId xmlns:a16="http://schemas.microsoft.com/office/drawing/2014/main" id="{4777D3D4-9249-4BF8-8FB9-DED338FBE16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113668" name="Slide Number Placeholder 3">
            <a:extLst>
              <a:ext uri="{FF2B5EF4-FFF2-40B4-BE49-F238E27FC236}">
                <a16:creationId xmlns:a16="http://schemas.microsoft.com/office/drawing/2014/main" id="{187720E7-9E90-42FC-A1D8-C62C14F3460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E957E6C6-F085-4073-AA94-53CC8704D81D}" type="slidenum">
              <a:rPr lang="en-US" altLang="en-US" smtClean="0">
                <a:latin typeface="Arial" panose="020B0604020202020204" pitchFamily="34" charset="0"/>
              </a:rPr>
              <a:pPr/>
              <a:t>38</a:t>
            </a:fld>
            <a:endParaRPr lang="en-US" altLang="en-US" dirty="0">
              <a:latin typeface="Arial" panose="020B060402020202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a:extLst>
              <a:ext uri="{FF2B5EF4-FFF2-40B4-BE49-F238E27FC236}">
                <a16:creationId xmlns:a16="http://schemas.microsoft.com/office/drawing/2014/main" id="{9153F63C-0369-402A-AF78-8C2EBFBBED5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5715" name="Notes Placeholder 2">
            <a:extLst>
              <a:ext uri="{FF2B5EF4-FFF2-40B4-BE49-F238E27FC236}">
                <a16:creationId xmlns:a16="http://schemas.microsoft.com/office/drawing/2014/main" id="{986B3663-D54F-4DD2-B567-E624288BA5F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115716" name="Slide Number Placeholder 3">
            <a:extLst>
              <a:ext uri="{FF2B5EF4-FFF2-40B4-BE49-F238E27FC236}">
                <a16:creationId xmlns:a16="http://schemas.microsoft.com/office/drawing/2014/main" id="{A49B9D2E-6F5E-444E-9D02-F145A340F63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7E04D784-85B5-4647-A222-74E6714260C2}" type="slidenum">
              <a:rPr lang="en-US" altLang="en-US" smtClean="0">
                <a:latin typeface="Arial" panose="020B0604020202020204" pitchFamily="34" charset="0"/>
              </a:rPr>
              <a:pPr/>
              <a:t>39</a:t>
            </a:fld>
            <a:endParaRPr lang="en-US" altLang="en-US" dirty="0">
              <a:latin typeface="Arial" panose="020B060402020202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a:extLst>
              <a:ext uri="{FF2B5EF4-FFF2-40B4-BE49-F238E27FC236}">
                <a16:creationId xmlns:a16="http://schemas.microsoft.com/office/drawing/2014/main" id="{7DC21F60-8E14-4693-A51D-6597F2812F6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7763" name="Notes Placeholder 2">
            <a:extLst>
              <a:ext uri="{FF2B5EF4-FFF2-40B4-BE49-F238E27FC236}">
                <a16:creationId xmlns:a16="http://schemas.microsoft.com/office/drawing/2014/main" id="{20AF360D-10BC-490A-9D30-44004437FEB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117764" name="Slide Number Placeholder 3">
            <a:extLst>
              <a:ext uri="{FF2B5EF4-FFF2-40B4-BE49-F238E27FC236}">
                <a16:creationId xmlns:a16="http://schemas.microsoft.com/office/drawing/2014/main" id="{33408409-BB13-41AE-A4C3-1FFB8567C4A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81BD1425-7638-46F7-AFD3-F2FD99BD4D61}" type="slidenum">
              <a:rPr lang="en-US" altLang="en-US" smtClean="0">
                <a:latin typeface="Arial" panose="020B0604020202020204" pitchFamily="34" charset="0"/>
              </a:rPr>
              <a:pPr/>
              <a:t>40</a:t>
            </a:fld>
            <a:endParaRPr lang="en-US" altLang="en-US" dirty="0">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a:extLst>
              <a:ext uri="{FF2B5EF4-FFF2-40B4-BE49-F238E27FC236}">
                <a16:creationId xmlns:a16="http://schemas.microsoft.com/office/drawing/2014/main" id="{46F3727E-8E40-4BFD-B778-BAF9FFAF378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es Placeholder 2">
            <a:extLst>
              <a:ext uri="{FF2B5EF4-FFF2-40B4-BE49-F238E27FC236}">
                <a16:creationId xmlns:a16="http://schemas.microsoft.com/office/drawing/2014/main" id="{D08E3DFE-BF13-4D63-A404-EE3BD3BC405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Beats’ vision is to “bring the energy, emotion, and excitement of playback in the recording studio to the listening experience and introduce an entirely new generation to the possibilities of premium sound entertainment.”</a:t>
            </a:r>
          </a:p>
        </p:txBody>
      </p:sp>
      <p:sp>
        <p:nvSpPr>
          <p:cNvPr id="64516" name="Slide Number Placeholder 3">
            <a:extLst>
              <a:ext uri="{FF2B5EF4-FFF2-40B4-BE49-F238E27FC236}">
                <a16:creationId xmlns:a16="http://schemas.microsoft.com/office/drawing/2014/main" id="{8DE85C86-98F5-47E4-8755-857415C6F32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DF708A0B-1B25-4C2F-B4CF-34D8B11294C2}" type="slidenum">
              <a:rPr lang="en-US" altLang="en-US" smtClean="0">
                <a:latin typeface="Arial" panose="020B0604020202020204" pitchFamily="34" charset="0"/>
              </a:rPr>
              <a:pPr/>
              <a:t>3</a:t>
            </a:fld>
            <a:endParaRPr lang="en-US" altLang="en-US" dirty="0">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a:extLst>
              <a:ext uri="{FF2B5EF4-FFF2-40B4-BE49-F238E27FC236}">
                <a16:creationId xmlns:a16="http://schemas.microsoft.com/office/drawing/2014/main" id="{6629B1F3-BE6E-46E7-B262-3E2068D17A9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a:extLst>
              <a:ext uri="{FF2B5EF4-FFF2-40B4-BE49-F238E27FC236}">
                <a16:creationId xmlns:a16="http://schemas.microsoft.com/office/drawing/2014/main" id="{AAC9EE45-0792-4973-B34E-3255CA02DB3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66564" name="Slide Number Placeholder 3">
            <a:extLst>
              <a:ext uri="{FF2B5EF4-FFF2-40B4-BE49-F238E27FC236}">
                <a16:creationId xmlns:a16="http://schemas.microsoft.com/office/drawing/2014/main" id="{13118567-4639-426F-9ED5-93BACF36F54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F7C95213-A1C0-4A99-A4C1-6265CF42A91B}" type="slidenum">
              <a:rPr lang="en-US" altLang="en-US" smtClean="0">
                <a:latin typeface="Arial" panose="020B0604020202020204" pitchFamily="34" charset="0"/>
              </a:rPr>
              <a:pPr/>
              <a:t>4</a:t>
            </a:fld>
            <a:endParaRPr lang="en-US" altLang="en-US" dirty="0">
              <a:latin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a:extLst>
              <a:ext uri="{FF2B5EF4-FFF2-40B4-BE49-F238E27FC236}">
                <a16:creationId xmlns:a16="http://schemas.microsoft.com/office/drawing/2014/main" id="{BEAE5542-F476-4E0D-9EA3-0F083234EA4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a:extLst>
              <a:ext uri="{FF2B5EF4-FFF2-40B4-BE49-F238E27FC236}">
                <a16:creationId xmlns:a16="http://schemas.microsoft.com/office/drawing/2014/main" id="{0418FF81-6715-415E-9358-816CCA3C7C5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68612" name="Slide Number Placeholder 3">
            <a:extLst>
              <a:ext uri="{FF2B5EF4-FFF2-40B4-BE49-F238E27FC236}">
                <a16:creationId xmlns:a16="http://schemas.microsoft.com/office/drawing/2014/main" id="{7D8C6A2B-EFD2-4D3F-97FC-7E0BC056DA6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64F8FDA7-6BB7-40CE-BB87-16634F47E400}" type="slidenum">
              <a:rPr lang="en-US" altLang="en-US" smtClean="0">
                <a:latin typeface="Arial" panose="020B0604020202020204" pitchFamily="34" charset="0"/>
              </a:rPr>
              <a:pPr/>
              <a:t>5</a:t>
            </a:fld>
            <a:endParaRPr lang="en-US" altLang="en-US" dirty="0">
              <a:latin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a:extLst>
              <a:ext uri="{FF2B5EF4-FFF2-40B4-BE49-F238E27FC236}">
                <a16:creationId xmlns:a16="http://schemas.microsoft.com/office/drawing/2014/main" id="{87239EBB-133C-4DEA-9B31-21429D0B9D0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a:extLst>
              <a:ext uri="{FF2B5EF4-FFF2-40B4-BE49-F238E27FC236}">
                <a16:creationId xmlns:a16="http://schemas.microsoft.com/office/drawing/2014/main" id="{EC84E0E2-76BE-43A6-9DBC-AD1E3ECF9F9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The company basically offers a “group-coupon.” If more than a predetermined number of Groupon users sign up for the offer, the deal is extended to all Groupon users. For example, a local spa may offer a massage for $40 instead of the regular $80. If more than say 10 people sign up, the deal becomes reality. The users prepay $40 for the coupon, which Groupon splits 50-50 with the local merchant.</a:t>
            </a:r>
          </a:p>
        </p:txBody>
      </p:sp>
      <p:sp>
        <p:nvSpPr>
          <p:cNvPr id="72708" name="Slide Number Placeholder 3">
            <a:extLst>
              <a:ext uri="{FF2B5EF4-FFF2-40B4-BE49-F238E27FC236}">
                <a16:creationId xmlns:a16="http://schemas.microsoft.com/office/drawing/2014/main" id="{974069E3-A0B0-4E79-B78C-0AE34C2DC25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809CF494-ED60-411C-A1CF-24D2D2AF237D}" type="slidenum">
              <a:rPr lang="en-US" altLang="en-US" smtClean="0">
                <a:latin typeface="Arial" panose="020B0604020202020204" pitchFamily="34" charset="0"/>
              </a:rPr>
              <a:pPr/>
              <a:t>8</a:t>
            </a:fld>
            <a:endParaRPr lang="en-US" altLang="en-US" dirty="0">
              <a:latin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a:extLst>
              <a:ext uri="{FF2B5EF4-FFF2-40B4-BE49-F238E27FC236}">
                <a16:creationId xmlns:a16="http://schemas.microsoft.com/office/drawing/2014/main" id="{D88F2FEE-6829-4B41-9931-C6815FB1A03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a:extLst>
              <a:ext uri="{FF2B5EF4-FFF2-40B4-BE49-F238E27FC236}">
                <a16:creationId xmlns:a16="http://schemas.microsoft.com/office/drawing/2014/main" id="{8B260726-026F-47A6-97B5-3DB822EBD85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P&amp;G’s long-term CEO A.G. Lafley published (with strategy consultant Roger Martin) the best-selling book </a:t>
            </a:r>
            <a:r>
              <a:rPr lang="en-US" altLang="en-US" i="1" dirty="0"/>
              <a:t>Playing to Win: How Strategy Really Works</a:t>
            </a:r>
            <a:r>
              <a:rPr lang="en-US" altLang="en-US" dirty="0"/>
              <a:t> (in 2013).</a:t>
            </a:r>
          </a:p>
        </p:txBody>
      </p:sp>
      <p:sp>
        <p:nvSpPr>
          <p:cNvPr id="74756" name="Slide Number Placeholder 3">
            <a:extLst>
              <a:ext uri="{FF2B5EF4-FFF2-40B4-BE49-F238E27FC236}">
                <a16:creationId xmlns:a16="http://schemas.microsoft.com/office/drawing/2014/main" id="{C8BB7F6F-B6DF-47D1-A8CB-49A6FF840AB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B93613AC-C2EA-4649-9393-E7F4349102D0}" type="slidenum">
              <a:rPr lang="en-US" altLang="en-US" smtClean="0">
                <a:latin typeface="Arial" panose="020B0604020202020204" pitchFamily="34" charset="0"/>
              </a:rPr>
              <a:pPr/>
              <a:t>9</a:t>
            </a:fld>
            <a:endParaRPr lang="en-US" altLang="en-US" dirty="0">
              <a:latin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a:extLst>
              <a:ext uri="{FF2B5EF4-FFF2-40B4-BE49-F238E27FC236}">
                <a16:creationId xmlns:a16="http://schemas.microsoft.com/office/drawing/2014/main" id="{C2C839E1-BAC7-4B1E-BDA9-3D76AD3859C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a:extLst>
              <a:ext uri="{FF2B5EF4-FFF2-40B4-BE49-F238E27FC236}">
                <a16:creationId xmlns:a16="http://schemas.microsoft.com/office/drawing/2014/main" id="{2D48BD62-5EA3-4F33-9ED3-0A932CC4F61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P&amp;G’s $57 billion acquisition of Gillette in 2005, engineered by then-CEO Lafley. The value of this acquisition is now being called into question. Although Gillette dominates the retail space of the $3 billion wet shaving industry, P&amp;G was caught off guard by how quickly razor sales moved online. Turned off by the high prices and the inconvenience of shopping for razors in locked display cases in retail stores, consumers flocked to online options in droves. The online market for razor blades has grown from basically zero just a few years ago to $300 million. Although this is currently only 10 percent of the overall market, the online market continues to grow rapidly. Disruptive online startups such as Dollar Shave Club and Harry’s offer low-cost solutions via monthly subscription plans online.</a:t>
            </a:r>
          </a:p>
        </p:txBody>
      </p:sp>
      <p:sp>
        <p:nvSpPr>
          <p:cNvPr id="76804" name="Slide Number Placeholder 3">
            <a:extLst>
              <a:ext uri="{FF2B5EF4-FFF2-40B4-BE49-F238E27FC236}">
                <a16:creationId xmlns:a16="http://schemas.microsoft.com/office/drawing/2014/main" id="{A362BDCD-00A7-40A2-9A0E-677F05AAD0C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06A53751-CC3E-439C-A1E0-B73BA3AEA4E5}" type="slidenum">
              <a:rPr lang="en-US" altLang="en-US" smtClean="0">
                <a:latin typeface="Arial" panose="020B0604020202020204" pitchFamily="34" charset="0"/>
              </a:rPr>
              <a:pPr/>
              <a:t>10</a:t>
            </a:fld>
            <a:endParaRPr lang="en-US" altLang="en-US" dirty="0">
              <a:latin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a:extLst>
              <a:ext uri="{FF2B5EF4-FFF2-40B4-BE49-F238E27FC236}">
                <a16:creationId xmlns:a16="http://schemas.microsoft.com/office/drawing/2014/main" id="{8FDF0849-49AF-4262-BC5B-228590A667F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Notes Placeholder 2">
            <a:extLst>
              <a:ext uri="{FF2B5EF4-FFF2-40B4-BE49-F238E27FC236}">
                <a16:creationId xmlns:a16="http://schemas.microsoft.com/office/drawing/2014/main" id="{EE715D18-E6A2-4233-BB02-1B89E3A4439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Instructors: </a:t>
            </a:r>
          </a:p>
          <a:p>
            <a:endParaRPr lang="en-US" altLang="en-US" dirty="0"/>
          </a:p>
          <a:p>
            <a:pPr eaLnBrk="1" hangingPunct="1">
              <a:spcBef>
                <a:spcPts val="438"/>
              </a:spcBef>
            </a:pPr>
            <a:r>
              <a:rPr lang="en-US" altLang="en-US" dirty="0"/>
              <a:t>The digital companion to this book </a:t>
            </a:r>
            <a:r>
              <a:rPr lang="en-US" altLang="en-US" b="1" dirty="0"/>
              <a:t>McGraw-Hill Connect</a:t>
            </a:r>
            <a:r>
              <a:rPr lang="en-US" altLang="en-US" dirty="0"/>
              <a:t> has an application exercise on this section of the textbook. It builds student confidence use of the SWOT analysis including strategic alternatives (LO 4-8). </a:t>
            </a:r>
          </a:p>
          <a:p>
            <a:endParaRPr lang="en-US" altLang="en-US" dirty="0"/>
          </a:p>
        </p:txBody>
      </p:sp>
      <p:sp>
        <p:nvSpPr>
          <p:cNvPr id="79876" name="Slide Number Placeholder 3">
            <a:extLst>
              <a:ext uri="{FF2B5EF4-FFF2-40B4-BE49-F238E27FC236}">
                <a16:creationId xmlns:a16="http://schemas.microsoft.com/office/drawing/2014/main" id="{126FA88B-BC87-429B-A362-4EC30EF26AF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EB425017-2357-4FB6-9918-E90E3C09966E}" type="slidenum">
              <a:rPr lang="en-US" altLang="en-US" smtClean="0">
                <a:latin typeface="Arial" panose="020B0604020202020204" pitchFamily="34" charset="0"/>
              </a:rPr>
              <a:pPr/>
              <a:t>12</a:t>
            </a:fld>
            <a:endParaRPr lang="en-US" altLang="en-US" dirty="0">
              <a:latin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Instructors: </a:t>
            </a:r>
          </a:p>
          <a:p>
            <a:endParaRPr lang="en-US" altLang="en-US" dirty="0"/>
          </a:p>
          <a:p>
            <a:pPr eaLnBrk="1" hangingPunct="1">
              <a:spcBef>
                <a:spcPts val="438"/>
              </a:spcBef>
            </a:pPr>
            <a:r>
              <a:rPr lang="en-US" altLang="en-US" dirty="0"/>
              <a:t>The digital companion to this book </a:t>
            </a:r>
            <a:r>
              <a:rPr lang="en-US" altLang="en-US" b="1" dirty="0"/>
              <a:t>McGraw-Hill Connect</a:t>
            </a:r>
            <a:r>
              <a:rPr lang="en-US" altLang="en-US" dirty="0"/>
              <a:t> has a whiteboard application exercise on this section of the textbook. It builds student confidence use of the SWOT analysis including strategic alternatives (LO 4-8). </a:t>
            </a:r>
          </a:p>
          <a:p>
            <a:endParaRPr lang="en-US" dirty="0"/>
          </a:p>
        </p:txBody>
      </p:sp>
      <p:sp>
        <p:nvSpPr>
          <p:cNvPr id="4" name="Slide Number Placeholder 3"/>
          <p:cNvSpPr>
            <a:spLocks noGrp="1"/>
          </p:cNvSpPr>
          <p:nvPr>
            <p:ph type="sldNum" sz="quarter" idx="10"/>
          </p:nvPr>
        </p:nvSpPr>
        <p:spPr/>
        <p:txBody>
          <a:bodyPr/>
          <a:lstStyle/>
          <a:p>
            <a:pPr>
              <a:defRPr/>
            </a:pPr>
            <a:fld id="{5EEDF009-A72F-4767-B89F-65C147578C28}" type="slidenum">
              <a:rPr lang="en-US" altLang="en-US" smtClean="0"/>
              <a:pPr>
                <a:defRPr/>
              </a:pPr>
              <a:t>15</a:t>
            </a:fld>
            <a:endParaRPr lang="en-US" altLang="en-US" dirty="0"/>
          </a:p>
        </p:txBody>
      </p:sp>
    </p:spTree>
    <p:extLst>
      <p:ext uri="{BB962C8B-B14F-4D97-AF65-F5344CB8AC3E}">
        <p14:creationId xmlns:p14="http://schemas.microsoft.com/office/powerpoint/2010/main" val="40086261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0.tif"/><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1.tif"/><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1163A30C-3F55-436E-ACBD-B831F66FCD06}"/>
              </a:ext>
            </a:extLst>
          </p:cNvPr>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latin typeface="Arial" panose="020B0604020202020204" pitchFamily="34" charset="0"/>
            </a:endParaRPr>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900D2081-E88B-47EA-968F-92D3329F2B59}"/>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latin typeface="Arial" panose="020B0604020202020204" pitchFamily="34" charset="0"/>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latin typeface="Arial" panose="020B0604020202020204" pitchFamily="34" charset="0"/>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Arial" panose="020B0604020202020204" pitchFamily="34" charset="0"/>
              </a:defRPr>
            </a:lvl1pPr>
          </a:lstStyle>
          <a:p>
            <a:pPr lvl="0"/>
            <a:r>
              <a:rPr lang="en-US" noProof="0" dirty="0"/>
              <a:t>Edit Master text styles</a:t>
            </a:r>
          </a:p>
        </p:txBody>
      </p:sp>
    </p:spTree>
    <p:extLst>
      <p:ext uri="{BB962C8B-B14F-4D97-AF65-F5344CB8AC3E}">
        <p14:creationId xmlns:p14="http://schemas.microsoft.com/office/powerpoint/2010/main" val="22448088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F8B60EE-CB08-4F15-BDE3-4A858EAC7291}"/>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latin typeface="Arial" panose="020B0604020202020204" pitchFamily="34" charset="0"/>
            </a:endParaRPr>
          </a:p>
        </p:txBody>
      </p:sp>
      <p:sp>
        <p:nvSpPr>
          <p:cNvPr id="4" name="TextBox 3">
            <a:extLst>
              <a:ext uri="{FF2B5EF4-FFF2-40B4-BE49-F238E27FC236}">
                <a16:creationId xmlns:a16="http://schemas.microsoft.com/office/drawing/2014/main" id="{3A98ADDA-BFA3-467F-A86B-F0A212DE7495}"/>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latin typeface="Arial" panose="020B0604020202020204" pitchFamily="34" charset="0"/>
            </a:endParaRPr>
          </a:p>
        </p:txBody>
      </p:sp>
      <p:pic>
        <p:nvPicPr>
          <p:cNvPr id="5" name="Picture 7">
            <a:extLst>
              <a:ext uri="{FF2B5EF4-FFF2-40B4-BE49-F238E27FC236}">
                <a16:creationId xmlns:a16="http://schemas.microsoft.com/office/drawing/2014/main" id="{6FBA9A78-F797-4B33-9AC1-087B57B8300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23CC1C86-738A-4BAC-9FB5-59588C21B47A}"/>
              </a:ext>
            </a:extLst>
          </p:cNvPr>
          <p:cNvSpPr txBox="1">
            <a:spLocks noChangeArrowheads="1"/>
          </p:cNvSpPr>
          <p:nvPr userDrawn="1"/>
        </p:nvSpPr>
        <p:spPr bwMode="auto">
          <a:xfrm>
            <a:off x="1430338" y="6462713"/>
            <a:ext cx="6283325" cy="46037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latin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solidFill>
            <a:srgbClr val="749BCA"/>
          </a:solidFill>
          <a:ln w="38100">
            <a:noFill/>
          </a:ln>
        </p:spPr>
        <p:txBody>
          <a:bodyPr/>
          <a:lstStyle>
            <a:lvl1pPr algn="ctr">
              <a:defRPr sz="4000" b="0" cap="none" baseline="0">
                <a:latin typeface="Arial" panose="020B0604020202020204" pitchFamily="34" charset="0"/>
              </a:defRPr>
            </a:lvl1pPr>
          </a:lstStyle>
          <a:p>
            <a:r>
              <a:rPr lang="en-US" dirty="0"/>
              <a:t>Click to edit Master title style</a:t>
            </a:r>
          </a:p>
        </p:txBody>
      </p:sp>
      <p:sp>
        <p:nvSpPr>
          <p:cNvPr id="7" name="Slide Number Placeholder 5">
            <a:extLst>
              <a:ext uri="{FF2B5EF4-FFF2-40B4-BE49-F238E27FC236}">
                <a16:creationId xmlns:a16="http://schemas.microsoft.com/office/drawing/2014/main" id="{11DDEF87-C4FD-4201-A9D3-8C94716F3EF9}"/>
              </a:ext>
            </a:extLst>
          </p:cNvPr>
          <p:cNvSpPr>
            <a:spLocks noGrp="1"/>
          </p:cNvSpPr>
          <p:nvPr>
            <p:ph type="sldNum" sz="quarter" idx="10"/>
          </p:nvPr>
        </p:nvSpPr>
        <p:spPr>
          <a:xfrm>
            <a:off x="0" y="0"/>
            <a:ext cx="0" cy="0"/>
          </a:xfrm>
        </p:spPr>
        <p:txBody>
          <a:bodyPr/>
          <a:lstStyle>
            <a:lvl1pPr>
              <a:defRPr>
                <a:latin typeface="Arial" panose="020B0604020202020204" pitchFamily="34" charset="0"/>
                <a:cs typeface="Arial" charset="0"/>
              </a:defRPr>
            </a:lvl1pPr>
          </a:lstStyle>
          <a:p>
            <a:pPr>
              <a:defRPr/>
            </a:pPr>
            <a:fld id="{81841AAD-F3C2-4C70-B1E4-D1BD66700DF3}" type="slidenum">
              <a:rPr lang="en-US" altLang="en-US"/>
              <a:pPr>
                <a:defRPr/>
              </a:pPr>
              <a:t>‹#›</a:t>
            </a:fld>
            <a:endParaRPr lang="en-US" altLang="en-US" dirty="0"/>
          </a:p>
        </p:txBody>
      </p:sp>
    </p:spTree>
    <p:extLst>
      <p:ext uri="{BB962C8B-B14F-4D97-AF65-F5344CB8AC3E}">
        <p14:creationId xmlns:p14="http://schemas.microsoft.com/office/powerpoint/2010/main" val="38494482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946070EF-4D1C-42B5-965F-DEA49F6B977C}"/>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Picture 4">
            <a:extLst>
              <a:ext uri="{FF2B5EF4-FFF2-40B4-BE49-F238E27FC236}">
                <a16:creationId xmlns:a16="http://schemas.microsoft.com/office/drawing/2014/main" id="{02F969D5-CC3B-43A8-A363-89093AEEA26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45325"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D15AB722-0048-4735-9634-20CDB9560FB3}"/>
              </a:ext>
            </a:extLst>
          </p:cNvPr>
          <p:cNvSpPr txBox="1">
            <a:spLocks noChangeArrowheads="1"/>
          </p:cNvSpPr>
          <p:nvPr userDrawn="1"/>
        </p:nvSpPr>
        <p:spPr bwMode="auto">
          <a:xfrm>
            <a:off x="379413" y="6457950"/>
            <a:ext cx="6284912" cy="461963"/>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latin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atin typeface="Arial" panose="020B0604020202020204" pitchFamily="34" charset="0"/>
              </a:defRPr>
            </a:lvl1pPr>
          </a:lstStyle>
          <a:p>
            <a:r>
              <a:rPr lang="en-US"/>
              <a:t>Click to edit Master title style</a:t>
            </a:r>
          </a:p>
        </p:txBody>
      </p:sp>
      <p:sp>
        <p:nvSpPr>
          <p:cNvPr id="3" name="Content Placeholder 2"/>
          <p:cNvSpPr>
            <a:spLocks noGrp="1"/>
          </p:cNvSpPr>
          <p:nvPr>
            <p:ph sz="half" idx="1"/>
          </p:nvPr>
        </p:nvSpPr>
        <p:spPr>
          <a:xfrm>
            <a:off x="457200" y="1600200"/>
            <a:ext cx="4038600" cy="4525963"/>
          </a:xfrm>
          <a:ln>
            <a:noFill/>
          </a:ln>
        </p:spPr>
        <p:txBody>
          <a:bodyPr/>
          <a:lstStyle>
            <a:lvl1pPr>
              <a:defRPr sz="2800">
                <a:latin typeface="Arial" panose="020B0604020202020204" pitchFamily="34" charset="0"/>
              </a:defRPr>
            </a:lvl1pPr>
            <a:lvl2pPr>
              <a:defRPr sz="2400">
                <a:latin typeface="Arial" panose="020B0604020202020204" pitchFamily="34" charset="0"/>
              </a:defRPr>
            </a:lvl2pPr>
            <a:lvl3pPr>
              <a:defRPr sz="2000">
                <a:latin typeface="Arial" panose="020B0604020202020204" pitchFamily="34" charset="0"/>
              </a:defRPr>
            </a:lvl3pPr>
            <a:lvl4pPr>
              <a:defRPr sz="1800">
                <a:latin typeface="Arial" panose="020B0604020202020204" pitchFamily="34" charset="0"/>
              </a:defRPr>
            </a:lvl4pPr>
            <a:lvl5pPr>
              <a:defRPr sz="1800">
                <a:latin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a:ln>
            <a:noFill/>
          </a:ln>
        </p:spPr>
        <p:txBody>
          <a:bodyPr/>
          <a:lstStyle>
            <a:lvl1pPr>
              <a:defRPr sz="2800">
                <a:latin typeface="Arial" panose="020B0604020202020204" pitchFamily="34" charset="0"/>
              </a:defRPr>
            </a:lvl1pPr>
            <a:lvl2pPr>
              <a:defRPr sz="2400">
                <a:latin typeface="Arial" panose="020B0604020202020204" pitchFamily="34" charset="0"/>
              </a:defRPr>
            </a:lvl2pPr>
            <a:lvl3pPr>
              <a:defRPr sz="2000">
                <a:latin typeface="Arial" panose="020B0604020202020204" pitchFamily="34" charset="0"/>
              </a:defRPr>
            </a:lvl3pPr>
            <a:lvl4pPr>
              <a:defRPr sz="1800">
                <a:latin typeface="Arial" panose="020B0604020202020204" pitchFamily="34" charset="0"/>
              </a:defRPr>
            </a:lvl4pPr>
            <a:lvl5pPr>
              <a:defRPr sz="1800">
                <a:latin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6">
            <a:extLst>
              <a:ext uri="{FF2B5EF4-FFF2-40B4-BE49-F238E27FC236}">
                <a16:creationId xmlns:a16="http://schemas.microsoft.com/office/drawing/2014/main" id="{E1201387-926C-4F19-AE1D-4AFCF845215C}"/>
              </a:ext>
            </a:extLst>
          </p:cNvPr>
          <p:cNvSpPr>
            <a:spLocks noGrp="1"/>
          </p:cNvSpPr>
          <p:nvPr>
            <p:ph type="sldNum" sz="quarter" idx="10"/>
          </p:nvPr>
        </p:nvSpPr>
        <p:spPr>
          <a:xfrm>
            <a:off x="0" y="0"/>
            <a:ext cx="0" cy="0"/>
          </a:xfrm>
        </p:spPr>
        <p:txBody>
          <a:bodyPr/>
          <a:lstStyle>
            <a:lvl1pPr>
              <a:defRPr>
                <a:latin typeface="Arial" panose="020B0604020202020204" pitchFamily="34" charset="0"/>
                <a:cs typeface="Arial" charset="0"/>
              </a:defRPr>
            </a:lvl1pPr>
          </a:lstStyle>
          <a:p>
            <a:pPr>
              <a:defRPr/>
            </a:pPr>
            <a:fld id="{67C03BCB-9216-40E2-995F-AE350272E3C5}" type="slidenum">
              <a:rPr lang="en-US" altLang="en-US"/>
              <a:pPr>
                <a:defRPr/>
              </a:pPr>
              <a:t>‹#›</a:t>
            </a:fld>
            <a:endParaRPr lang="en-US" altLang="en-US" dirty="0"/>
          </a:p>
        </p:txBody>
      </p:sp>
    </p:spTree>
    <p:extLst>
      <p:ext uri="{BB962C8B-B14F-4D97-AF65-F5344CB8AC3E}">
        <p14:creationId xmlns:p14="http://schemas.microsoft.com/office/powerpoint/2010/main" val="15881665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52A0D63C-212E-48D3-8BFF-FFE82AFCC3C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46DA1622-048B-456F-BA2C-A166583355B2}"/>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1342AE80-E44E-45C5-98FE-D9149B6A77CF}"/>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latin typeface="Arial" panose="020B0604020202020204" pitchFamily="34" charset="0"/>
            </a:endParaRPr>
          </a:p>
        </p:txBody>
      </p:sp>
      <p:sp>
        <p:nvSpPr>
          <p:cNvPr id="7" name="TextBox 6">
            <a:extLst>
              <a:ext uri="{FF2B5EF4-FFF2-40B4-BE49-F238E27FC236}">
                <a16:creationId xmlns:a16="http://schemas.microsoft.com/office/drawing/2014/main" id="{FE4D1CDB-6357-4555-8EC9-FB5E2619B2CD}"/>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latin typeface="Arial" panose="020B0604020202020204" pitchFamily="34" charset="0"/>
            </a:endParaRPr>
          </a:p>
        </p:txBody>
      </p:sp>
      <p:sp>
        <p:nvSpPr>
          <p:cNvPr id="8" name="TextBox 10">
            <a:extLst>
              <a:ext uri="{FF2B5EF4-FFF2-40B4-BE49-F238E27FC236}">
                <a16:creationId xmlns:a16="http://schemas.microsoft.com/office/drawing/2014/main" id="{F4E61426-C895-4071-B354-4E34AB317639}"/>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latin typeface="Arial" panose="020B0604020202020204" pitchFamily="34" charset="0"/>
            </a:endParaRPr>
          </a:p>
        </p:txBody>
      </p:sp>
      <p:sp>
        <p:nvSpPr>
          <p:cNvPr id="9" name="TextBox 8">
            <a:extLst>
              <a:ext uri="{FF2B5EF4-FFF2-40B4-BE49-F238E27FC236}">
                <a16:creationId xmlns:a16="http://schemas.microsoft.com/office/drawing/2014/main" id="{C815E624-C16F-4948-8F1E-78D9C45A6837}"/>
              </a:ext>
            </a:extLst>
          </p:cNvPr>
          <p:cNvSpPr txBox="1">
            <a:spLocks noChangeArrowheads="1"/>
          </p:cNvSpPr>
          <p:nvPr userDrawn="1"/>
        </p:nvSpPr>
        <p:spPr bwMode="auto">
          <a:xfrm>
            <a:off x="379413" y="6457950"/>
            <a:ext cx="6284912" cy="461963"/>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latin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atin typeface="Arial" panose="020B0604020202020204" pitchFamily="34" charset="0"/>
              </a:defRPr>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56BEB42B-D808-43A5-80BD-67919F41085B}"/>
              </a:ext>
            </a:extLst>
          </p:cNvPr>
          <p:cNvSpPr>
            <a:spLocks noGrp="1"/>
          </p:cNvSpPr>
          <p:nvPr>
            <p:ph type="sldNum" sz="quarter" idx="10"/>
          </p:nvPr>
        </p:nvSpPr>
        <p:spPr>
          <a:xfrm>
            <a:off x="0" y="0"/>
            <a:ext cx="0" cy="0"/>
          </a:xfrm>
        </p:spPr>
        <p:txBody>
          <a:bodyPr/>
          <a:lstStyle>
            <a:lvl1pPr>
              <a:defRPr>
                <a:latin typeface="Arial" panose="020B0604020202020204" pitchFamily="34" charset="0"/>
                <a:cs typeface="Arial" charset="0"/>
              </a:defRPr>
            </a:lvl1pPr>
          </a:lstStyle>
          <a:p>
            <a:pPr>
              <a:defRPr/>
            </a:pPr>
            <a:fld id="{C6C73123-4210-4878-8988-ACAAE232A824}" type="slidenum">
              <a:rPr lang="en-US" altLang="en-US"/>
              <a:pPr>
                <a:defRPr/>
              </a:pPr>
              <a:t>‹#›</a:t>
            </a:fld>
            <a:endParaRPr lang="en-US" altLang="en-US" dirty="0"/>
          </a:p>
        </p:txBody>
      </p:sp>
    </p:spTree>
    <p:extLst>
      <p:ext uri="{BB962C8B-B14F-4D97-AF65-F5344CB8AC3E}">
        <p14:creationId xmlns:p14="http://schemas.microsoft.com/office/powerpoint/2010/main" val="27017789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3FA8CB15-D0F8-4208-8418-B6B868B1838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217785C3-8302-4E04-80EA-FE7F66A415BD}"/>
              </a:ext>
            </a:extLst>
          </p:cNvPr>
          <p:cNvSpPr txBox="1">
            <a:spLocks noChangeArrowheads="1"/>
          </p:cNvSpPr>
          <p:nvPr userDrawn="1"/>
        </p:nvSpPr>
        <p:spPr bwMode="auto">
          <a:xfrm>
            <a:off x="1430338" y="6462713"/>
            <a:ext cx="6283325" cy="46037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latin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p:spPr>
        <p:txBody>
          <a:bodyPr>
            <a:normAutofit/>
          </a:bodyPr>
          <a:lstStyle>
            <a:lvl1pPr>
              <a:defRPr sz="3600">
                <a:latin typeface="Arial" panose="020B0604020202020204" pitchFamily="34" charset="0"/>
              </a:defRPr>
            </a:lvl1pPr>
          </a:lstStyle>
          <a:p>
            <a:r>
              <a:rPr lang="en-US" dirty="0"/>
              <a:t>Click to edit Master title style</a:t>
            </a:r>
          </a:p>
        </p:txBody>
      </p:sp>
      <p:sp>
        <p:nvSpPr>
          <p:cNvPr id="6" name="Slide Number Placeholder 3">
            <a:extLst>
              <a:ext uri="{FF2B5EF4-FFF2-40B4-BE49-F238E27FC236}">
                <a16:creationId xmlns:a16="http://schemas.microsoft.com/office/drawing/2014/main" id="{6B479FF5-F32B-440F-B133-537F25C6FF16}"/>
              </a:ext>
            </a:extLst>
          </p:cNvPr>
          <p:cNvSpPr>
            <a:spLocks noGrp="1"/>
          </p:cNvSpPr>
          <p:nvPr>
            <p:ph type="sldNum" sz="quarter" idx="10"/>
          </p:nvPr>
        </p:nvSpPr>
        <p:spPr>
          <a:xfrm>
            <a:off x="0" y="0"/>
            <a:ext cx="0" cy="0"/>
          </a:xfrm>
        </p:spPr>
        <p:txBody>
          <a:bodyPr/>
          <a:lstStyle>
            <a:lvl1pPr>
              <a:defRPr>
                <a:latin typeface="Arial" panose="020B0604020202020204" pitchFamily="34" charset="0"/>
                <a:cs typeface="Arial" charset="0"/>
              </a:defRPr>
            </a:lvl1pPr>
          </a:lstStyle>
          <a:p>
            <a:pPr>
              <a:defRPr/>
            </a:pPr>
            <a:fld id="{AF06F402-A39A-4539-87B5-748334A2A077}" type="slidenum">
              <a:rPr lang="en-US" altLang="en-US"/>
              <a:pPr>
                <a:defRPr/>
              </a:pPr>
              <a:t>‹#›</a:t>
            </a:fld>
            <a:endParaRPr lang="en-US" altLang="en-US" dirty="0"/>
          </a:p>
        </p:txBody>
      </p:sp>
    </p:spTree>
    <p:extLst>
      <p:ext uri="{BB962C8B-B14F-4D97-AF65-F5344CB8AC3E}">
        <p14:creationId xmlns:p14="http://schemas.microsoft.com/office/powerpoint/2010/main" val="29115273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D501D01F-FB70-4C03-B4E9-74B183C5B1F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45612049-9A18-4EC1-8373-359F2544C0D6}"/>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776D9B84-A7E5-45CB-BAF7-5E1C9C674B24}"/>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latin typeface="Arial" panose="020B0604020202020204" pitchFamily="34" charset="0"/>
            </a:endParaRPr>
          </a:p>
        </p:txBody>
      </p:sp>
      <p:sp>
        <p:nvSpPr>
          <p:cNvPr id="7" name="TextBox 6">
            <a:extLst>
              <a:ext uri="{FF2B5EF4-FFF2-40B4-BE49-F238E27FC236}">
                <a16:creationId xmlns:a16="http://schemas.microsoft.com/office/drawing/2014/main" id="{1A8365CA-85A0-408A-8AC3-08294B7F3B74}"/>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latin typeface="Arial" panose="020B0604020202020204" pitchFamily="34" charset="0"/>
            </a:endParaRPr>
          </a:p>
        </p:txBody>
      </p:sp>
      <p:sp>
        <p:nvSpPr>
          <p:cNvPr id="8" name="TextBox 10">
            <a:extLst>
              <a:ext uri="{FF2B5EF4-FFF2-40B4-BE49-F238E27FC236}">
                <a16:creationId xmlns:a16="http://schemas.microsoft.com/office/drawing/2014/main" id="{FE64047E-B11B-46A7-B666-F8D8CB5606BB}"/>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latin typeface="Arial" panose="020B0604020202020204" pitchFamily="34" charset="0"/>
            </a:endParaRPr>
          </a:p>
        </p:txBody>
      </p:sp>
      <p:sp>
        <p:nvSpPr>
          <p:cNvPr id="9" name="TextBox 8">
            <a:extLst>
              <a:ext uri="{FF2B5EF4-FFF2-40B4-BE49-F238E27FC236}">
                <a16:creationId xmlns:a16="http://schemas.microsoft.com/office/drawing/2014/main" id="{8A708202-A566-467C-8FFC-14AF5AFF5F84}"/>
              </a:ext>
            </a:extLst>
          </p:cNvPr>
          <p:cNvSpPr txBox="1">
            <a:spLocks noChangeArrowheads="1"/>
          </p:cNvSpPr>
          <p:nvPr userDrawn="1"/>
        </p:nvSpPr>
        <p:spPr bwMode="auto">
          <a:xfrm>
            <a:off x="379413" y="6457950"/>
            <a:ext cx="6284912" cy="461963"/>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latin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27ED20BD-9DB4-4E79-9D03-D0942E3DBDA2}"/>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normAutofit/>
          </a:bodyPr>
          <a:lstStyle>
            <a:lvl1pPr>
              <a:defRPr sz="3600">
                <a:latin typeface="Arial" panose="020B0604020202020204" pitchFamily="34" charset="0"/>
              </a:defRPr>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D60EE995-01B1-4C76-998C-C0F320E0C6B7}"/>
              </a:ext>
            </a:extLst>
          </p:cNvPr>
          <p:cNvSpPr>
            <a:spLocks noGrp="1"/>
          </p:cNvSpPr>
          <p:nvPr>
            <p:ph type="sldNum" sz="quarter" idx="10"/>
          </p:nvPr>
        </p:nvSpPr>
        <p:spPr>
          <a:xfrm>
            <a:off x="0" y="0"/>
            <a:ext cx="0" cy="0"/>
          </a:xfrm>
        </p:spPr>
        <p:txBody>
          <a:bodyPr/>
          <a:lstStyle>
            <a:lvl1pPr>
              <a:defRPr>
                <a:latin typeface="Arial" panose="020B0604020202020204" pitchFamily="34" charset="0"/>
                <a:cs typeface="Arial" charset="0"/>
              </a:defRPr>
            </a:lvl1pPr>
          </a:lstStyle>
          <a:p>
            <a:pPr>
              <a:defRPr/>
            </a:pPr>
            <a:fld id="{5711A014-7F4E-456F-8F6B-6B0F4F885983}" type="slidenum">
              <a:rPr lang="en-US" altLang="en-US"/>
              <a:pPr>
                <a:defRPr/>
              </a:pPr>
              <a:t>‹#›</a:t>
            </a:fld>
            <a:endParaRPr lang="en-US" altLang="en-US" dirty="0"/>
          </a:p>
        </p:txBody>
      </p:sp>
    </p:spTree>
    <p:extLst>
      <p:ext uri="{BB962C8B-B14F-4D97-AF65-F5344CB8AC3E}">
        <p14:creationId xmlns:p14="http://schemas.microsoft.com/office/powerpoint/2010/main" val="333006374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E86177B4-CBEB-4169-983B-7C138ADA0C8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6226CC0C-710E-4774-AD46-73AB5096933E}"/>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latin typeface="Arial" panose="020B0604020202020204" pitchFamily="34" charset="0"/>
            </a:endParaRPr>
          </a:p>
        </p:txBody>
      </p:sp>
      <p:sp>
        <p:nvSpPr>
          <p:cNvPr id="5" name="TextBox 4">
            <a:extLst>
              <a:ext uri="{FF2B5EF4-FFF2-40B4-BE49-F238E27FC236}">
                <a16:creationId xmlns:a16="http://schemas.microsoft.com/office/drawing/2014/main" id="{812ED5CF-454E-4DD3-8C7F-EBE46D21A8E2}"/>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latin typeface="Arial" panose="020B0604020202020204" pitchFamily="34" charset="0"/>
            </a:endParaRPr>
          </a:p>
        </p:txBody>
      </p:sp>
      <p:sp>
        <p:nvSpPr>
          <p:cNvPr id="6" name="TextBox 5">
            <a:extLst>
              <a:ext uri="{FF2B5EF4-FFF2-40B4-BE49-F238E27FC236}">
                <a16:creationId xmlns:a16="http://schemas.microsoft.com/office/drawing/2014/main" id="{46F02C59-7B7E-44CB-9C3D-100326B430C4}"/>
              </a:ext>
            </a:extLst>
          </p:cNvPr>
          <p:cNvSpPr txBox="1">
            <a:spLocks noChangeArrowheads="1"/>
          </p:cNvSpPr>
          <p:nvPr userDrawn="1"/>
        </p:nvSpPr>
        <p:spPr bwMode="auto">
          <a:xfrm>
            <a:off x="1430338" y="6462713"/>
            <a:ext cx="6283325" cy="460375"/>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latin typeface="Arial" panose="020B0604020202020204" pitchFamily="34" charset="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375A7233-4586-4E47-9302-3BF3B9D80E0C}"/>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atin typeface="Arial" panose="020B0604020202020204" pitchFamily="34" charset="0"/>
              </a:defRPr>
            </a:lvl1pPr>
          </a:lstStyle>
          <a:p>
            <a:r>
              <a:rPr lang="en-US" dirty="0"/>
              <a:t>Click to edit Master title style</a:t>
            </a:r>
          </a:p>
        </p:txBody>
      </p:sp>
      <p:sp>
        <p:nvSpPr>
          <p:cNvPr id="8" name="Slide Number Placeholder 5">
            <a:extLst>
              <a:ext uri="{FF2B5EF4-FFF2-40B4-BE49-F238E27FC236}">
                <a16:creationId xmlns:a16="http://schemas.microsoft.com/office/drawing/2014/main" id="{D65206AA-C48A-414D-8134-3A5A31EE32BC}"/>
              </a:ext>
            </a:extLst>
          </p:cNvPr>
          <p:cNvSpPr>
            <a:spLocks noGrp="1"/>
          </p:cNvSpPr>
          <p:nvPr>
            <p:ph type="sldNum" sz="quarter" idx="10"/>
          </p:nvPr>
        </p:nvSpPr>
        <p:spPr>
          <a:xfrm>
            <a:off x="7010400" y="0"/>
            <a:ext cx="2133600" cy="365125"/>
          </a:xfrm>
          <a:prstGeom prst="rect">
            <a:avLst/>
          </a:prstGeom>
        </p:spPr>
        <p:txBody>
          <a:bodyPr/>
          <a:lstStyle>
            <a:lvl1pPr>
              <a:defRPr>
                <a:latin typeface="Arial" panose="020B0604020202020204" pitchFamily="34" charset="0"/>
                <a:cs typeface="Arial" charset="0"/>
              </a:defRPr>
            </a:lvl1pPr>
          </a:lstStyle>
          <a:p>
            <a:pPr>
              <a:defRPr/>
            </a:pPr>
            <a:fld id="{20A4CB06-B08F-44A8-ABC3-4E8DC8F7BEF3}" type="slidenum">
              <a:rPr lang="en-US" altLang="en-US"/>
              <a:pPr>
                <a:defRPr/>
              </a:pPr>
              <a:t>‹#›</a:t>
            </a:fld>
            <a:endParaRPr lang="en-US" altLang="en-US" dirty="0"/>
          </a:p>
        </p:txBody>
      </p:sp>
    </p:spTree>
    <p:extLst>
      <p:ext uri="{BB962C8B-B14F-4D97-AF65-F5344CB8AC3E}">
        <p14:creationId xmlns:p14="http://schemas.microsoft.com/office/powerpoint/2010/main" val="27156580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1EF36717-0ED8-423E-8C34-0DFB87DBC09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C70C6876-4B41-404A-980C-12F82052432C}"/>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24B8CE06-A592-4870-BCD2-8FE22FB16DE1}"/>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latin typeface="Arial" panose="020B0604020202020204" pitchFamily="34" charset="0"/>
            </a:endParaRPr>
          </a:p>
        </p:txBody>
      </p:sp>
      <p:sp>
        <p:nvSpPr>
          <p:cNvPr id="7" name="TextBox 6">
            <a:extLst>
              <a:ext uri="{FF2B5EF4-FFF2-40B4-BE49-F238E27FC236}">
                <a16:creationId xmlns:a16="http://schemas.microsoft.com/office/drawing/2014/main" id="{C7EDF9D5-66D4-4FC0-B9B1-6FBF083ACC5A}"/>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latin typeface="Arial" panose="020B0604020202020204" pitchFamily="34" charset="0"/>
            </a:endParaRPr>
          </a:p>
        </p:txBody>
      </p:sp>
      <p:sp>
        <p:nvSpPr>
          <p:cNvPr id="8" name="TextBox 10">
            <a:extLst>
              <a:ext uri="{FF2B5EF4-FFF2-40B4-BE49-F238E27FC236}">
                <a16:creationId xmlns:a16="http://schemas.microsoft.com/office/drawing/2014/main" id="{B64DA3DC-89BC-451F-AD3E-1F294C3F9B8F}"/>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latin typeface="Arial" panose="020B0604020202020204" pitchFamily="34" charset="0"/>
            </a:endParaRPr>
          </a:p>
        </p:txBody>
      </p:sp>
      <p:sp>
        <p:nvSpPr>
          <p:cNvPr id="9" name="TextBox 8">
            <a:extLst>
              <a:ext uri="{FF2B5EF4-FFF2-40B4-BE49-F238E27FC236}">
                <a16:creationId xmlns:a16="http://schemas.microsoft.com/office/drawing/2014/main" id="{726A7C13-06DF-4D8C-9EC3-13CCA2BB8A86}"/>
              </a:ext>
            </a:extLst>
          </p:cNvPr>
          <p:cNvSpPr txBox="1">
            <a:spLocks noChangeArrowheads="1"/>
          </p:cNvSpPr>
          <p:nvPr userDrawn="1"/>
        </p:nvSpPr>
        <p:spPr bwMode="auto">
          <a:xfrm>
            <a:off x="379413" y="6457950"/>
            <a:ext cx="6284912" cy="461963"/>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latin typeface="Arial" panose="020B0604020202020204" pitchFamily="34" charset="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atin typeface="Arial" panose="020B0604020202020204" pitchFamily="34" charset="0"/>
              </a:defRPr>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A7B62898-1866-4D3F-AF59-4EF6D5F156CB}"/>
              </a:ext>
            </a:extLst>
          </p:cNvPr>
          <p:cNvSpPr>
            <a:spLocks noGrp="1"/>
          </p:cNvSpPr>
          <p:nvPr>
            <p:ph type="sldNum" sz="quarter" idx="10"/>
          </p:nvPr>
        </p:nvSpPr>
        <p:spPr>
          <a:xfrm>
            <a:off x="7010400" y="0"/>
            <a:ext cx="2133600" cy="365125"/>
          </a:xfrm>
          <a:prstGeom prst="rect">
            <a:avLst/>
          </a:prstGeom>
        </p:spPr>
        <p:txBody>
          <a:bodyPr/>
          <a:lstStyle>
            <a:lvl1pPr>
              <a:defRPr>
                <a:latin typeface="Arial" panose="020B0604020202020204" pitchFamily="34" charset="0"/>
                <a:cs typeface="Arial" charset="0"/>
              </a:defRPr>
            </a:lvl1pPr>
          </a:lstStyle>
          <a:p>
            <a:pPr>
              <a:defRPr/>
            </a:pPr>
            <a:fld id="{DFFA633C-713D-4091-B7C4-A34ADC3270B6}" type="slidenum">
              <a:rPr lang="en-US" altLang="en-US"/>
              <a:pPr>
                <a:defRPr/>
              </a:pPr>
              <a:t>‹#›</a:t>
            </a:fld>
            <a:endParaRPr lang="en-US" altLang="en-US" dirty="0"/>
          </a:p>
        </p:txBody>
      </p:sp>
    </p:spTree>
    <p:extLst>
      <p:ext uri="{BB962C8B-B14F-4D97-AF65-F5344CB8AC3E}">
        <p14:creationId xmlns:p14="http://schemas.microsoft.com/office/powerpoint/2010/main" val="14526244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56CBA37-6EE5-4E08-9FB3-BD0EAD771C8D}"/>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latin typeface="Arial" panose="020B0604020202020204" pitchFamily="34" charset="0"/>
            </a:endParaRPr>
          </a:p>
        </p:txBody>
      </p:sp>
      <p:sp>
        <p:nvSpPr>
          <p:cNvPr id="4" name="TextBox 3">
            <a:extLst>
              <a:ext uri="{FF2B5EF4-FFF2-40B4-BE49-F238E27FC236}">
                <a16:creationId xmlns:a16="http://schemas.microsoft.com/office/drawing/2014/main" id="{CD18E230-A8E4-448B-9B8B-62664A8ADD6C}"/>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latin typeface="Arial" panose="020B0604020202020204" pitchFamily="34" charset="0"/>
            </a:endParaRPr>
          </a:p>
        </p:txBody>
      </p:sp>
      <p:pic>
        <p:nvPicPr>
          <p:cNvPr id="5" name="Picture 7">
            <a:extLst>
              <a:ext uri="{FF2B5EF4-FFF2-40B4-BE49-F238E27FC236}">
                <a16:creationId xmlns:a16="http://schemas.microsoft.com/office/drawing/2014/main" id="{3650301E-187B-42BB-8D13-D3D95B57D64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363975FE-4DD9-4925-B559-BCC6DC51DC4D}"/>
              </a:ext>
            </a:extLst>
          </p:cNvPr>
          <p:cNvSpPr txBox="1">
            <a:spLocks noChangeArrowheads="1"/>
          </p:cNvSpPr>
          <p:nvPr userDrawn="1"/>
        </p:nvSpPr>
        <p:spPr bwMode="auto">
          <a:xfrm>
            <a:off x="1430338" y="6462713"/>
            <a:ext cx="6283325" cy="460375"/>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latin typeface="Arial" panose="020B0604020202020204" pitchFamily="34" charset="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atin typeface="Arial" panose="020B0604020202020204" pitchFamily="34" charset="0"/>
              </a:defRPr>
            </a:lvl1pPr>
          </a:lstStyle>
          <a:p>
            <a:r>
              <a:rPr lang="en-US" dirty="0"/>
              <a:t>Click to edit Master title style</a:t>
            </a:r>
          </a:p>
        </p:txBody>
      </p:sp>
      <p:sp>
        <p:nvSpPr>
          <p:cNvPr id="7" name="Slide Number Placeholder 5">
            <a:extLst>
              <a:ext uri="{FF2B5EF4-FFF2-40B4-BE49-F238E27FC236}">
                <a16:creationId xmlns:a16="http://schemas.microsoft.com/office/drawing/2014/main" id="{DDBE096A-00C6-4461-84D4-8F2E7BD47374}"/>
              </a:ext>
            </a:extLst>
          </p:cNvPr>
          <p:cNvSpPr>
            <a:spLocks noGrp="1"/>
          </p:cNvSpPr>
          <p:nvPr>
            <p:ph type="sldNum" sz="quarter" idx="10"/>
          </p:nvPr>
        </p:nvSpPr>
        <p:spPr>
          <a:xfrm>
            <a:off x="7010400" y="0"/>
            <a:ext cx="2133600" cy="365125"/>
          </a:xfrm>
          <a:prstGeom prst="rect">
            <a:avLst/>
          </a:prstGeom>
        </p:spPr>
        <p:txBody>
          <a:bodyPr/>
          <a:lstStyle>
            <a:lvl1pPr>
              <a:defRPr>
                <a:latin typeface="Arial" panose="020B0604020202020204" pitchFamily="34" charset="0"/>
                <a:cs typeface="Arial" charset="0"/>
              </a:defRPr>
            </a:lvl1pPr>
          </a:lstStyle>
          <a:p>
            <a:pPr>
              <a:defRPr/>
            </a:pPr>
            <a:fld id="{D4FDB36F-43AB-4DE2-947B-A15608485ADF}" type="slidenum">
              <a:rPr lang="en-US" altLang="en-US"/>
              <a:pPr>
                <a:defRPr/>
              </a:pPr>
              <a:t>‹#›</a:t>
            </a:fld>
            <a:endParaRPr lang="en-US" altLang="en-US" dirty="0"/>
          </a:p>
        </p:txBody>
      </p:sp>
    </p:spTree>
    <p:extLst>
      <p:ext uri="{BB962C8B-B14F-4D97-AF65-F5344CB8AC3E}">
        <p14:creationId xmlns:p14="http://schemas.microsoft.com/office/powerpoint/2010/main" val="35115188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137EF4D1-81CA-4E41-89B8-B5B9B477D80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010F976E-D04F-460A-9D92-CAB4E1B1646F}"/>
              </a:ext>
            </a:extLst>
          </p:cNvPr>
          <p:cNvSpPr txBox="1">
            <a:spLocks noChangeArrowheads="1"/>
          </p:cNvSpPr>
          <p:nvPr userDrawn="1"/>
        </p:nvSpPr>
        <p:spPr bwMode="auto">
          <a:xfrm>
            <a:off x="1430338" y="6462713"/>
            <a:ext cx="6283325" cy="460375"/>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latin typeface="Arial" panose="020B0604020202020204" pitchFamily="34" charset="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atin typeface="Arial" panose="020B0604020202020204" pitchFamily="34" charset="0"/>
              </a:defRPr>
            </a:lvl1pPr>
          </a:lstStyle>
          <a:p>
            <a:r>
              <a:rPr lang="en-US" dirty="0"/>
              <a:t>Click to edit Master title style</a:t>
            </a:r>
          </a:p>
        </p:txBody>
      </p:sp>
      <p:sp>
        <p:nvSpPr>
          <p:cNvPr id="6" name="Slide Number Placeholder 3">
            <a:extLst>
              <a:ext uri="{FF2B5EF4-FFF2-40B4-BE49-F238E27FC236}">
                <a16:creationId xmlns:a16="http://schemas.microsoft.com/office/drawing/2014/main" id="{7C2BD5C0-1B2A-4B8D-8AF4-923D6FAD1919}"/>
              </a:ext>
            </a:extLst>
          </p:cNvPr>
          <p:cNvSpPr>
            <a:spLocks noGrp="1"/>
          </p:cNvSpPr>
          <p:nvPr>
            <p:ph type="sldNum" sz="quarter" idx="10"/>
          </p:nvPr>
        </p:nvSpPr>
        <p:spPr>
          <a:xfrm>
            <a:off x="7010400" y="0"/>
            <a:ext cx="2133600" cy="365125"/>
          </a:xfrm>
          <a:prstGeom prst="rect">
            <a:avLst/>
          </a:prstGeom>
        </p:spPr>
        <p:txBody>
          <a:bodyPr/>
          <a:lstStyle>
            <a:lvl1pPr>
              <a:defRPr>
                <a:latin typeface="Arial" panose="020B0604020202020204" pitchFamily="34" charset="0"/>
                <a:cs typeface="Arial" charset="0"/>
              </a:defRPr>
            </a:lvl1pPr>
          </a:lstStyle>
          <a:p>
            <a:pPr>
              <a:defRPr/>
            </a:pPr>
            <a:fld id="{166FCFB9-DA3F-4D95-98C4-3CB8AA98F4B3}" type="slidenum">
              <a:rPr lang="en-US" altLang="en-US"/>
              <a:pPr>
                <a:defRPr/>
              </a:pPr>
              <a:t>‹#›</a:t>
            </a:fld>
            <a:endParaRPr lang="en-US" altLang="en-US" dirty="0"/>
          </a:p>
        </p:txBody>
      </p:sp>
    </p:spTree>
    <p:extLst>
      <p:ext uri="{BB962C8B-B14F-4D97-AF65-F5344CB8AC3E}">
        <p14:creationId xmlns:p14="http://schemas.microsoft.com/office/powerpoint/2010/main" val="34146897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E5D10C90-96EF-4F37-8A56-EE1C5878983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F7BCC74A-065B-493A-86DB-686A5B1DFE80}"/>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22E2FAB-2B65-4ACF-A148-AA3115B7B681}"/>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latin typeface="Arial" panose="020B0604020202020204" pitchFamily="34" charset="0"/>
            </a:endParaRPr>
          </a:p>
        </p:txBody>
      </p:sp>
      <p:sp>
        <p:nvSpPr>
          <p:cNvPr id="7" name="TextBox 6">
            <a:extLst>
              <a:ext uri="{FF2B5EF4-FFF2-40B4-BE49-F238E27FC236}">
                <a16:creationId xmlns:a16="http://schemas.microsoft.com/office/drawing/2014/main" id="{CB1E1B2E-0864-4306-A1C4-FEA8D386F5D6}"/>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latin typeface="Arial" panose="020B0604020202020204" pitchFamily="34" charset="0"/>
            </a:endParaRPr>
          </a:p>
        </p:txBody>
      </p:sp>
      <p:sp>
        <p:nvSpPr>
          <p:cNvPr id="8" name="TextBox 10">
            <a:extLst>
              <a:ext uri="{FF2B5EF4-FFF2-40B4-BE49-F238E27FC236}">
                <a16:creationId xmlns:a16="http://schemas.microsoft.com/office/drawing/2014/main" id="{1D659389-1595-43C6-BC1E-C432CACCE539}"/>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latin typeface="Arial" panose="020B0604020202020204" pitchFamily="34" charset="0"/>
            </a:endParaRPr>
          </a:p>
        </p:txBody>
      </p:sp>
      <p:sp>
        <p:nvSpPr>
          <p:cNvPr id="9" name="TextBox 8">
            <a:extLst>
              <a:ext uri="{FF2B5EF4-FFF2-40B4-BE49-F238E27FC236}">
                <a16:creationId xmlns:a16="http://schemas.microsoft.com/office/drawing/2014/main" id="{C78FC46B-0F66-47EF-9356-514B78762099}"/>
              </a:ext>
            </a:extLst>
          </p:cNvPr>
          <p:cNvSpPr txBox="1">
            <a:spLocks noChangeArrowheads="1"/>
          </p:cNvSpPr>
          <p:nvPr userDrawn="1"/>
        </p:nvSpPr>
        <p:spPr bwMode="auto">
          <a:xfrm>
            <a:off x="379413" y="6457950"/>
            <a:ext cx="6284912" cy="461963"/>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latin typeface="Arial" panose="020B0604020202020204" pitchFamily="34" charset="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C76EACE1-CBF6-4233-96B2-BCA8A80A5124}"/>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atin typeface="Arial" panose="020B0604020202020204" pitchFamily="34" charset="0"/>
              </a:defRPr>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539A1B8F-32DD-421E-82A5-6BC2EC5C14B9}"/>
              </a:ext>
            </a:extLst>
          </p:cNvPr>
          <p:cNvSpPr>
            <a:spLocks noGrp="1"/>
          </p:cNvSpPr>
          <p:nvPr>
            <p:ph type="sldNum" sz="quarter" idx="10"/>
          </p:nvPr>
        </p:nvSpPr>
        <p:spPr>
          <a:xfrm>
            <a:off x="7010400" y="0"/>
            <a:ext cx="2133600" cy="365125"/>
          </a:xfrm>
          <a:prstGeom prst="rect">
            <a:avLst/>
          </a:prstGeom>
        </p:spPr>
        <p:txBody>
          <a:bodyPr/>
          <a:lstStyle>
            <a:lvl1pPr>
              <a:defRPr>
                <a:latin typeface="Arial" panose="020B0604020202020204" pitchFamily="34" charset="0"/>
                <a:cs typeface="Arial" charset="0"/>
              </a:defRPr>
            </a:lvl1pPr>
          </a:lstStyle>
          <a:p>
            <a:pPr>
              <a:defRPr/>
            </a:pPr>
            <a:fld id="{05D587EB-0500-4B48-AC7A-AD87EFDFC258}" type="slidenum">
              <a:rPr lang="en-US" altLang="en-US"/>
              <a:pPr>
                <a:defRPr/>
              </a:pPr>
              <a:t>‹#›</a:t>
            </a:fld>
            <a:endParaRPr lang="en-US" altLang="en-US" dirty="0"/>
          </a:p>
        </p:txBody>
      </p:sp>
    </p:spTree>
    <p:extLst>
      <p:ext uri="{BB962C8B-B14F-4D97-AF65-F5344CB8AC3E}">
        <p14:creationId xmlns:p14="http://schemas.microsoft.com/office/powerpoint/2010/main" val="36050638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C32BFE0B-5CC3-4F71-84F7-281834AFC7B3}"/>
              </a:ext>
            </a:extLst>
          </p:cNvPr>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latin typeface="Arial" panose="020B0604020202020204" pitchFamily="34" charset="0"/>
            </a:endParaRPr>
          </a:p>
        </p:txBody>
      </p:sp>
      <p:sp>
        <p:nvSpPr>
          <p:cNvPr id="8"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882D8BCE-79BB-46E2-98EF-5779ABBD399F}"/>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latin typeface="Arial" panose="020B0604020202020204" pitchFamily="34" charset="0"/>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latin typeface="Arial" panose="020B0604020202020204" pitchFamily="34" charset="0"/>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Arial" panose="020B0604020202020204" pitchFamily="34" charset="0"/>
              </a:defRPr>
            </a:lvl1pPr>
          </a:lstStyle>
          <a:p>
            <a:pPr lvl="0"/>
            <a:r>
              <a:rPr lang="en-US" noProof="0" dirty="0"/>
              <a:t>Edit Master text styles</a:t>
            </a:r>
          </a:p>
        </p:txBody>
      </p:sp>
    </p:spTree>
    <p:extLst>
      <p:ext uri="{BB962C8B-B14F-4D97-AF65-F5344CB8AC3E}">
        <p14:creationId xmlns:p14="http://schemas.microsoft.com/office/powerpoint/2010/main" val="38569682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NoBar-Title and Content">
    <p:spTree>
      <p:nvGrpSpPr>
        <p:cNvPr id="1" name=""/>
        <p:cNvGrpSpPr/>
        <p:nvPr/>
      </p:nvGrpSpPr>
      <p:grpSpPr>
        <a:xfrm>
          <a:off x="0" y="0"/>
          <a:ext cx="0" cy="0"/>
          <a:chOff x="0" y="0"/>
          <a:chExt cx="0" cy="0"/>
        </a:xfrm>
      </p:grpSpPr>
      <p:sp>
        <p:nvSpPr>
          <p:cNvPr id="8" name="TextBox 10">
            <a:extLst>
              <a:ext uri="{FF2B5EF4-FFF2-40B4-BE49-F238E27FC236}">
                <a16:creationId xmlns:a16="http://schemas.microsoft.com/office/drawing/2014/main" id="{C8239AEB-80DB-4557-A065-94A24E48FC3D}"/>
              </a:ext>
            </a:extLst>
          </p:cNvPr>
          <p:cNvSpPr txBox="1">
            <a:spLocks noChangeArrowheads="1"/>
          </p:cNvSpPr>
          <p:nvPr userDrawn="1"/>
        </p:nvSpPr>
        <p:spPr bwMode="auto">
          <a:xfrm>
            <a:off x="0" y="846138"/>
            <a:ext cx="9144000" cy="369887"/>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latin typeface="Arial" panose="020B0604020202020204" pitchFamily="34" charset="0"/>
            </a:endParaRPr>
          </a:p>
        </p:txBody>
      </p:sp>
      <p:sp>
        <p:nvSpPr>
          <p:cNvPr id="10" name="Rectangle 9">
            <a:extLst>
              <a:ext uri="{FF2B5EF4-FFF2-40B4-BE49-F238E27FC236}">
                <a16:creationId xmlns:a16="http://schemas.microsoft.com/office/drawing/2014/main" id="{A0288900-9B17-44FD-958E-92E79D868BC7}"/>
              </a:ext>
            </a:extLst>
          </p:cNvPr>
          <p:cNvSpPr/>
          <p:nvPr userDrawn="1"/>
        </p:nvSpPr>
        <p:spPr>
          <a:xfrm>
            <a:off x="8802688" y="0"/>
            <a:ext cx="341312" cy="6764338"/>
          </a:xfrm>
          <a:prstGeom prst="rect">
            <a:avLst/>
          </a:prstGeom>
          <a:solidFill>
            <a:srgbClr val="749BCA"/>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Arial" panose="020B0604020202020204" pitchFamily="34" charset="0"/>
            </a:endParaRPr>
          </a:p>
        </p:txBody>
      </p:sp>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latin typeface="Arial" panose="020B0604020202020204" pitchFamily="34" charset="0"/>
              </a:defRPr>
            </a:lvl1pPr>
          </a:lstStyle>
          <a:p>
            <a:r>
              <a:rPr lang="en-US" dirty="0"/>
              <a:t>Click to edit Master title style</a:t>
            </a:r>
          </a:p>
        </p:txBody>
      </p:sp>
      <p:sp>
        <p:nvSpPr>
          <p:cNvPr id="3" name="Content Placeholder 1"/>
          <p:cNvSpPr>
            <a:spLocks noGrp="1"/>
          </p:cNvSpPr>
          <p:nvPr>
            <p:ph idx="1"/>
          </p:nvPr>
        </p:nvSpPr>
        <p:spPr>
          <a:xfrm>
            <a:off x="457200" y="1371600"/>
            <a:ext cx="8229600" cy="5181600"/>
          </a:xfrm>
          <a:prstGeom prst="rect">
            <a:avLst/>
          </a:prstGeom>
        </p:spPr>
        <p:txBody>
          <a:bodyPr/>
          <a:lstStyle>
            <a:lvl1pPr>
              <a:spcAft>
                <a:spcPts val="800"/>
              </a:spcAft>
              <a:defRPr sz="2800">
                <a:latin typeface="Arial" panose="020B0604020202020204" pitchFamily="34" charset="0"/>
              </a:defRPr>
            </a:lvl1pPr>
            <a:lvl2pPr>
              <a:spcAft>
                <a:spcPts val="800"/>
              </a:spcAft>
              <a:defRPr sz="2400">
                <a:latin typeface="Arial" panose="020B0604020202020204" pitchFamily="34" charset="0"/>
              </a:defRPr>
            </a:lvl2pPr>
            <a:lvl3pPr>
              <a:spcAft>
                <a:spcPts val="800"/>
              </a:spcAft>
              <a:defRPr sz="2000">
                <a:latin typeface="Arial" panose="020B0604020202020204" pitchFamily="34" charset="0"/>
              </a:defRPr>
            </a:lvl3pPr>
            <a:lvl4pPr>
              <a:spcAft>
                <a:spcPts val="800"/>
              </a:spcAft>
              <a:defRPr sz="2000">
                <a:latin typeface="Arial" panose="020B0604020202020204" pitchFamily="34" charset="0"/>
              </a:defRPr>
            </a:lvl4pPr>
            <a:lvl5pPr>
              <a:spcAft>
                <a:spcPts val="800"/>
              </a:spcAft>
              <a:defRPr sz="160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607860920"/>
      </p:ext>
    </p:extLst>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A3D5CD05-FBE8-4FC8-9224-3E630E950A0D}"/>
              </a:ext>
            </a:extLst>
          </p:cNvPr>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latin typeface="Arial" panose="020B0604020202020204" pitchFamily="34" charset="0"/>
            </a:endParaRPr>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C03586A3-3106-44B9-A68F-5AD1F86AAB9E}"/>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latin typeface="Arial" panose="020B0604020202020204" pitchFamily="34" charset="0"/>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latin typeface="Arial" panose="020B0604020202020204" pitchFamily="34" charset="0"/>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14777267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7AE61898-C7C5-439A-BB6E-5745DA6FB889}"/>
              </a:ext>
            </a:extLst>
          </p:cNvPr>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latin typeface="Arial" panose="020B0604020202020204" pitchFamily="34" charset="0"/>
            </a:endParaRPr>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09B24050-2DA2-40CB-AA76-18D1353E0C57}"/>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latin typeface="Arial" panose="020B0604020202020204" pitchFamily="34" charset="0"/>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latin typeface="Arial" panose="020B0604020202020204" pitchFamily="34" charset="0"/>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28184212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70273DD9-53DF-4335-B1B7-DEF40B58BC1A}"/>
              </a:ext>
            </a:extLst>
          </p:cNvPr>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latin typeface="Arial" panose="020B0604020202020204" pitchFamily="34" charset="0"/>
            </a:endParaRPr>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62BFDFAD-8986-4382-B95A-802825B3C334}"/>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latin typeface="Arial" panose="020B0604020202020204" pitchFamily="34" charset="0"/>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latin typeface="Arial" panose="020B0604020202020204" pitchFamily="34" charset="0"/>
              </a:defRPr>
            </a:lvl1pPr>
          </a:lstStyle>
          <a:p>
            <a:r>
              <a:rPr lang="en-US" dirty="0"/>
              <a:t>Click to edit Master title style</a:t>
            </a:r>
          </a:p>
        </p:txBody>
      </p:sp>
      <p:sp>
        <p:nvSpPr>
          <p:cNvPr id="7"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1783612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63C2E345-C927-4387-BDCF-471406F67E7F}"/>
              </a:ext>
            </a:extLst>
          </p:cNvPr>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latin typeface="Arial" panose="020B0604020202020204" pitchFamily="34" charset="0"/>
            </a:endParaRPr>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8B7E9011-D652-456C-8BFB-AACF1F9AF425}"/>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latin typeface="Arial" panose="020B0604020202020204" pitchFamily="34" charset="0"/>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latin typeface="Arial" panose="020B0604020202020204" pitchFamily="34" charset="0"/>
              </a:defRPr>
            </a:lvl1pPr>
          </a:lstStyle>
          <a:p>
            <a:r>
              <a:rPr lang="en-US" dirty="0"/>
              <a:t>Click to edit Master title style</a:t>
            </a:r>
          </a:p>
        </p:txBody>
      </p:sp>
      <p:sp>
        <p:nvSpPr>
          <p:cNvPr id="6"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424738716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9D2F602F-27E4-41C6-BAB3-DAD562FBBB2A}"/>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latin typeface="Arial" panose="020B0604020202020204" pitchFamily="34" charset="0"/>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Arial" panose="020B0604020202020204" pitchFamily="34" charset="0"/>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3827133008"/>
      </p:ext>
    </p:extLst>
  </p:cSld>
  <p:clrMapOvr>
    <a:masterClrMapping/>
  </p:clrMapOvr>
  <p:transition spd="slow"/>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8F375C4E-6192-4C01-9653-EDECF94B8331}"/>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latin typeface="Arial" panose="020B0604020202020204" pitchFamily="34" charset="0"/>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Arial" panose="020B0604020202020204" pitchFamily="34" charset="0"/>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3478854140"/>
      </p:ext>
    </p:extLst>
  </p:cSld>
  <p:clrMapOvr>
    <a:masterClrMapping/>
  </p:clrMapOvr>
  <p:transition spd="slow"/>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F161E49F-67A6-4231-965E-CCBA3DBA2044}"/>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latin typeface="Arial" panose="020B0604020202020204" pitchFamily="34" charset="0"/>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Arial" panose="020B0604020202020204" pitchFamily="34" charset="0"/>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2864513530"/>
      </p:ext>
    </p:extLst>
  </p:cSld>
  <p:clrMapOvr>
    <a:masterClrMapping/>
  </p:clrMapOvr>
  <p:transition spd="slow"/>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8" name="TextBox 10">
            <a:extLst>
              <a:ext uri="{FF2B5EF4-FFF2-40B4-BE49-F238E27FC236}">
                <a16:creationId xmlns:a16="http://schemas.microsoft.com/office/drawing/2014/main" id="{4ED92342-7A39-4CB2-9819-E45E6725CBD3}"/>
              </a:ext>
            </a:extLst>
          </p:cNvPr>
          <p:cNvSpPr txBox="1">
            <a:spLocks noChangeArrowheads="1"/>
          </p:cNvSpPr>
          <p:nvPr userDrawn="1"/>
        </p:nvSpPr>
        <p:spPr bwMode="auto">
          <a:xfrm>
            <a:off x="0" y="903288"/>
            <a:ext cx="9144000" cy="369887"/>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latin typeface="Arial" panose="020B0604020202020204" pitchFamily="34" charset="0"/>
            </a:endParaRPr>
          </a:p>
        </p:txBody>
      </p:sp>
      <p:sp>
        <p:nvSpPr>
          <p:cNvPr id="10" name="Rectangle 9">
            <a:extLst>
              <a:ext uri="{FF2B5EF4-FFF2-40B4-BE49-F238E27FC236}">
                <a16:creationId xmlns:a16="http://schemas.microsoft.com/office/drawing/2014/main" id="{C9CAA9DD-7ADA-422D-A1A5-4A7D269FEE6E}"/>
              </a:ext>
            </a:extLst>
          </p:cNvPr>
          <p:cNvSpPr/>
          <p:nvPr userDrawn="1"/>
        </p:nvSpPr>
        <p:spPr>
          <a:xfrm>
            <a:off x="8802688" y="0"/>
            <a:ext cx="341312" cy="6764338"/>
          </a:xfrm>
          <a:prstGeom prst="rect">
            <a:avLst/>
          </a:prstGeom>
          <a:solidFill>
            <a:srgbClr val="749BCA"/>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Arial" panose="020B0604020202020204" pitchFamily="34" charset="0"/>
            </a:endParaRPr>
          </a:p>
        </p:txBody>
      </p:sp>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latin typeface="Arial" panose="020B0604020202020204" pitchFamily="34" charset="0"/>
              </a:defRPr>
            </a:lvl1pPr>
          </a:lstStyle>
          <a:p>
            <a:r>
              <a:rPr lang="en-US" dirty="0"/>
              <a:t>Click to edit Master title style</a:t>
            </a:r>
          </a:p>
        </p:txBody>
      </p:sp>
      <p:sp>
        <p:nvSpPr>
          <p:cNvPr id="3" name="Content Placeholder 1"/>
          <p:cNvSpPr>
            <a:spLocks noGrp="1"/>
          </p:cNvSpPr>
          <p:nvPr>
            <p:ph idx="1"/>
          </p:nvPr>
        </p:nvSpPr>
        <p:spPr>
          <a:xfrm>
            <a:off x="457200" y="1371600"/>
            <a:ext cx="8229600" cy="5181600"/>
          </a:xfrm>
          <a:prstGeom prst="rect">
            <a:avLst/>
          </a:prstGeom>
        </p:spPr>
        <p:txBody>
          <a:bodyPr/>
          <a:lstStyle>
            <a:lvl1pPr>
              <a:spcAft>
                <a:spcPts val="800"/>
              </a:spcAft>
              <a:defRPr sz="2800">
                <a:latin typeface="Arial" panose="020B0604020202020204" pitchFamily="34" charset="0"/>
              </a:defRPr>
            </a:lvl1pPr>
            <a:lvl2pPr>
              <a:spcAft>
                <a:spcPts val="800"/>
              </a:spcAft>
              <a:defRPr sz="2400">
                <a:latin typeface="Arial" panose="020B0604020202020204" pitchFamily="34" charset="0"/>
              </a:defRPr>
            </a:lvl2pPr>
            <a:lvl3pPr>
              <a:spcAft>
                <a:spcPts val="800"/>
              </a:spcAft>
              <a:defRPr sz="2000">
                <a:latin typeface="Arial" panose="020B0604020202020204" pitchFamily="34" charset="0"/>
              </a:defRPr>
            </a:lvl3pPr>
            <a:lvl4pPr>
              <a:spcAft>
                <a:spcPts val="800"/>
              </a:spcAft>
              <a:defRPr sz="2000">
                <a:latin typeface="Arial" panose="020B0604020202020204" pitchFamily="34" charset="0"/>
              </a:defRPr>
            </a:lvl4pPr>
            <a:lvl5pPr>
              <a:spcAft>
                <a:spcPts val="800"/>
              </a:spcAft>
              <a:defRPr sz="160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1484623171"/>
      </p:ext>
    </p:extLst>
  </p:cSld>
  <p:clrMapOvr>
    <a:masterClrMapping/>
  </p:clrMapOvr>
  <p:transition spd="med">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latin typeface="Arial" panose="020B0604020202020204" pitchFamily="34" charset="0"/>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31380741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EC22D74E-7D4C-4028-B5A8-5E108F04BA3D}"/>
              </a:ext>
            </a:extLst>
          </p:cNvPr>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latin typeface="Arial" panose="020B0604020202020204" pitchFamily="34" charset="0"/>
            </a:endParaRPr>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AD36512F-5545-4696-A3B1-806715FDCEC5}"/>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latin typeface="Arial" panose="020B0604020202020204" pitchFamily="34" charset="0"/>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latin typeface="Arial" panose="020B0604020202020204" pitchFamily="34" charset="0"/>
              </a:defRPr>
            </a:lvl1pPr>
          </a:lstStyle>
          <a:p>
            <a:r>
              <a:rPr lang="en-US" dirty="0"/>
              <a:t>Click to edit Master title style</a:t>
            </a:r>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Arial" panose="020B0604020202020204" pitchFamily="34" charset="0"/>
              </a:defRPr>
            </a:lvl1pPr>
          </a:lstStyle>
          <a:p>
            <a:pPr lvl="0"/>
            <a:r>
              <a:rPr lang="en-US" noProof="0" dirty="0"/>
              <a:t>Edit Master text styles</a:t>
            </a:r>
          </a:p>
        </p:txBody>
      </p:sp>
    </p:spTree>
    <p:extLst>
      <p:ext uri="{BB962C8B-B14F-4D97-AF65-F5344CB8AC3E}">
        <p14:creationId xmlns:p14="http://schemas.microsoft.com/office/powerpoint/2010/main" val="107147386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latin typeface="Arial" panose="020B0604020202020204" pitchFamily="34" charset="0"/>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85667137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latin typeface="Arial" panose="020B0604020202020204" pitchFamily="34" charset="0"/>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atin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atin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12"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151309070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latin typeface="Arial" panose="020B0604020202020204" pitchFamily="34" charset="0"/>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atin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atin typeface="Arial" panose="020B0604020202020204" pitchFamily="34" charset="0"/>
              </a:defRPr>
            </a:lvl1pPr>
            <a:lvl2pPr>
              <a:spcAft>
                <a:spcPts val="800"/>
              </a:spcAft>
              <a:defRPr sz="1800">
                <a:latin typeface="Arial" panose="020B0604020202020204" pitchFamily="34" charset="0"/>
              </a:defRPr>
            </a:lvl2pPr>
            <a:lvl3pPr>
              <a:spcAft>
                <a:spcPts val="800"/>
              </a:spcAft>
              <a:defRPr sz="1600">
                <a:latin typeface="Arial" panose="020B0604020202020204" pitchFamily="34" charset="0"/>
              </a:defRPr>
            </a:lvl3pPr>
            <a:lvl4pPr>
              <a:spcAft>
                <a:spcPts val="800"/>
              </a:spcAft>
              <a:defRPr sz="1400">
                <a:latin typeface="Arial" panose="020B0604020202020204" pitchFamily="34" charset="0"/>
              </a:defRPr>
            </a:lvl4pPr>
            <a:lvl5pPr>
              <a:spcAft>
                <a:spcPts val="800"/>
              </a:spcAft>
              <a:defRPr sz="14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atin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atin typeface="Arial" panose="020B0604020202020204" pitchFamily="34" charset="0"/>
              </a:defRPr>
            </a:lvl1pPr>
            <a:lvl2pPr>
              <a:spcAft>
                <a:spcPts val="800"/>
              </a:spcAft>
              <a:defRPr sz="1800">
                <a:latin typeface="Arial" panose="020B0604020202020204" pitchFamily="34" charset="0"/>
              </a:defRPr>
            </a:lvl2pPr>
            <a:lvl3pPr>
              <a:spcAft>
                <a:spcPts val="800"/>
              </a:spcAft>
              <a:defRPr sz="1600">
                <a:latin typeface="Arial" panose="020B0604020202020204" pitchFamily="34" charset="0"/>
              </a:defRPr>
            </a:lvl3pPr>
            <a:lvl4pPr>
              <a:spcAft>
                <a:spcPts val="800"/>
              </a:spcAft>
              <a:defRPr sz="1400">
                <a:latin typeface="Arial" panose="020B0604020202020204" pitchFamily="34" charset="0"/>
              </a:defRPr>
            </a:lvl4pPr>
            <a:lvl5pPr>
              <a:spcAft>
                <a:spcPts val="800"/>
              </a:spcAft>
              <a:defRPr sz="14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Arial" panose="020B0604020202020204" pitchFamily="34" charset="0"/>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atin typeface="Arial" panose="020B0604020202020204" pitchFamily="34" charset="0"/>
              </a:defRPr>
            </a:lvl1pPr>
            <a:lvl2pPr>
              <a:spcAft>
                <a:spcPts val="800"/>
              </a:spcAft>
              <a:defRPr sz="1800">
                <a:latin typeface="Arial" panose="020B0604020202020204" pitchFamily="34" charset="0"/>
              </a:defRPr>
            </a:lvl2pPr>
            <a:lvl3pPr>
              <a:spcAft>
                <a:spcPts val="800"/>
              </a:spcAft>
              <a:defRPr sz="1600">
                <a:latin typeface="Arial" panose="020B0604020202020204" pitchFamily="34" charset="0"/>
              </a:defRPr>
            </a:lvl3pPr>
            <a:lvl4pPr>
              <a:spcAft>
                <a:spcPts val="800"/>
              </a:spcAft>
              <a:defRPr sz="1400">
                <a:latin typeface="Arial" panose="020B0604020202020204" pitchFamily="34" charset="0"/>
              </a:defRPr>
            </a:lvl4pPr>
            <a:lvl5pPr>
              <a:spcAft>
                <a:spcPts val="800"/>
              </a:spcAft>
              <a:defRPr sz="14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Arial" panose="020B0604020202020204" pitchFamily="34" charset="0"/>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atin typeface="Arial" panose="020B0604020202020204" pitchFamily="34" charset="0"/>
              </a:defRPr>
            </a:lvl1pPr>
            <a:lvl2pPr>
              <a:spcAft>
                <a:spcPts val="800"/>
              </a:spcAft>
              <a:defRPr sz="1800">
                <a:latin typeface="Arial" panose="020B0604020202020204" pitchFamily="34" charset="0"/>
              </a:defRPr>
            </a:lvl2pPr>
            <a:lvl3pPr>
              <a:spcAft>
                <a:spcPts val="800"/>
              </a:spcAft>
              <a:defRPr sz="1600">
                <a:latin typeface="Arial" panose="020B0604020202020204" pitchFamily="34" charset="0"/>
              </a:defRPr>
            </a:lvl3pPr>
            <a:lvl4pPr>
              <a:spcAft>
                <a:spcPts val="800"/>
              </a:spcAft>
              <a:defRPr sz="1400">
                <a:latin typeface="Arial" panose="020B0604020202020204" pitchFamily="34" charset="0"/>
              </a:defRPr>
            </a:lvl4pPr>
            <a:lvl5pPr>
              <a:spcAft>
                <a:spcPts val="800"/>
              </a:spcAft>
              <a:defRPr sz="14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5996050"/>
            <a:ext cx="150876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1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119939564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Arial" panose="020B0604020202020204" pitchFamily="34" charset="0"/>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atin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8"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374183125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Arial" panose="020B0604020202020204" pitchFamily="34" charset="0"/>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atin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279215143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Arial" panose="020B0604020202020204" pitchFamily="34" charset="0"/>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atin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atin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5081650"/>
            <a:ext cx="137160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80340869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latin typeface="Arial" panose="020B0604020202020204" pitchFamily="34" charset="0"/>
              </a:defRPr>
            </a:lvl1pPr>
          </a:lstStyle>
          <a:p>
            <a:r>
              <a:rPr lang="en-US" dirty="0"/>
              <a:t>Click to edit Master title style</a:t>
            </a:r>
          </a:p>
        </p:txBody>
      </p:sp>
      <p:sp>
        <p:nvSpPr>
          <p:cNvPr id="6" name="Media Placeholder 1"/>
          <p:cNvSpPr>
            <a:spLocks noGrp="1"/>
          </p:cNvSpPr>
          <p:nvPr>
            <p:ph type="media" sz="quarter" idx="11"/>
          </p:nvPr>
        </p:nvSpPr>
        <p:spPr>
          <a:xfrm>
            <a:off x="0" y="1066799"/>
            <a:ext cx="9144000" cy="5315957"/>
          </a:xfrm>
          <a:prstGeom prst="rect">
            <a:avLst/>
          </a:prstGeom>
        </p:spPr>
        <p:txBody>
          <a:bodyPr/>
          <a:lstStyle>
            <a:lvl1pPr>
              <a:defRPr>
                <a:latin typeface="Arial" panose="020B0604020202020204" pitchFamily="34" charset="0"/>
              </a:defRPr>
            </a:lvl1pPr>
          </a:lstStyle>
          <a:p>
            <a:pPr lvl="0"/>
            <a:endParaRPr lang="en-US" noProof="0" dirty="0"/>
          </a:p>
        </p:txBody>
      </p:sp>
      <p:sp>
        <p:nvSpPr>
          <p:cNvPr id="5" name="Video Credit"/>
          <p:cNvSpPr>
            <a:spLocks noGrp="1"/>
          </p:cNvSpPr>
          <p:nvPr>
            <p:ph type="body" sz="quarter" idx="12"/>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3426154645"/>
      </p:ext>
    </p:extLst>
  </p:cSld>
  <p:clrMapOvr>
    <a:masterClrMapping/>
  </p:clrMapOvr>
  <p:transition spd="med">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latin typeface="Arial" panose="020B0604020202020204" pitchFamily="34" charset="0"/>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Arial" panose="020B0604020202020204" pitchFamily="34" charset="0"/>
              </a:defRPr>
            </a:lvl1pPr>
          </a:lstStyle>
          <a:p>
            <a:pPr lvl="0"/>
            <a:r>
              <a:rPr lang="en-US" noProof="0" dirty="0"/>
              <a:t>Edit Master text styles</a:t>
            </a:r>
          </a:p>
        </p:txBody>
      </p:sp>
    </p:spTree>
    <p:extLst>
      <p:ext uri="{BB962C8B-B14F-4D97-AF65-F5344CB8AC3E}">
        <p14:creationId xmlns:p14="http://schemas.microsoft.com/office/powerpoint/2010/main" val="3844384575"/>
      </p:ext>
    </p:extLst>
  </p:cSld>
  <p:clrMapOvr>
    <a:masterClrMapping/>
  </p:clrMapOvr>
  <p:transition spd="med">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latin typeface="Arial" panose="020B0604020202020204" pitchFamily="34" charset="0"/>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Arial" panose="020B0604020202020204" pitchFamily="34" charset="0"/>
              </a:defRPr>
            </a:lvl1pPr>
          </a:lstStyle>
          <a:p>
            <a:pPr lvl="0"/>
            <a:r>
              <a:rPr lang="en-US" noProof="0" dirty="0"/>
              <a:t>Edit Master text styles</a:t>
            </a:r>
          </a:p>
        </p:txBody>
      </p:sp>
    </p:spTree>
    <p:extLst>
      <p:ext uri="{BB962C8B-B14F-4D97-AF65-F5344CB8AC3E}">
        <p14:creationId xmlns:p14="http://schemas.microsoft.com/office/powerpoint/2010/main" val="242794945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latin typeface="Arial" panose="020B0604020202020204" pitchFamily="34" charset="0"/>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10"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Arial" panose="020B0604020202020204" pitchFamily="34" charset="0"/>
              </a:defRPr>
            </a:lvl1pPr>
          </a:lstStyle>
          <a:p>
            <a:pPr lvl="0"/>
            <a:r>
              <a:rPr lang="en-US" noProof="0" dirty="0"/>
              <a:t>Edit Master text styles</a:t>
            </a:r>
          </a:p>
        </p:txBody>
      </p:sp>
    </p:spTree>
    <p:extLst>
      <p:ext uri="{BB962C8B-B14F-4D97-AF65-F5344CB8AC3E}">
        <p14:creationId xmlns:p14="http://schemas.microsoft.com/office/powerpoint/2010/main" val="32192281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662BE5D4-BEDE-49EE-8C51-2999926426B3}"/>
              </a:ext>
            </a:extLst>
          </p:cNvPr>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latin typeface="Arial" panose="020B0604020202020204" pitchFamily="34" charset="0"/>
            </a:endParaRPr>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7650B9C5-D6B7-4138-BFA0-E306D3FF18E0}"/>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latin typeface="Arial" panose="020B0604020202020204" pitchFamily="34" charset="0"/>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latin typeface="Arial" panose="020B0604020202020204" pitchFamily="34" charset="0"/>
              </a:defRPr>
            </a:lvl1pPr>
          </a:lstStyle>
          <a:p>
            <a:r>
              <a:rPr lang="en-US" dirty="0"/>
              <a:t>Click to edit Master title style</a:t>
            </a:r>
          </a:p>
        </p:txBody>
      </p:sp>
      <p:sp>
        <p:nvSpPr>
          <p:cNvPr id="6" name="Text Photo Credit3"/>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Arial" panose="020B0604020202020204" pitchFamily="34" charset="0"/>
              </a:defRPr>
            </a:lvl1pPr>
          </a:lstStyle>
          <a:p>
            <a:pPr lvl="0"/>
            <a:r>
              <a:rPr lang="en-US" noProof="0" dirty="0"/>
              <a:t>Edit Master text styles</a:t>
            </a:r>
          </a:p>
        </p:txBody>
      </p:sp>
    </p:spTree>
    <p:extLst>
      <p:ext uri="{BB962C8B-B14F-4D97-AF65-F5344CB8AC3E}">
        <p14:creationId xmlns:p14="http://schemas.microsoft.com/office/powerpoint/2010/main" val="424655194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latin typeface="Arial" panose="020B0604020202020204" pitchFamily="34" charset="0"/>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atin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atin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12"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Arial" panose="020B0604020202020204" pitchFamily="34" charset="0"/>
              </a:defRPr>
            </a:lvl1pPr>
          </a:lstStyle>
          <a:p>
            <a:pPr lvl="0"/>
            <a:r>
              <a:rPr lang="en-US" noProof="0" dirty="0"/>
              <a:t>Edit Master text styles</a:t>
            </a:r>
          </a:p>
        </p:txBody>
      </p:sp>
    </p:spTree>
    <p:extLst>
      <p:ext uri="{BB962C8B-B14F-4D97-AF65-F5344CB8AC3E}">
        <p14:creationId xmlns:p14="http://schemas.microsoft.com/office/powerpoint/2010/main" val="348795910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latin typeface="Arial" panose="020B0604020202020204" pitchFamily="34" charset="0"/>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atin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atin typeface="Arial" panose="020B0604020202020204" pitchFamily="34" charset="0"/>
              </a:defRPr>
            </a:lvl1pPr>
            <a:lvl2pPr>
              <a:spcAft>
                <a:spcPts val="800"/>
              </a:spcAft>
              <a:defRPr sz="1800">
                <a:latin typeface="Arial" panose="020B0604020202020204" pitchFamily="34" charset="0"/>
              </a:defRPr>
            </a:lvl2pPr>
            <a:lvl3pPr>
              <a:spcAft>
                <a:spcPts val="800"/>
              </a:spcAft>
              <a:defRPr sz="1600">
                <a:latin typeface="Arial" panose="020B0604020202020204" pitchFamily="34" charset="0"/>
              </a:defRPr>
            </a:lvl3pPr>
            <a:lvl4pPr>
              <a:spcAft>
                <a:spcPts val="800"/>
              </a:spcAft>
              <a:defRPr sz="1400">
                <a:latin typeface="Arial" panose="020B0604020202020204" pitchFamily="34" charset="0"/>
              </a:defRPr>
            </a:lvl4pPr>
            <a:lvl5pPr>
              <a:spcAft>
                <a:spcPts val="800"/>
              </a:spcAft>
              <a:defRPr sz="14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atin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atin typeface="Arial" panose="020B0604020202020204" pitchFamily="34" charset="0"/>
              </a:defRPr>
            </a:lvl1pPr>
            <a:lvl2pPr>
              <a:spcAft>
                <a:spcPts val="800"/>
              </a:spcAft>
              <a:defRPr sz="1800">
                <a:latin typeface="Arial" panose="020B0604020202020204" pitchFamily="34" charset="0"/>
              </a:defRPr>
            </a:lvl2pPr>
            <a:lvl3pPr>
              <a:spcAft>
                <a:spcPts val="800"/>
              </a:spcAft>
              <a:defRPr sz="1600">
                <a:latin typeface="Arial" panose="020B0604020202020204" pitchFamily="34" charset="0"/>
              </a:defRPr>
            </a:lvl3pPr>
            <a:lvl4pPr>
              <a:spcAft>
                <a:spcPts val="800"/>
              </a:spcAft>
              <a:defRPr sz="1400">
                <a:latin typeface="Arial" panose="020B0604020202020204" pitchFamily="34" charset="0"/>
              </a:defRPr>
            </a:lvl4pPr>
            <a:lvl5pPr>
              <a:spcAft>
                <a:spcPts val="800"/>
              </a:spcAft>
              <a:defRPr sz="14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Arial" panose="020B0604020202020204" pitchFamily="34" charset="0"/>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atin typeface="Arial" panose="020B0604020202020204" pitchFamily="34" charset="0"/>
              </a:defRPr>
            </a:lvl1pPr>
            <a:lvl2pPr>
              <a:spcAft>
                <a:spcPts val="800"/>
              </a:spcAft>
              <a:defRPr sz="1800">
                <a:latin typeface="Arial" panose="020B0604020202020204" pitchFamily="34" charset="0"/>
              </a:defRPr>
            </a:lvl2pPr>
            <a:lvl3pPr>
              <a:spcAft>
                <a:spcPts val="800"/>
              </a:spcAft>
              <a:defRPr sz="1600">
                <a:latin typeface="Arial" panose="020B0604020202020204" pitchFamily="34" charset="0"/>
              </a:defRPr>
            </a:lvl3pPr>
            <a:lvl4pPr>
              <a:spcAft>
                <a:spcPts val="800"/>
              </a:spcAft>
              <a:defRPr sz="1400">
                <a:latin typeface="Arial" panose="020B0604020202020204" pitchFamily="34" charset="0"/>
              </a:defRPr>
            </a:lvl4pPr>
            <a:lvl5pPr>
              <a:spcAft>
                <a:spcPts val="800"/>
              </a:spcAft>
              <a:defRPr sz="14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Arial" panose="020B0604020202020204" pitchFamily="34" charset="0"/>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atin typeface="Arial" panose="020B0604020202020204" pitchFamily="34" charset="0"/>
              </a:defRPr>
            </a:lvl1pPr>
            <a:lvl2pPr>
              <a:spcAft>
                <a:spcPts val="800"/>
              </a:spcAft>
              <a:defRPr sz="1800">
                <a:latin typeface="Arial" panose="020B0604020202020204" pitchFamily="34" charset="0"/>
              </a:defRPr>
            </a:lvl2pPr>
            <a:lvl3pPr>
              <a:spcAft>
                <a:spcPts val="800"/>
              </a:spcAft>
              <a:defRPr sz="1600">
                <a:latin typeface="Arial" panose="020B0604020202020204" pitchFamily="34" charset="0"/>
              </a:defRPr>
            </a:lvl3pPr>
            <a:lvl4pPr>
              <a:spcAft>
                <a:spcPts val="800"/>
              </a:spcAft>
              <a:defRPr sz="1400">
                <a:latin typeface="Arial" panose="020B0604020202020204" pitchFamily="34" charset="0"/>
              </a:defRPr>
            </a:lvl4pPr>
            <a:lvl5pPr>
              <a:spcAft>
                <a:spcPts val="800"/>
              </a:spcAft>
              <a:defRPr sz="14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5996050"/>
            <a:ext cx="150876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1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Arial" panose="020B0604020202020204" pitchFamily="34" charset="0"/>
              </a:defRPr>
            </a:lvl1pPr>
          </a:lstStyle>
          <a:p>
            <a:pPr lvl="0"/>
            <a:r>
              <a:rPr lang="en-US" noProof="0" dirty="0"/>
              <a:t>Edit Master text styles</a:t>
            </a:r>
          </a:p>
        </p:txBody>
      </p:sp>
    </p:spTree>
    <p:extLst>
      <p:ext uri="{BB962C8B-B14F-4D97-AF65-F5344CB8AC3E}">
        <p14:creationId xmlns:p14="http://schemas.microsoft.com/office/powerpoint/2010/main" val="17153119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Arial" panose="020B0604020202020204" pitchFamily="34" charset="0"/>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atin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8"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Arial" panose="020B0604020202020204" pitchFamily="34" charset="0"/>
              </a:defRPr>
            </a:lvl1pPr>
          </a:lstStyle>
          <a:p>
            <a:pPr lvl="0"/>
            <a:r>
              <a:rPr lang="en-US" noProof="0" dirty="0"/>
              <a:t>Edit Master text styles</a:t>
            </a:r>
          </a:p>
        </p:txBody>
      </p:sp>
    </p:spTree>
    <p:extLst>
      <p:ext uri="{BB962C8B-B14F-4D97-AF65-F5344CB8AC3E}">
        <p14:creationId xmlns:p14="http://schemas.microsoft.com/office/powerpoint/2010/main" val="234490928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Arial" panose="020B0604020202020204" pitchFamily="34" charset="0"/>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atin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Arial" panose="020B0604020202020204" pitchFamily="34" charset="0"/>
              </a:defRPr>
            </a:lvl1pPr>
          </a:lstStyle>
          <a:p>
            <a:pPr lvl="0"/>
            <a:r>
              <a:rPr lang="en-US" noProof="0" dirty="0"/>
              <a:t>Edit Master text styles</a:t>
            </a:r>
          </a:p>
        </p:txBody>
      </p:sp>
    </p:spTree>
    <p:extLst>
      <p:ext uri="{BB962C8B-B14F-4D97-AF65-F5344CB8AC3E}">
        <p14:creationId xmlns:p14="http://schemas.microsoft.com/office/powerpoint/2010/main" val="88253343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Arial" panose="020B0604020202020204" pitchFamily="34" charset="0"/>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atin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atin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5081650"/>
            <a:ext cx="137160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Arial" panose="020B0604020202020204" pitchFamily="34" charset="0"/>
              </a:defRPr>
            </a:lvl1pPr>
          </a:lstStyle>
          <a:p>
            <a:pPr lvl="0"/>
            <a:r>
              <a:rPr lang="en-US" noProof="0" dirty="0"/>
              <a:t>Edit Master text styles</a:t>
            </a:r>
          </a:p>
        </p:txBody>
      </p:sp>
    </p:spTree>
    <p:extLst>
      <p:ext uri="{BB962C8B-B14F-4D97-AF65-F5344CB8AC3E}">
        <p14:creationId xmlns:p14="http://schemas.microsoft.com/office/powerpoint/2010/main" val="423278278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latin typeface="Arial" panose="020B0604020202020204" pitchFamily="34" charset="0"/>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lvl1pPr>
              <a:defRPr>
                <a:latin typeface="Arial" panose="020B0604020202020204" pitchFamily="34" charset="0"/>
              </a:defRPr>
            </a:lvl1pPr>
          </a:lstStyle>
          <a:p>
            <a:pPr lvl="0"/>
            <a:endParaRPr lang="en-US" noProof="0" dirty="0"/>
          </a:p>
        </p:txBody>
      </p:sp>
      <p:sp>
        <p:nvSpPr>
          <p:cNvPr id="5" name="Video Credit"/>
          <p:cNvSpPr>
            <a:spLocks noGrp="1"/>
          </p:cNvSpPr>
          <p:nvPr>
            <p:ph type="body" sz="quarter" idx="12"/>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Arial" panose="020B0604020202020204" pitchFamily="34" charset="0"/>
              </a:defRPr>
            </a:lvl1pPr>
          </a:lstStyle>
          <a:p>
            <a:pPr lvl="0"/>
            <a:r>
              <a:rPr lang="en-US" noProof="0" dirty="0"/>
              <a:t>Edit Master text styles</a:t>
            </a:r>
          </a:p>
        </p:txBody>
      </p:sp>
    </p:spTree>
    <p:extLst>
      <p:ext uri="{BB962C8B-B14F-4D97-AF65-F5344CB8AC3E}">
        <p14:creationId xmlns:p14="http://schemas.microsoft.com/office/powerpoint/2010/main" val="2657613901"/>
      </p:ext>
    </p:extLst>
  </p:cSld>
  <p:clrMapOvr>
    <a:masterClrMapping/>
  </p:clrMapOvr>
  <p:transition spd="med">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F49D2854-0C62-498A-9393-E68CD83D18FC}"/>
              </a:ext>
            </a:extLst>
          </p:cNvPr>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latin typeface="Arial" panose="020B0604020202020204" pitchFamily="34" charset="0"/>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362162030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02D42477-A0DB-4F1F-86F5-544EB20A64C5}"/>
              </a:ext>
            </a:extLst>
          </p:cNvPr>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latin typeface="Arial" panose="020B0604020202020204" pitchFamily="34" charset="0"/>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42386075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5613CFB7-629A-4B0D-AA63-E5FD90744582}"/>
              </a:ext>
            </a:extLst>
          </p:cNvPr>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latin typeface="Arial" panose="020B0604020202020204" pitchFamily="34" charset="0"/>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153697462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8F464979-ED2B-4D12-9A96-65A20E5F25F8}"/>
              </a:ext>
            </a:extLst>
          </p:cNvPr>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latin typeface="Arial" panose="020B0604020202020204" pitchFamily="34" charset="0"/>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16496311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5924E633-0C08-4F3C-8E33-4CDB28D4BB21}"/>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latin typeface="Arial" panose="020B0604020202020204" pitchFamily="34" charset="0"/>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Arial" panose="020B0604020202020204" pitchFamily="34" charset="0"/>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Arial" panose="020B0604020202020204" pitchFamily="34" charset="0"/>
              </a:defRPr>
            </a:lvl1pPr>
          </a:lstStyle>
          <a:p>
            <a:pPr lvl="0"/>
            <a:r>
              <a:rPr lang="en-US" noProof="0" dirty="0"/>
              <a:t>Edit Master text styles</a:t>
            </a:r>
          </a:p>
        </p:txBody>
      </p:sp>
    </p:spTree>
    <p:extLst>
      <p:ext uri="{BB962C8B-B14F-4D97-AF65-F5344CB8AC3E}">
        <p14:creationId xmlns:p14="http://schemas.microsoft.com/office/powerpoint/2010/main" val="3531343237"/>
      </p:ext>
    </p:extLst>
  </p:cSld>
  <p:clrMapOvr>
    <a:masterClrMapping/>
  </p:clrMapOvr>
  <p:transition spd="slow"/>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Arial" panose="020B0604020202020204" pitchFamily="34" charset="0"/>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3692750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Arial" panose="020B0604020202020204" pitchFamily="34" charset="0"/>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7"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168070382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Arial" panose="020B0604020202020204" pitchFamily="34" charset="0"/>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13"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419341760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709874A5-CBD9-4AC3-8D96-423E99D60E8D}"/>
              </a:ext>
            </a:extLst>
          </p:cNvPr>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latin typeface="Arial" panose="020B0604020202020204" pitchFamily="34" charset="0"/>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Arial" panose="020B0604020202020204" pitchFamily="34" charset="0"/>
              </a:defRPr>
            </a:lvl1pPr>
          </a:lstStyle>
          <a:p>
            <a:pPr lvl="0"/>
            <a:r>
              <a:rPr lang="en-US" noProof="0" dirty="0"/>
              <a:t>Edit Master text styles</a:t>
            </a:r>
          </a:p>
        </p:txBody>
      </p:sp>
    </p:spTree>
    <p:extLst>
      <p:ext uri="{BB962C8B-B14F-4D97-AF65-F5344CB8AC3E}">
        <p14:creationId xmlns:p14="http://schemas.microsoft.com/office/powerpoint/2010/main" val="367603809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F64AFDB1-4298-470F-8B42-1B04D069DAC7}"/>
              </a:ext>
            </a:extLst>
          </p:cNvPr>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latin typeface="Arial" panose="020B0604020202020204" pitchFamily="34" charset="0"/>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Arial" panose="020B0604020202020204" pitchFamily="34" charset="0"/>
              </a:defRPr>
            </a:lvl1pPr>
          </a:lstStyle>
          <a:p>
            <a:pPr lvl="0"/>
            <a:r>
              <a:rPr lang="en-US" noProof="0" dirty="0"/>
              <a:t>Edit Master text styles</a:t>
            </a:r>
          </a:p>
        </p:txBody>
      </p:sp>
    </p:spTree>
    <p:extLst>
      <p:ext uri="{BB962C8B-B14F-4D97-AF65-F5344CB8AC3E}">
        <p14:creationId xmlns:p14="http://schemas.microsoft.com/office/powerpoint/2010/main" val="412684753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DC89F9DF-45A1-4F6D-8030-F47831BDBAC6}"/>
              </a:ext>
            </a:extLst>
          </p:cNvPr>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latin typeface="Arial" panose="020B0604020202020204" pitchFamily="34" charset="0"/>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Arial" panose="020B0604020202020204" pitchFamily="34" charset="0"/>
              </a:defRPr>
            </a:lvl1pPr>
          </a:lstStyle>
          <a:p>
            <a:pPr lvl="0"/>
            <a:r>
              <a:rPr lang="en-US" noProof="0" dirty="0"/>
              <a:t>Edit Master text styles</a:t>
            </a:r>
          </a:p>
        </p:txBody>
      </p:sp>
    </p:spTree>
    <p:extLst>
      <p:ext uri="{BB962C8B-B14F-4D97-AF65-F5344CB8AC3E}">
        <p14:creationId xmlns:p14="http://schemas.microsoft.com/office/powerpoint/2010/main" val="70009636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BEF9BDC5-A37A-4CB6-A6FF-802D237F26E7}"/>
              </a:ext>
            </a:extLst>
          </p:cNvPr>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latin typeface="Arial" panose="020B0604020202020204" pitchFamily="34" charset="0"/>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Arial" panose="020B0604020202020204" pitchFamily="34" charset="0"/>
              </a:defRPr>
            </a:lvl1pPr>
          </a:lstStyle>
          <a:p>
            <a:pPr lvl="0"/>
            <a:r>
              <a:rPr lang="en-US" noProof="0" dirty="0"/>
              <a:t>Edit Master text styles</a:t>
            </a:r>
          </a:p>
        </p:txBody>
      </p:sp>
    </p:spTree>
    <p:extLst>
      <p:ext uri="{BB962C8B-B14F-4D97-AF65-F5344CB8AC3E}">
        <p14:creationId xmlns:p14="http://schemas.microsoft.com/office/powerpoint/2010/main" val="182604651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Arial" panose="020B0604020202020204" pitchFamily="34" charset="0"/>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Arial" panose="020B0604020202020204" pitchFamily="34" charset="0"/>
              </a:defRPr>
            </a:lvl1pPr>
          </a:lstStyle>
          <a:p>
            <a:pPr lvl="0"/>
            <a:r>
              <a:rPr lang="en-US" noProof="0" dirty="0"/>
              <a:t>Edit Master text styles</a:t>
            </a:r>
          </a:p>
        </p:txBody>
      </p:sp>
    </p:spTree>
    <p:extLst>
      <p:ext uri="{BB962C8B-B14F-4D97-AF65-F5344CB8AC3E}">
        <p14:creationId xmlns:p14="http://schemas.microsoft.com/office/powerpoint/2010/main" val="404530006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Arial" panose="020B0604020202020204" pitchFamily="34" charset="0"/>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Arial" panose="020B0604020202020204" pitchFamily="34" charset="0"/>
              </a:defRPr>
            </a:lvl1pPr>
          </a:lstStyle>
          <a:p>
            <a:pPr lvl="0"/>
            <a:r>
              <a:rPr lang="en-US" noProof="0" dirty="0"/>
              <a:t>Edit Master text styles</a:t>
            </a:r>
          </a:p>
        </p:txBody>
      </p:sp>
    </p:spTree>
    <p:extLst>
      <p:ext uri="{BB962C8B-B14F-4D97-AF65-F5344CB8AC3E}">
        <p14:creationId xmlns:p14="http://schemas.microsoft.com/office/powerpoint/2010/main" val="29713560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Arial" panose="020B0604020202020204" pitchFamily="34" charset="0"/>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Arial" panose="020B0604020202020204" pitchFamily="34" charset="0"/>
              </a:defRPr>
            </a:lvl1pPr>
          </a:lstStyle>
          <a:p>
            <a:pPr lvl="0"/>
            <a:r>
              <a:rPr lang="en-US" noProof="0" dirty="0"/>
              <a:t>Edit Master text styles</a:t>
            </a:r>
          </a:p>
        </p:txBody>
      </p:sp>
    </p:spTree>
    <p:extLst>
      <p:ext uri="{BB962C8B-B14F-4D97-AF65-F5344CB8AC3E}">
        <p14:creationId xmlns:p14="http://schemas.microsoft.com/office/powerpoint/2010/main" val="30249605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BE354698-3FA0-4BC0-9E3A-58DFDCE2700B}"/>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latin typeface="Arial" panose="020B0604020202020204" pitchFamily="34" charset="0"/>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Arial" panose="020B0604020202020204" pitchFamily="34" charset="0"/>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Arial" panose="020B0604020202020204" pitchFamily="34" charset="0"/>
              </a:defRPr>
            </a:lvl1pPr>
          </a:lstStyle>
          <a:p>
            <a:pPr lvl="0"/>
            <a:r>
              <a:rPr lang="en-US" noProof="0" dirty="0"/>
              <a:t>Edit Master text styles</a:t>
            </a:r>
          </a:p>
        </p:txBody>
      </p:sp>
    </p:spTree>
    <p:extLst>
      <p:ext uri="{BB962C8B-B14F-4D97-AF65-F5344CB8AC3E}">
        <p14:creationId xmlns:p14="http://schemas.microsoft.com/office/powerpoint/2010/main" val="1384360644"/>
      </p:ext>
    </p:extLst>
  </p:cSld>
  <p:clrMapOvr>
    <a:masterClrMapping/>
  </p:clrMapOvr>
  <p:transition spd="slow"/>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1_WhiteTagline-Gray BG, Title &amp; Subtitle Lef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0D09E81C-6194-4D15-A1BB-DC1DF15015F7}"/>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pic>
        <p:nvPicPr>
          <p:cNvPr id="6" name="Picture 7">
            <a:extLst>
              <a:ext uri="{FF2B5EF4-FFF2-40B4-BE49-F238E27FC236}">
                <a16:creationId xmlns:a16="http://schemas.microsoft.com/office/drawing/2014/main" id="{4FB6FE5B-9671-445F-A504-CBA648CBBE4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284978" y="685800"/>
            <a:ext cx="37338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1"/>
          <p:cNvSpPr>
            <a:spLocks noGrp="1"/>
          </p:cNvSpPr>
          <p:nvPr>
            <p:ph type="body" sz="quarter" idx="10"/>
          </p:nvPr>
        </p:nvSpPr>
        <p:spPr>
          <a:xfrm>
            <a:off x="5321554" y="1310577"/>
            <a:ext cx="3733800" cy="1507331"/>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
        <p:nvSpPr>
          <p:cNvPr id="12" name="Text Placeholder 1">
            <a:extLst/>
          </p:cNvPr>
          <p:cNvSpPr>
            <a:spLocks noGrp="1"/>
          </p:cNvSpPr>
          <p:nvPr>
            <p:ph type="body" sz="quarter" idx="12"/>
          </p:nvPr>
        </p:nvSpPr>
        <p:spPr>
          <a:xfrm>
            <a:off x="5321554" y="2955322"/>
            <a:ext cx="3733800" cy="1616678"/>
          </a:xfrm>
          <a:prstGeom prst="rect">
            <a:avLst/>
          </a:prstGeom>
        </p:spPr>
        <p:txBody>
          <a:bodyPr/>
          <a:lstStyle>
            <a:lvl1pPr marL="0" indent="0" algn="ctr">
              <a:buNone/>
              <a:defRPr sz="28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pic>
        <p:nvPicPr>
          <p:cNvPr id="13" name="Picture 7">
            <a:extLst>
              <a:ext uri="{FF2B5EF4-FFF2-40B4-BE49-F238E27FC236}">
                <a16:creationId xmlns:a16="http://schemas.microsoft.com/office/drawing/2014/main" id="{210C5219-17E8-6644-8F66-F062CC5A752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21554" y="5969984"/>
            <a:ext cx="37338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1">
            <a:extLst>
              <a:ext uri="{FF2B5EF4-FFF2-40B4-BE49-F238E27FC236}">
                <a16:creationId xmlns:a16="http://schemas.microsoft.com/office/drawing/2014/main" id="{82F46299-58AA-9A45-8F77-BFF776A0C74A}"/>
              </a:ext>
            </a:extLst>
          </p:cNvPr>
          <p:cNvSpPr>
            <a:spLocks noGrp="1"/>
          </p:cNvSpPr>
          <p:nvPr>
            <p:ph type="body" sz="quarter" idx="13"/>
          </p:nvPr>
        </p:nvSpPr>
        <p:spPr>
          <a:xfrm>
            <a:off x="5334000" y="4648200"/>
            <a:ext cx="3733800" cy="1371600"/>
          </a:xfrm>
          <a:prstGeom prst="rect">
            <a:avLst/>
          </a:prstGeom>
        </p:spPr>
        <p:txBody>
          <a:bodyPr/>
          <a:lstStyle>
            <a:lvl1pPr marL="0" indent="0" algn="ctr">
              <a:buNone/>
              <a:defRPr sz="28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Tree>
    <p:extLst>
      <p:ext uri="{BB962C8B-B14F-4D97-AF65-F5344CB8AC3E}">
        <p14:creationId xmlns:p14="http://schemas.microsoft.com/office/powerpoint/2010/main" val="51984540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WhiteTagline-Gray BG, Title &amp; Subtitle Lef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591DB22B-23F7-425F-8D65-EFFE942D23F4}"/>
              </a:ext>
            </a:extLst>
          </p:cNvPr>
          <p:cNvSpPr txBox="1">
            <a:spLocks/>
          </p:cNvSpPr>
          <p:nvPr userDrawn="1"/>
        </p:nvSpPr>
        <p:spPr>
          <a:xfrm>
            <a:off x="0" y="6613982"/>
            <a:ext cx="9144000" cy="171450"/>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sz="700" dirty="0">
                <a:solidFill>
                  <a:srgbClr val="6A6A6A"/>
                </a:solidFill>
                <a:latin typeface="Arial" panose="020B0604020202020204" pitchFamily="34" charset="0"/>
              </a:rPr>
              <a:t>©McGraw-Hill Education. All rights reserved. Authorized only for instructor use in the classroom.  No reproduction or further distribution permitted without the prior written consent of McGraw-Hill Education.</a:t>
            </a:r>
          </a:p>
        </p:txBody>
      </p:sp>
      <p:pic>
        <p:nvPicPr>
          <p:cNvPr id="9" name="Picture 7">
            <a:extLst>
              <a:ext uri="{FF2B5EF4-FFF2-40B4-BE49-F238E27FC236}">
                <a16:creationId xmlns:a16="http://schemas.microsoft.com/office/drawing/2014/main" id="{BF8988F5-2FFF-4469-A94E-844EAB7E9CE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892425"/>
            <a:ext cx="91440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546860" y="158293"/>
            <a:ext cx="6050280" cy="2596896"/>
          </a:xfrm>
          <a:prstGeom prst="rect">
            <a:avLst/>
          </a:prstGeom>
        </p:spPr>
      </p:pic>
      <p:sp>
        <p:nvSpPr>
          <p:cNvPr id="3" name="Title 2">
            <a:extLst>
              <a:ext uri="{FF2B5EF4-FFF2-40B4-BE49-F238E27FC236}">
                <a16:creationId xmlns:a16="http://schemas.microsoft.com/office/drawing/2014/main" id="{17CA521A-5289-43C6-830D-25C586862235}"/>
              </a:ext>
            </a:extLst>
          </p:cNvPr>
          <p:cNvSpPr>
            <a:spLocks noGrp="1"/>
          </p:cNvSpPr>
          <p:nvPr>
            <p:ph type="title"/>
          </p:nvPr>
        </p:nvSpPr>
        <p:spPr>
          <a:xfrm>
            <a:off x="533400" y="3470087"/>
            <a:ext cx="7886700" cy="1325563"/>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123132046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05B7DADB-6B75-4A46-BA84-7A71FF230F1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Title"/>
          <p:cNvSpPr>
            <a:spLocks noGrp="1"/>
          </p:cNvSpPr>
          <p:nvPr>
            <p:ph type="title"/>
          </p:nvPr>
        </p:nvSpPr>
        <p:spPr>
          <a:xfrm>
            <a:off x="0" y="228600"/>
            <a:ext cx="9144000" cy="609600"/>
          </a:xfrm>
          <a:prstGeom prst="rect">
            <a:avLst/>
          </a:prstGeom>
        </p:spPr>
        <p:txBody>
          <a:bodyPr/>
          <a:lstStyle>
            <a:lvl1pPr>
              <a:defRPr sz="3600">
                <a:solidFill>
                  <a:srgbClr val="336699"/>
                </a:solidFill>
                <a:latin typeface="Arial" panose="020B0604020202020204" pitchFamily="34" charset="0"/>
              </a:defRPr>
            </a:lvl1pPr>
          </a:lstStyle>
          <a:p>
            <a:r>
              <a:rPr lang="en-US" dirty="0"/>
              <a:t>Click to edit Master title style</a:t>
            </a:r>
          </a:p>
        </p:txBody>
      </p:sp>
      <p:sp>
        <p:nvSpPr>
          <p:cNvPr id="3" name="Content Placeholder 1"/>
          <p:cNvSpPr>
            <a:spLocks noGrp="1"/>
          </p:cNvSpPr>
          <p:nvPr>
            <p:ph idx="1"/>
          </p:nvPr>
        </p:nvSpPr>
        <p:spPr>
          <a:xfrm>
            <a:off x="457200" y="1417638"/>
            <a:ext cx="8229600" cy="5135562"/>
          </a:xfrm>
          <a:prstGeom prst="rect">
            <a:avLst/>
          </a:prstGeom>
        </p:spPr>
        <p:txBody>
          <a:bodyPr/>
          <a:lstStyle>
            <a:lvl1pPr marL="0" indent="0">
              <a:spcAft>
                <a:spcPts val="800"/>
              </a:spcAft>
              <a:buNone/>
              <a:defRPr sz="2800">
                <a:latin typeface="Arial" panose="020B0604020202020204" pitchFamily="34" charset="0"/>
              </a:defRPr>
            </a:lvl1pPr>
            <a:lvl2pPr marL="742950" indent="-285750">
              <a:spcAft>
                <a:spcPts val="800"/>
              </a:spcAft>
              <a:buFont typeface="Arial" panose="020B0604020202020204" pitchFamily="34" charset="0"/>
              <a:buChar char="•"/>
              <a:defRPr sz="2600">
                <a:latin typeface="Arial" panose="020B0604020202020204" pitchFamily="34" charset="0"/>
              </a:defRPr>
            </a:lvl2pPr>
            <a:lvl3pPr marL="1143000" indent="-228600">
              <a:spcAft>
                <a:spcPts val="800"/>
              </a:spcAft>
              <a:buFont typeface="Arial" panose="020B0604020202020204" pitchFamily="34" charset="0"/>
              <a:buChar char="•"/>
              <a:defRPr sz="2400">
                <a:latin typeface="Arial" panose="020B0604020202020204" pitchFamily="34" charset="0"/>
              </a:defRPr>
            </a:lvl3pPr>
            <a:lvl4pPr marL="1600200" indent="-228600">
              <a:spcAft>
                <a:spcPts val="800"/>
              </a:spcAft>
              <a:buFont typeface="Arial" panose="020B0604020202020204" pitchFamily="34" charset="0"/>
              <a:buChar char="•"/>
              <a:defRPr sz="1800">
                <a:latin typeface="Arial" panose="020B0604020202020204" pitchFamily="34" charset="0"/>
              </a:defRPr>
            </a:lvl4pPr>
            <a:lvl5pPr marL="2057400" indent="-228600">
              <a:spcAft>
                <a:spcPts val="800"/>
              </a:spcAft>
              <a:buFont typeface="Arial" panose="020B0604020202020204" pitchFamily="34" charset="0"/>
              <a:buChar char="•"/>
              <a:defRPr sz="160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263959593"/>
      </p:ext>
    </p:extLst>
  </p:cSld>
  <p:clrMapOvr>
    <a:masterClrMapping/>
  </p:clrMapOvr>
  <p:transition spd="med">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NoBar-Title and Content">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05B7DADB-6B75-4A46-BA84-7A71FF230F1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Title"/>
          <p:cNvSpPr>
            <a:spLocks noGrp="1"/>
          </p:cNvSpPr>
          <p:nvPr>
            <p:ph type="title"/>
          </p:nvPr>
        </p:nvSpPr>
        <p:spPr>
          <a:xfrm>
            <a:off x="0" y="3733800"/>
            <a:ext cx="9144000" cy="609600"/>
          </a:xfrm>
          <a:prstGeom prst="rect">
            <a:avLst/>
          </a:prstGeom>
        </p:spPr>
        <p:txBody>
          <a:bodyPr/>
          <a:lstStyle>
            <a:lvl1pPr>
              <a:defRPr sz="3600">
                <a:solidFill>
                  <a:srgbClr val="336699"/>
                </a:solidFill>
                <a:latin typeface="Arial" panose="020B0604020202020204" pitchFamily="34" charset="0"/>
              </a:defRPr>
            </a:lvl1pPr>
          </a:lstStyle>
          <a:p>
            <a:r>
              <a:rPr lang="en-US" dirty="0"/>
              <a:t>Click to edit Master title style</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pic>
        <p:nvPicPr>
          <p:cNvPr id="2" name="Picture 1"/>
          <p:cNvPicPr>
            <a:picLocks noChangeAspect="1"/>
          </p:cNvPicPr>
          <p:nvPr userDrawn="1"/>
        </p:nvPicPr>
        <p:blipFill rotWithShape="1">
          <a:blip r:embed="rId3">
            <a:extLst>
              <a:ext uri="{28A0092B-C50C-407E-A947-70E740481C1C}">
                <a14:useLocalDpi xmlns:a14="http://schemas.microsoft.com/office/drawing/2010/main" val="0"/>
              </a:ext>
            </a:extLst>
          </a:blip>
          <a:srcRect b="50000"/>
          <a:stretch/>
        </p:blipFill>
        <p:spPr>
          <a:xfrm>
            <a:off x="1447800" y="1444752"/>
            <a:ext cx="6050280" cy="1298448"/>
          </a:xfrm>
          <a:prstGeom prst="rect">
            <a:avLst/>
          </a:prstGeom>
        </p:spPr>
      </p:pic>
    </p:spTree>
    <p:extLst/>
  </p:cSld>
  <p:clrMapOvr>
    <a:masterClrMapping/>
  </p:clrMapOvr>
  <p:transition spd="med">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617901EC-7C5B-4B62-A45E-7E08D30465F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0" y="228600"/>
            <a:ext cx="9144000" cy="639762"/>
          </a:xfrm>
          <a:prstGeom prst="rect">
            <a:avLst/>
          </a:prstGeom>
        </p:spPr>
        <p:txBody>
          <a:bodyPr/>
          <a:lstStyle>
            <a:lvl1pPr>
              <a:defRPr lang="en-US" sz="3200" dirty="0">
                <a:solidFill>
                  <a:srgbClr val="336699"/>
                </a:solidFill>
                <a:latin typeface="Arial" panose="020B0604020202020204" pitchFamily="34" charset="0"/>
              </a:defRPr>
            </a:lvl1pPr>
          </a:lstStyle>
          <a:p>
            <a:pPr lvl="0"/>
            <a:r>
              <a:rPr lang="en-US" dirty="0"/>
              <a:t>Click to edit Master title style</a:t>
            </a:r>
          </a:p>
        </p:txBody>
      </p:sp>
      <p:sp>
        <p:nvSpPr>
          <p:cNvPr id="8" name="Content Placeholder 1"/>
          <p:cNvSpPr>
            <a:spLocks noGrp="1"/>
          </p:cNvSpPr>
          <p:nvPr>
            <p:ph sz="quarter" idx="12"/>
          </p:nvPr>
        </p:nvSpPr>
        <p:spPr>
          <a:xfrm>
            <a:off x="533400" y="1371600"/>
            <a:ext cx="8153400" cy="838200"/>
          </a:xfrm>
          <a:prstGeom prst="rect">
            <a:avLst/>
          </a:prstGeom>
        </p:spPr>
        <p:txBody>
          <a:bodyPr/>
          <a:lstStyle>
            <a:lvl1pPr>
              <a:spcAft>
                <a:spcPts val="800"/>
              </a:spcAft>
              <a:defRPr sz="2000">
                <a:latin typeface="Arial" panose="020B0604020202020204" pitchFamily="34" charset="0"/>
              </a:defRPr>
            </a:lvl1pPr>
            <a:lvl2pPr>
              <a:spcAft>
                <a:spcPts val="800"/>
              </a:spcAft>
              <a:defRPr sz="1800">
                <a:latin typeface="Arial" panose="020B0604020202020204" pitchFamily="34" charset="0"/>
              </a:defRPr>
            </a:lvl2pPr>
            <a:lvl3pPr>
              <a:spcAft>
                <a:spcPts val="800"/>
              </a:spcAft>
              <a:defRPr sz="1600">
                <a:latin typeface="Arial" panose="020B0604020202020204" pitchFamily="34" charset="0"/>
              </a:defRPr>
            </a:lvl3pPr>
            <a:lvl4pPr>
              <a:spcAft>
                <a:spcPts val="800"/>
              </a:spcAft>
              <a:defRPr sz="1400">
                <a:latin typeface="Arial" panose="020B0604020202020204" pitchFamily="34" charset="0"/>
              </a:defRPr>
            </a:lvl4pPr>
            <a:lvl5pPr>
              <a:spcAft>
                <a:spcPts val="800"/>
              </a:spcAft>
              <a:defRPr sz="140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286000"/>
            <a:ext cx="8153400" cy="762000"/>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533400" y="3185160"/>
            <a:ext cx="8153400" cy="685800"/>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977640"/>
            <a:ext cx="8153400" cy="838200"/>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922520"/>
            <a:ext cx="8153400" cy="914400"/>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533400" y="5943600"/>
            <a:ext cx="8153400" cy="762000"/>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336803324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0A6669A0-0B01-4225-9D7D-286B08DBD0A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Title"/>
          <p:cNvSpPr>
            <a:spLocks noGrp="1"/>
          </p:cNvSpPr>
          <p:nvPr>
            <p:ph type="title"/>
          </p:nvPr>
        </p:nvSpPr>
        <p:spPr>
          <a:xfrm>
            <a:off x="-1" y="228600"/>
            <a:ext cx="9144001" cy="609600"/>
          </a:xfrm>
          <a:prstGeom prst="rect">
            <a:avLst/>
          </a:prstGeom>
        </p:spPr>
        <p:txBody>
          <a:bodyPr/>
          <a:lstStyle>
            <a:lvl1pPr>
              <a:defRPr sz="3600">
                <a:solidFill>
                  <a:srgbClr val="336699"/>
                </a:solidFill>
                <a:latin typeface="Arial" panose="020B0604020202020204" pitchFamily="34" charset="0"/>
              </a:defRPr>
            </a:lvl1pPr>
          </a:lstStyle>
          <a:p>
            <a:r>
              <a:rPr lang="en-US" dirty="0"/>
              <a:t>Click to edit Master title style</a:t>
            </a:r>
          </a:p>
        </p:txBody>
      </p:sp>
      <p:sp>
        <p:nvSpPr>
          <p:cNvPr id="3" name="Content Placeholder 1"/>
          <p:cNvSpPr>
            <a:spLocks noGrp="1"/>
          </p:cNvSpPr>
          <p:nvPr>
            <p:ph sz="half" idx="1"/>
          </p:nvPr>
        </p:nvSpPr>
        <p:spPr>
          <a:xfrm>
            <a:off x="457200" y="1417638"/>
            <a:ext cx="4038600" cy="5112702"/>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1417638"/>
            <a:ext cx="4038600" cy="5112702"/>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580898605"/>
      </p:ext>
    </p:extLst>
  </p:cSld>
  <p:clrMapOvr>
    <a:masterClrMapping/>
  </p:clrMapOvr>
  <p:transition spd="slow"/>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pic>
        <p:nvPicPr>
          <p:cNvPr id="11" name="Picture 2">
            <a:extLst>
              <a:ext uri="{FF2B5EF4-FFF2-40B4-BE49-F238E27FC236}">
                <a16:creationId xmlns:a16="http://schemas.microsoft.com/office/drawing/2014/main" id="{BEA51053-C5BA-40FA-983E-87659D2AAFB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336699"/>
                </a:solidFill>
                <a:latin typeface="Arial" panose="020B0604020202020204" pitchFamily="34" charset="0"/>
              </a:defRPr>
            </a:lvl1pPr>
          </a:lstStyle>
          <a:p>
            <a:r>
              <a:rPr lang="en-US" dirty="0"/>
              <a:t>Click to edit Master title style</a:t>
            </a:r>
          </a:p>
        </p:txBody>
      </p:sp>
      <p:sp>
        <p:nvSpPr>
          <p:cNvPr id="3" name="Header 1"/>
          <p:cNvSpPr>
            <a:spLocks noGrp="1"/>
          </p:cNvSpPr>
          <p:nvPr>
            <p:ph type="body" idx="1"/>
          </p:nvPr>
        </p:nvSpPr>
        <p:spPr>
          <a:xfrm>
            <a:off x="457201" y="1341438"/>
            <a:ext cx="4040188" cy="639762"/>
          </a:xfrm>
          <a:prstGeom prst="rect">
            <a:avLst/>
          </a:prstGeom>
        </p:spPr>
        <p:txBody>
          <a:bodyPr anchor="b"/>
          <a:lstStyle>
            <a:lvl1pPr marL="0" indent="0">
              <a:buNone/>
              <a:defRPr sz="2400" b="1">
                <a:latin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981200"/>
            <a:ext cx="4040188" cy="4531202"/>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1341438"/>
            <a:ext cx="4041775" cy="639762"/>
          </a:xfrm>
          <a:prstGeom prst="rect">
            <a:avLst/>
          </a:prstGeom>
        </p:spPr>
        <p:txBody>
          <a:bodyPr anchor="b"/>
          <a:lstStyle>
            <a:lvl1pPr marL="0" indent="0">
              <a:buNone/>
              <a:defRPr sz="2400" b="1">
                <a:latin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981200"/>
            <a:ext cx="4041775" cy="4531202"/>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12"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1062098346"/>
      </p:ext>
    </p:extLst>
  </p:cSld>
  <p:clrMapOvr>
    <a:masterClrMapping/>
  </p:clrMapOvr>
  <p:transition spd="slow"/>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8B0B895C-A59D-4900-8E4C-1C1AF6E3B4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336699"/>
                </a:solidFill>
                <a:latin typeface="Arial" panose="020B0604020202020204" pitchFamily="34" charset="0"/>
              </a:defRPr>
            </a:lvl1pPr>
          </a:lstStyle>
          <a:p>
            <a:r>
              <a:rPr lang="en-US" dirty="0"/>
              <a:t>Click to edit Master title style</a:t>
            </a:r>
          </a:p>
        </p:txBody>
      </p:sp>
      <p:sp>
        <p:nvSpPr>
          <p:cNvPr id="3" name="Header 1"/>
          <p:cNvSpPr>
            <a:spLocks noGrp="1"/>
          </p:cNvSpPr>
          <p:nvPr>
            <p:ph type="body" idx="1"/>
          </p:nvPr>
        </p:nvSpPr>
        <p:spPr>
          <a:xfrm>
            <a:off x="457200" y="1415036"/>
            <a:ext cx="4040188" cy="639762"/>
          </a:xfrm>
          <a:prstGeom prst="rect">
            <a:avLst/>
          </a:prstGeom>
        </p:spPr>
        <p:txBody>
          <a:bodyPr anchor="b"/>
          <a:lstStyle>
            <a:lvl1pPr marL="0" indent="0">
              <a:buNone/>
              <a:defRPr sz="2000" b="1">
                <a:latin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0" y="2054798"/>
            <a:ext cx="4040188" cy="1752600"/>
          </a:xfrm>
          <a:prstGeom prst="rect">
            <a:avLst/>
          </a:prstGeom>
        </p:spPr>
        <p:txBody>
          <a:bodyPr/>
          <a:lstStyle>
            <a:lvl1pPr>
              <a:spcAft>
                <a:spcPts val="800"/>
              </a:spcAft>
              <a:defRPr sz="2000">
                <a:latin typeface="Arial" panose="020B0604020202020204" pitchFamily="34" charset="0"/>
              </a:defRPr>
            </a:lvl1pPr>
            <a:lvl2pPr>
              <a:spcAft>
                <a:spcPts val="800"/>
              </a:spcAft>
              <a:defRPr sz="1800">
                <a:latin typeface="Arial" panose="020B0604020202020204" pitchFamily="34" charset="0"/>
              </a:defRPr>
            </a:lvl2pPr>
            <a:lvl3pPr>
              <a:spcAft>
                <a:spcPts val="800"/>
              </a:spcAft>
              <a:defRPr sz="1600">
                <a:latin typeface="Arial" panose="020B0604020202020204" pitchFamily="34" charset="0"/>
              </a:defRPr>
            </a:lvl3pPr>
            <a:lvl4pPr>
              <a:spcAft>
                <a:spcPts val="800"/>
              </a:spcAft>
              <a:defRPr sz="1400">
                <a:latin typeface="Arial" panose="020B0604020202020204" pitchFamily="34" charset="0"/>
              </a:defRPr>
            </a:lvl4pPr>
            <a:lvl5pPr>
              <a:spcAft>
                <a:spcPts val="800"/>
              </a:spcAft>
              <a:defRPr sz="14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5" y="1415036"/>
            <a:ext cx="4041775" cy="639762"/>
          </a:xfrm>
          <a:prstGeom prst="rect">
            <a:avLst/>
          </a:prstGeom>
        </p:spPr>
        <p:txBody>
          <a:bodyPr anchor="b"/>
          <a:lstStyle>
            <a:lvl1pPr marL="0" indent="0">
              <a:buNone/>
              <a:defRPr sz="2000" b="1">
                <a:latin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5" y="2054798"/>
            <a:ext cx="4041775" cy="1752600"/>
          </a:xfrm>
          <a:prstGeom prst="rect">
            <a:avLst/>
          </a:prstGeom>
        </p:spPr>
        <p:txBody>
          <a:bodyPr/>
          <a:lstStyle>
            <a:lvl1pPr>
              <a:spcAft>
                <a:spcPts val="800"/>
              </a:spcAft>
              <a:defRPr sz="2000">
                <a:latin typeface="Arial" panose="020B0604020202020204" pitchFamily="34" charset="0"/>
              </a:defRPr>
            </a:lvl1pPr>
            <a:lvl2pPr>
              <a:spcAft>
                <a:spcPts val="800"/>
              </a:spcAft>
              <a:defRPr sz="1800">
                <a:latin typeface="Arial" panose="020B0604020202020204" pitchFamily="34" charset="0"/>
              </a:defRPr>
            </a:lvl2pPr>
            <a:lvl3pPr>
              <a:spcAft>
                <a:spcPts val="800"/>
              </a:spcAft>
              <a:defRPr sz="1600">
                <a:latin typeface="Arial" panose="020B0604020202020204" pitchFamily="34" charset="0"/>
              </a:defRPr>
            </a:lvl3pPr>
            <a:lvl4pPr>
              <a:spcAft>
                <a:spcPts val="800"/>
              </a:spcAft>
              <a:defRPr sz="1400">
                <a:latin typeface="Arial" panose="020B0604020202020204" pitchFamily="34" charset="0"/>
              </a:defRPr>
            </a:lvl4pPr>
            <a:lvl5pPr>
              <a:spcAft>
                <a:spcPts val="800"/>
              </a:spcAft>
              <a:defRPr sz="14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199" y="4038600"/>
            <a:ext cx="4038600" cy="609600"/>
          </a:xfrm>
          <a:prstGeom prst="rect">
            <a:avLst/>
          </a:prstGeom>
        </p:spPr>
        <p:txBody>
          <a:bodyPr anchor="b"/>
          <a:lstStyle>
            <a:lvl1pPr>
              <a:defRPr lang="en-US" sz="2000" b="1" kern="1200" dirty="0">
                <a:solidFill>
                  <a:schemeClr val="tx1"/>
                </a:solidFill>
                <a:latin typeface="Arial" panose="020B0604020202020204" pitchFamily="34" charset="0"/>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199" y="4648200"/>
            <a:ext cx="4040188" cy="1752600"/>
          </a:xfrm>
          <a:prstGeom prst="rect">
            <a:avLst/>
          </a:prstGeom>
        </p:spPr>
        <p:txBody>
          <a:bodyPr/>
          <a:lstStyle>
            <a:lvl1pPr>
              <a:spcAft>
                <a:spcPts val="800"/>
              </a:spcAft>
              <a:defRPr sz="2000">
                <a:latin typeface="Arial" panose="020B0604020202020204" pitchFamily="34" charset="0"/>
              </a:defRPr>
            </a:lvl1pPr>
            <a:lvl2pPr>
              <a:spcAft>
                <a:spcPts val="800"/>
              </a:spcAft>
              <a:defRPr sz="1800">
                <a:latin typeface="Arial" panose="020B0604020202020204" pitchFamily="34" charset="0"/>
              </a:defRPr>
            </a:lvl2pPr>
            <a:lvl3pPr>
              <a:spcAft>
                <a:spcPts val="800"/>
              </a:spcAft>
              <a:defRPr sz="1600">
                <a:latin typeface="Arial" panose="020B0604020202020204" pitchFamily="34" charset="0"/>
              </a:defRPr>
            </a:lvl3pPr>
            <a:lvl4pPr>
              <a:spcAft>
                <a:spcPts val="800"/>
              </a:spcAft>
              <a:defRPr sz="1400">
                <a:latin typeface="Arial" panose="020B0604020202020204" pitchFamily="34" charset="0"/>
              </a:defRPr>
            </a:lvl4pPr>
            <a:lvl5pPr>
              <a:spcAft>
                <a:spcPts val="800"/>
              </a:spcAft>
              <a:defRPr sz="14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199" y="4038600"/>
            <a:ext cx="4038600" cy="609600"/>
          </a:xfrm>
          <a:prstGeom prst="rect">
            <a:avLst/>
          </a:prstGeom>
        </p:spPr>
        <p:txBody>
          <a:bodyPr anchor="b"/>
          <a:lstStyle>
            <a:lvl1pPr>
              <a:defRPr lang="en-US" sz="2000" b="1" kern="1200" dirty="0">
                <a:solidFill>
                  <a:schemeClr val="tx1"/>
                </a:solidFill>
                <a:latin typeface="Arial" panose="020B0604020202020204" pitchFamily="34" charset="0"/>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4" y="4645598"/>
            <a:ext cx="4041775" cy="1752600"/>
          </a:xfrm>
          <a:prstGeom prst="rect">
            <a:avLst/>
          </a:prstGeom>
        </p:spPr>
        <p:txBody>
          <a:bodyPr/>
          <a:lstStyle>
            <a:lvl1pPr>
              <a:spcAft>
                <a:spcPts val="800"/>
              </a:spcAft>
              <a:defRPr sz="2000">
                <a:latin typeface="Arial" panose="020B0604020202020204" pitchFamily="34" charset="0"/>
              </a:defRPr>
            </a:lvl1pPr>
            <a:lvl2pPr>
              <a:spcAft>
                <a:spcPts val="800"/>
              </a:spcAft>
              <a:defRPr sz="1800">
                <a:latin typeface="Arial" panose="020B0604020202020204" pitchFamily="34" charset="0"/>
              </a:defRPr>
            </a:lvl2pPr>
            <a:lvl3pPr>
              <a:spcAft>
                <a:spcPts val="800"/>
              </a:spcAft>
              <a:defRPr sz="1600">
                <a:latin typeface="Arial" panose="020B0604020202020204" pitchFamily="34" charset="0"/>
              </a:defRPr>
            </a:lvl3pPr>
            <a:lvl4pPr>
              <a:spcAft>
                <a:spcPts val="800"/>
              </a:spcAft>
              <a:defRPr sz="1400">
                <a:latin typeface="Arial" panose="020B0604020202020204" pitchFamily="34" charset="0"/>
              </a:defRPr>
            </a:lvl4pPr>
            <a:lvl5pPr>
              <a:spcAft>
                <a:spcPts val="800"/>
              </a:spcAft>
              <a:defRPr sz="14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6529450"/>
            <a:ext cx="150876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1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2409810524"/>
      </p:ext>
    </p:extLst>
  </p:cSld>
  <p:clrMapOvr>
    <a:masterClrMapping/>
  </p:clrMapOvr>
  <p:transition spd="slow"/>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A5077297-A0BD-4EE6-81F9-3F9E854E248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3388" y="1120775"/>
            <a:ext cx="3032125"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rgbClr val="336699"/>
                </a:solidFill>
                <a:latin typeface="Arial" panose="020B0604020202020204" pitchFamily="34" charset="0"/>
              </a:defRPr>
            </a:lvl1pPr>
          </a:lstStyle>
          <a:p>
            <a:r>
              <a:rPr lang="en-US" dirty="0"/>
              <a:t>Click to edit Master title style</a:t>
            </a:r>
          </a:p>
        </p:txBody>
      </p:sp>
      <p:sp>
        <p:nvSpPr>
          <p:cNvPr id="4" name="Text Placeholder 1"/>
          <p:cNvSpPr>
            <a:spLocks noGrp="1"/>
          </p:cNvSpPr>
          <p:nvPr>
            <p:ph type="body" sz="half" idx="2"/>
          </p:nvPr>
        </p:nvSpPr>
        <p:spPr>
          <a:xfrm>
            <a:off x="457201" y="1676400"/>
            <a:ext cx="3008313" cy="4800600"/>
          </a:xfrm>
          <a:prstGeom prst="rect">
            <a:avLst/>
          </a:prstGeom>
        </p:spPr>
        <p:txBody>
          <a:bodyPr/>
          <a:lstStyle>
            <a:lvl1pPr marL="0" indent="0">
              <a:buNone/>
              <a:defRPr sz="1400">
                <a:latin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8"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4283745030"/>
      </p:ext>
    </p:extLst>
  </p:cSld>
  <p:clrMapOvr>
    <a:masterClrMapping/>
  </p:clrMapOvr>
  <p:transition spd="slow"/>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307032DA-2991-4F41-8380-CEC1737565F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678488" y="1112838"/>
            <a:ext cx="3008312"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Arial" panose="020B0604020202020204" pitchFamily="34" charset="0"/>
              </a:defRPr>
            </a:lvl1pPr>
          </a:lstStyle>
          <a:p>
            <a:r>
              <a:rPr lang="en-US" dirty="0"/>
              <a:t>Click to edit Master title style</a:t>
            </a:r>
          </a:p>
        </p:txBody>
      </p:sp>
      <p:sp>
        <p:nvSpPr>
          <p:cNvPr id="4" name="Text Placeholder 1"/>
          <p:cNvSpPr>
            <a:spLocks noGrp="1"/>
          </p:cNvSpPr>
          <p:nvPr>
            <p:ph type="body" sz="half" idx="2"/>
          </p:nvPr>
        </p:nvSpPr>
        <p:spPr>
          <a:xfrm>
            <a:off x="5678487" y="1752600"/>
            <a:ext cx="3008313" cy="4724400"/>
          </a:xfrm>
          <a:prstGeom prst="rect">
            <a:avLst/>
          </a:prstGeom>
        </p:spPr>
        <p:txBody>
          <a:bodyPr/>
          <a:lstStyle>
            <a:lvl1pPr marL="0" indent="0">
              <a:buNone/>
              <a:defRPr sz="1400">
                <a:latin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2356991645"/>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CD533F22-A4F9-433F-9B5B-AECE69625848}"/>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latin typeface="Arial" panose="020B0604020202020204" pitchFamily="34" charset="0"/>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Arial" panose="020B0604020202020204" pitchFamily="34" charset="0"/>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Arial" panose="020B0604020202020204" pitchFamily="34" charset="0"/>
              </a:defRPr>
            </a:lvl1pPr>
          </a:lstStyle>
          <a:p>
            <a:pPr lvl="0"/>
            <a:r>
              <a:rPr lang="en-US" noProof="0" dirty="0"/>
              <a:t>Edit Master text styles</a:t>
            </a:r>
          </a:p>
        </p:txBody>
      </p:sp>
    </p:spTree>
    <p:extLst>
      <p:ext uri="{BB962C8B-B14F-4D97-AF65-F5344CB8AC3E}">
        <p14:creationId xmlns:p14="http://schemas.microsoft.com/office/powerpoint/2010/main" val="497480945"/>
      </p:ext>
    </p:extLst>
  </p:cSld>
  <p:clrMapOvr>
    <a:masterClrMapping/>
  </p:clrMapOvr>
  <p:transition spd="slow"/>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F3046006-B1D0-4148-8D18-60E95A241BD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48212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rgbClr val="336699"/>
                </a:solidFill>
                <a:latin typeface="Arial" panose="020B0604020202020204" pitchFamily="34" charset="0"/>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atin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Picture Placeholder 1"/>
          <p:cNvSpPr>
            <a:spLocks noGrp="1"/>
          </p:cNvSpPr>
          <p:nvPr>
            <p:ph type="pic" idx="1"/>
          </p:nvPr>
        </p:nvSpPr>
        <p:spPr>
          <a:xfrm>
            <a:off x="1028700" y="128651"/>
            <a:ext cx="7086600" cy="4616784"/>
          </a:xfrm>
          <a:prstGeom prst="rect">
            <a:avLst/>
          </a:prstGeom>
        </p:spPr>
        <p:txBody>
          <a:bodyPr/>
          <a:lstStyle>
            <a:lvl1pPr marL="0" indent="0">
              <a:buNone/>
              <a:defRPr sz="3200">
                <a:latin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6531800"/>
            <a:ext cx="137160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873533729"/>
      </p:ext>
    </p:extLst>
  </p:cSld>
  <p:clrMapOvr>
    <a:masterClrMapping/>
  </p:clrMapOvr>
  <p:transition spd="slow"/>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381B86F9-F264-42CA-84A1-0865EB3FAC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2251" y="228600"/>
            <a:ext cx="9172252" cy="609600"/>
          </a:xfrm>
          <a:prstGeom prst="rect">
            <a:avLst/>
          </a:prstGeom>
        </p:spPr>
        <p:txBody>
          <a:bodyPr/>
          <a:lstStyle>
            <a:lvl1pPr>
              <a:defRPr sz="3600">
                <a:solidFill>
                  <a:srgbClr val="336699"/>
                </a:solidFill>
                <a:latin typeface="Arial" panose="020B0604020202020204" pitchFamily="34" charset="0"/>
              </a:defRPr>
            </a:lvl1pPr>
          </a:lstStyle>
          <a:p>
            <a:r>
              <a:rPr lang="en-US" dirty="0"/>
              <a:t>Click to edit Master title style</a:t>
            </a:r>
          </a:p>
        </p:txBody>
      </p:sp>
      <p:sp>
        <p:nvSpPr>
          <p:cNvPr id="6" name="Media Placeholder 1"/>
          <p:cNvSpPr>
            <a:spLocks noGrp="1"/>
          </p:cNvSpPr>
          <p:nvPr>
            <p:ph type="media" sz="quarter" idx="11"/>
          </p:nvPr>
        </p:nvSpPr>
        <p:spPr>
          <a:xfrm>
            <a:off x="0" y="1600200"/>
            <a:ext cx="9144000" cy="4782556"/>
          </a:xfrm>
          <a:prstGeom prst="rect">
            <a:avLst/>
          </a:prstGeom>
        </p:spPr>
        <p:txBody>
          <a:bodyPr/>
          <a:lstStyle>
            <a:lvl1pPr>
              <a:defRPr>
                <a:latin typeface="Arial" panose="020B0604020202020204" pitchFamily="34" charset="0"/>
              </a:defRPr>
            </a:lvl1pPr>
          </a:lstStyle>
          <a:p>
            <a:pPr lvl="0"/>
            <a:endParaRPr lang="en-US" noProof="0" dirty="0"/>
          </a:p>
        </p:txBody>
      </p:sp>
      <p:sp>
        <p:nvSpPr>
          <p:cNvPr id="5" name="Video Credit"/>
          <p:cNvSpPr>
            <a:spLocks noGrp="1"/>
          </p:cNvSpPr>
          <p:nvPr>
            <p:ph type="body" sz="quarter" idx="12"/>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3620372114"/>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BCA74F5F-412A-49EF-84EA-0D5DB56512B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8407B70B-F31B-4A84-97B4-DBFF03034669}"/>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latin typeface="Arial" panose="020B0604020202020204" pitchFamily="34" charset="0"/>
            </a:endParaRPr>
          </a:p>
        </p:txBody>
      </p:sp>
      <p:sp>
        <p:nvSpPr>
          <p:cNvPr id="5" name="TextBox 4">
            <a:extLst>
              <a:ext uri="{FF2B5EF4-FFF2-40B4-BE49-F238E27FC236}">
                <a16:creationId xmlns:a16="http://schemas.microsoft.com/office/drawing/2014/main" id="{F11A35E9-4635-4EE3-9FEF-700B635950D2}"/>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latin typeface="Arial" panose="020B0604020202020204" pitchFamily="34" charset="0"/>
            </a:endParaRPr>
          </a:p>
        </p:txBody>
      </p:sp>
      <p:pic>
        <p:nvPicPr>
          <p:cNvPr id="6" name="Picture 2">
            <a:extLst>
              <a:ext uri="{FF2B5EF4-FFF2-40B4-BE49-F238E27FC236}">
                <a16:creationId xmlns:a16="http://schemas.microsoft.com/office/drawing/2014/main" id="{471BE093-3268-4AB7-8CD9-5D9B243565DA}"/>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solidFill>
            <a:srgbClr val="D66D5C"/>
          </a:solidFill>
          <a:ln w="38100">
            <a:noFill/>
          </a:ln>
        </p:spPr>
        <p:txBody>
          <a:bodyPr>
            <a:normAutofit/>
          </a:bodyPr>
          <a:lstStyle>
            <a:lvl1pPr algn="ctr">
              <a:defRPr sz="2800">
                <a:latin typeface="Arial" panose="020B0604020202020204" pitchFamily="34" charset="0"/>
              </a:defRPr>
            </a:lvl1pPr>
          </a:lstStyle>
          <a:p>
            <a:r>
              <a:rPr lang="en-US" dirty="0"/>
              <a:t>Click to edit Master title style</a:t>
            </a:r>
          </a:p>
        </p:txBody>
      </p:sp>
      <p:sp>
        <p:nvSpPr>
          <p:cNvPr id="7" name="Slide Number Placeholder 5">
            <a:extLst>
              <a:ext uri="{FF2B5EF4-FFF2-40B4-BE49-F238E27FC236}">
                <a16:creationId xmlns:a16="http://schemas.microsoft.com/office/drawing/2014/main" id="{5D7C737E-7A65-4CD1-BCDB-04C4E9E8F3FE}"/>
              </a:ext>
            </a:extLst>
          </p:cNvPr>
          <p:cNvSpPr>
            <a:spLocks noGrp="1"/>
          </p:cNvSpPr>
          <p:nvPr>
            <p:ph type="sldNum" sz="quarter" idx="10"/>
          </p:nvPr>
        </p:nvSpPr>
        <p:spPr>
          <a:xfrm>
            <a:off x="0" y="0"/>
            <a:ext cx="0" cy="0"/>
          </a:xfrm>
        </p:spPr>
        <p:txBody>
          <a:bodyPr/>
          <a:lstStyle>
            <a:lvl1pPr>
              <a:defRPr>
                <a:latin typeface="Arial" panose="020B0604020202020204" pitchFamily="34" charset="0"/>
                <a:cs typeface="Arial" charset="0"/>
              </a:defRPr>
            </a:lvl1pPr>
          </a:lstStyle>
          <a:p>
            <a:pPr>
              <a:defRPr/>
            </a:pPr>
            <a:fld id="{D36E00EF-A139-475F-BB4E-28D1EE79D147}" type="slidenum">
              <a:rPr lang="en-US" altLang="en-US"/>
              <a:pPr>
                <a:defRPr/>
              </a:pPr>
              <a:t>‹#›</a:t>
            </a:fld>
            <a:endParaRPr lang="en-US" altLang="en-US" dirty="0"/>
          </a:p>
        </p:txBody>
      </p:sp>
    </p:spTree>
    <p:extLst>
      <p:ext uri="{BB962C8B-B14F-4D97-AF65-F5344CB8AC3E}">
        <p14:creationId xmlns:p14="http://schemas.microsoft.com/office/powerpoint/2010/main" val="16830292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AECFC258-5291-42EB-AB78-9B9CC0B4F374}"/>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Picture 6">
            <a:extLst>
              <a:ext uri="{FF2B5EF4-FFF2-40B4-BE49-F238E27FC236}">
                <a16:creationId xmlns:a16="http://schemas.microsoft.com/office/drawing/2014/main" id="{1E02E9C0-7781-451B-B783-C127BC3F7B4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45325"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4F73F242-114E-4835-8CC9-CFEED60FD11C}"/>
              </a:ext>
            </a:extLst>
          </p:cNvPr>
          <p:cNvSpPr txBox="1">
            <a:spLocks noChangeArrowheads="1"/>
          </p:cNvSpPr>
          <p:nvPr userDrawn="1"/>
        </p:nvSpPr>
        <p:spPr bwMode="auto">
          <a:xfrm>
            <a:off x="379413" y="6457950"/>
            <a:ext cx="6284912" cy="461963"/>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latin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atin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a:extLst>
              <a:ext uri="{FF2B5EF4-FFF2-40B4-BE49-F238E27FC236}">
                <a16:creationId xmlns:a16="http://schemas.microsoft.com/office/drawing/2014/main" id="{3BE65F65-AC5A-4AE9-B9E9-1E85A9125396}"/>
              </a:ext>
            </a:extLst>
          </p:cNvPr>
          <p:cNvSpPr>
            <a:spLocks noGrp="1"/>
          </p:cNvSpPr>
          <p:nvPr>
            <p:ph type="sldNum" sz="quarter" idx="10"/>
          </p:nvPr>
        </p:nvSpPr>
        <p:spPr>
          <a:xfrm>
            <a:off x="0" y="0"/>
            <a:ext cx="0" cy="0"/>
          </a:xfrm>
        </p:spPr>
        <p:txBody>
          <a:bodyPr/>
          <a:lstStyle>
            <a:lvl1pPr>
              <a:defRPr sz="1400">
                <a:latin typeface="Arial" panose="020B0604020202020204" pitchFamily="34" charset="0"/>
                <a:cs typeface="Arial" charset="0"/>
              </a:defRPr>
            </a:lvl1pPr>
          </a:lstStyle>
          <a:p>
            <a:pPr>
              <a:defRPr/>
            </a:pPr>
            <a:fld id="{C2B67774-4F26-4DAE-A8AC-D36EB1B84F4E}" type="slidenum">
              <a:rPr lang="en-US" altLang="en-US"/>
              <a:pPr>
                <a:defRPr/>
              </a:pPr>
              <a:t>‹#›</a:t>
            </a:fld>
            <a:endParaRPr lang="en-US" altLang="en-US" dirty="0"/>
          </a:p>
        </p:txBody>
      </p:sp>
    </p:spTree>
    <p:extLst>
      <p:ext uri="{BB962C8B-B14F-4D97-AF65-F5344CB8AC3E}">
        <p14:creationId xmlns:p14="http://schemas.microsoft.com/office/powerpoint/2010/main" val="30288085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10" Type="http://schemas.openxmlformats.org/officeDocument/2006/relationships/image" Target="../media/image8.png"/><Relationship Id="rId4" Type="http://schemas.openxmlformats.org/officeDocument/2006/relationships/slideLayout" Target="../slideLayouts/slideLayout24.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5" Type="http://schemas.openxmlformats.org/officeDocument/2006/relationships/slideLayout" Target="../slideLayouts/slideLayout32.xml"/><Relationship Id="rId10" Type="http://schemas.openxmlformats.org/officeDocument/2006/relationships/theme" Target="../theme/theme3.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5" Type="http://schemas.openxmlformats.org/officeDocument/2006/relationships/slideLayout" Target="../slideLayouts/slideLayout41.xml"/><Relationship Id="rId10" Type="http://schemas.openxmlformats.org/officeDocument/2006/relationships/theme" Target="../theme/theme4.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48.xml"/><Relationship Id="rId7" Type="http://schemas.openxmlformats.org/officeDocument/2006/relationships/slideLayout" Target="../slideLayouts/slideLayout52.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5" Type="http://schemas.openxmlformats.org/officeDocument/2006/relationships/slideLayout" Target="../slideLayouts/slideLayout50.xml"/><Relationship Id="rId4" Type="http://schemas.openxmlformats.org/officeDocument/2006/relationships/slideLayout" Target="../slideLayouts/slideLayout49.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55.xml"/><Relationship Id="rId7" Type="http://schemas.openxmlformats.org/officeDocument/2006/relationships/slideLayout" Target="../slideLayouts/slideLayout59.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5" Type="http://schemas.openxmlformats.org/officeDocument/2006/relationships/slideLayout" Target="../slideLayouts/slideLayout57.xml"/><Relationship Id="rId4" Type="http://schemas.openxmlformats.org/officeDocument/2006/relationships/slideLayout" Target="../slideLayouts/slideLayout5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theme" Target="../theme/theme7.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MH Logo" descr="Logo: McGraw-Hill Education">
            <a:extLst>
              <a:ext uri="{FF2B5EF4-FFF2-40B4-BE49-F238E27FC236}">
                <a16:creationId xmlns:a16="http://schemas.microsoft.com/office/drawing/2014/main" id="{FC9B90C4-328F-45D9-BE55-65B4113674C3}"/>
              </a:ext>
            </a:extLst>
          </p:cNvPr>
          <p:cNvPicPr>
            <a:picLocks noChangeAspect="1"/>
          </p:cNvPicPr>
          <p:nvPr userDrawn="1"/>
        </p:nvPicPr>
        <p:blipFill>
          <a:blip r:embed="rId22">
            <a:extLst>
              <a:ext uri="{28A0092B-C50C-407E-A947-70E740481C1C}">
                <a14:useLocalDpi xmlns:a14="http://schemas.microsoft.com/office/drawing/2010/main" val="0"/>
              </a:ext>
            </a:extLst>
          </a:blip>
          <a:srcRect/>
          <a:stretch>
            <a:fillRect/>
          </a:stretch>
        </p:blipFill>
        <p:spPr bwMode="auto">
          <a:xfrm>
            <a:off x="0" y="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d Bar">
            <a:extLst>
              <a:ext uri="{FF2B5EF4-FFF2-40B4-BE49-F238E27FC236}">
                <a16:creationId xmlns:a16="http://schemas.microsoft.com/office/drawing/2014/main" id="{836B17F7-14C4-4FFA-8A5D-0AD07CF890AC}"/>
              </a:ext>
            </a:extLst>
          </p:cNvPr>
          <p:cNvSpPr/>
          <p:nvPr userDrawn="1"/>
        </p:nvSpPr>
        <p:spPr>
          <a:xfrm>
            <a:off x="0" y="6248400"/>
            <a:ext cx="9144000" cy="503238"/>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2"/>
              </a:solidFill>
              <a:latin typeface="Arial" panose="020B0604020202020204" pitchFamily="34" charset="0"/>
            </a:endParaRPr>
          </a:p>
        </p:txBody>
      </p:sp>
      <p:pic>
        <p:nvPicPr>
          <p:cNvPr id="1028" name="MH Tagline" descr="Tagline: Because learning changes everything.™">
            <a:extLst>
              <a:ext uri="{FF2B5EF4-FFF2-40B4-BE49-F238E27FC236}">
                <a16:creationId xmlns:a16="http://schemas.microsoft.com/office/drawing/2014/main" id="{2A367CD9-BE4D-464C-A670-99C8EB5CCD7C}"/>
              </a:ext>
            </a:extLst>
          </p:cNvPr>
          <p:cNvPicPr>
            <a:picLocks noChangeAspect="1"/>
          </p:cNvPicPr>
          <p:nvPr userDrawn="1"/>
        </p:nvPicPr>
        <p:blipFill>
          <a:blip r:embed="rId23">
            <a:extLst>
              <a:ext uri="{28A0092B-C50C-407E-A947-70E740481C1C}">
                <a14:useLocalDpi xmlns:a14="http://schemas.microsoft.com/office/drawing/2010/main" val="0"/>
              </a:ext>
            </a:extLst>
          </a:blip>
          <a:srcRect/>
          <a:stretch>
            <a:fillRect/>
          </a:stretch>
        </p:blipFill>
        <p:spPr bwMode="auto">
          <a:xfrm>
            <a:off x="53975" y="6351588"/>
            <a:ext cx="32226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064" r:id="rId1"/>
    <p:sldLayoutId id="2147485065" r:id="rId2"/>
    <p:sldLayoutId id="2147485066" r:id="rId3"/>
    <p:sldLayoutId id="2147485067" r:id="rId4"/>
    <p:sldLayoutId id="2147485068" r:id="rId5"/>
    <p:sldLayoutId id="2147485069" r:id="rId6"/>
    <p:sldLayoutId id="2147485070" r:id="rId7"/>
    <p:sldLayoutId id="2147485071" r:id="rId8"/>
    <p:sldLayoutId id="2147485072" r:id="rId9"/>
    <p:sldLayoutId id="2147485073" r:id="rId10"/>
    <p:sldLayoutId id="2147485074" r:id="rId11"/>
    <p:sldLayoutId id="2147485075" r:id="rId12"/>
    <p:sldLayoutId id="2147485076" r:id="rId13"/>
    <p:sldLayoutId id="2147485077" r:id="rId14"/>
    <p:sldLayoutId id="2147485078" r:id="rId15"/>
    <p:sldLayoutId id="2147485079" r:id="rId16"/>
    <p:sldLayoutId id="2147485080" r:id="rId17"/>
    <p:sldLayoutId id="2147485081" r:id="rId18"/>
    <p:sldLayoutId id="2147485082" r:id="rId19"/>
    <p:sldLayoutId id="2147485083" r:id="rId20"/>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algn="r" rtl="0" eaLnBrk="0" fontAlgn="base" hangingPunct="0">
        <a:spcBef>
          <a:spcPct val="0"/>
        </a:spcBef>
        <a:spcAft>
          <a:spcPct val="0"/>
        </a:spcAft>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MH Logo" descr="Logo: McGraw-Hill Education">
            <a:extLst>
              <a:ext uri="{FF2B5EF4-FFF2-40B4-BE49-F238E27FC236}">
                <a16:creationId xmlns:a16="http://schemas.microsoft.com/office/drawing/2014/main" id="{91044A0E-2DF9-4DAB-958F-9787A985655C}"/>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0" y="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MH Tagline" descr="Tag line: Because learning changes everything™">
            <a:extLst>
              <a:ext uri="{FF2B5EF4-FFF2-40B4-BE49-F238E27FC236}">
                <a16:creationId xmlns:a16="http://schemas.microsoft.com/office/drawing/2014/main" id="{34AB8691-65BC-4ED5-9D9F-7BB1DFF01ABC}"/>
              </a:ext>
            </a:extLst>
          </p:cNvPr>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0" y="6257925"/>
            <a:ext cx="337185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084" r:id="rId1"/>
    <p:sldLayoutId id="2147485085" r:id="rId2"/>
    <p:sldLayoutId id="2147485086" r:id="rId3"/>
    <p:sldLayoutId id="2147485087" r:id="rId4"/>
    <p:sldLayoutId id="2147485088" r:id="rId5"/>
    <p:sldLayoutId id="2147485089" r:id="rId6"/>
    <p:sldLayoutId id="2147485090" r:id="rId7"/>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Copyright" descr="©McGraw-Hill Education">
            <a:extLst>
              <a:ext uri="{FF2B5EF4-FFF2-40B4-BE49-F238E27FC236}">
                <a16:creationId xmlns:a16="http://schemas.microsoft.com/office/drawing/2014/main" id="{742363B5-1D3F-410D-96A9-F34C493A6106}"/>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rgbClr val="6A6A6A"/>
                </a:solidFill>
                <a:latin typeface="Arial" panose="020B0604020202020204" pitchFamily="34" charset="0"/>
              </a:rPr>
              <a:t>©McGraw-Hill Education.</a:t>
            </a:r>
          </a:p>
        </p:txBody>
      </p:sp>
    </p:spTree>
  </p:cSld>
  <p:clrMap bg1="lt1" tx1="dk1" bg2="lt2" tx2="dk2" accent1="accent1" accent2="accent2" accent3="accent3" accent4="accent4" accent5="accent5" accent6="accent6" hlink="hlink" folHlink="folHlink"/>
  <p:sldLayoutIdLst>
    <p:sldLayoutId id="2147485091" r:id="rId1"/>
    <p:sldLayoutId id="2147485044" r:id="rId2"/>
    <p:sldLayoutId id="2147485045" r:id="rId3"/>
    <p:sldLayoutId id="2147485046" r:id="rId4"/>
    <p:sldLayoutId id="2147485047" r:id="rId5"/>
    <p:sldLayoutId id="2147485048" r:id="rId6"/>
    <p:sldLayoutId id="2147485049" r:id="rId7"/>
    <p:sldLayoutId id="2147485050" r:id="rId8"/>
    <p:sldLayoutId id="2147485092" r:id="rId9"/>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Red Bar">
            <a:extLst>
              <a:ext uri="{FF2B5EF4-FFF2-40B4-BE49-F238E27FC236}">
                <a16:creationId xmlns:a16="http://schemas.microsoft.com/office/drawing/2014/main" id="{7D0D9962-C9A9-498F-8325-AE46B780B8DD}"/>
              </a:ext>
            </a:extLst>
          </p:cNvP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2"/>
              </a:solidFill>
              <a:latin typeface="Arial" panose="020B0604020202020204" pitchFamily="34" charset="0"/>
            </a:endParaRPr>
          </a:p>
        </p:txBody>
      </p:sp>
      <p:sp>
        <p:nvSpPr>
          <p:cNvPr id="10" name="Copyright" descr="©McGraw-Hill Education&#10;">
            <a:extLst>
              <a:ext uri="{FF2B5EF4-FFF2-40B4-BE49-F238E27FC236}">
                <a16:creationId xmlns:a16="http://schemas.microsoft.com/office/drawing/2014/main" id="{FAB5F5F1-9431-494A-BD4F-8E1F86EE9F54}"/>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chemeClr val="bg1"/>
                </a:solidFill>
                <a:latin typeface="Arial" panose="020B0604020202020204" pitchFamily="34" charset="0"/>
              </a:rPr>
              <a:t>©McGraw-Hill Education.</a:t>
            </a:r>
          </a:p>
        </p:txBody>
      </p:sp>
    </p:spTree>
  </p:cSld>
  <p:clrMap bg1="lt1" tx1="dk1" bg2="lt2" tx2="dk2" accent1="accent1" accent2="accent2" accent3="accent3" accent4="accent4" accent5="accent5" accent6="accent6" hlink="hlink" folHlink="folHlink"/>
  <p:sldLayoutIdLst>
    <p:sldLayoutId id="2147485093" r:id="rId1"/>
    <p:sldLayoutId id="2147485051" r:id="rId2"/>
    <p:sldLayoutId id="2147485052" r:id="rId3"/>
    <p:sldLayoutId id="2147485053" r:id="rId4"/>
    <p:sldLayoutId id="2147485054" r:id="rId5"/>
    <p:sldLayoutId id="2147485055" r:id="rId6"/>
    <p:sldLayoutId id="2147485056" r:id="rId7"/>
    <p:sldLayoutId id="2147485057" r:id="rId8"/>
    <p:sldLayoutId id="2147485094" r:id="rId9"/>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Copyright" descr="©McGraw-Hill Education&#10;">
            <a:extLst>
              <a:ext uri="{FF2B5EF4-FFF2-40B4-BE49-F238E27FC236}">
                <a16:creationId xmlns:a16="http://schemas.microsoft.com/office/drawing/2014/main" id="{8E6D47AE-20AF-4851-845B-82804638D82E}"/>
              </a:ext>
            </a:extLst>
          </p:cNvPr>
          <p:cNvSpPr txBox="1">
            <a:spLocks noChangeArrowheads="1"/>
          </p:cNvSpPr>
          <p:nvPr userDrawn="1"/>
        </p:nvSpPr>
        <p:spPr bwMode="auto">
          <a:xfrm>
            <a:off x="0" y="6642100"/>
            <a:ext cx="12954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defRPr/>
            </a:pPr>
            <a:r>
              <a:rPr lang="en-US" altLang="en-US" sz="800" dirty="0">
                <a:solidFill>
                  <a:srgbClr val="6A6A6A"/>
                </a:solidFill>
                <a:latin typeface="Arial" panose="020B0604020202020204" pitchFamily="34" charset="0"/>
                <a:cs typeface="Arial" charset="0"/>
              </a:rPr>
              <a:t>©McGraw-Hill Education</a:t>
            </a:r>
          </a:p>
        </p:txBody>
      </p:sp>
    </p:spTree>
  </p:cSld>
  <p:clrMap bg1="lt1" tx1="dk1" bg2="lt2" tx2="dk2" accent1="accent1" accent2="accent2" accent3="accent3" accent4="accent4" accent5="accent5" accent6="accent6" hlink="hlink" folHlink="folHlink"/>
  <p:sldLayoutIdLst>
    <p:sldLayoutId id="2147485095" r:id="rId1"/>
    <p:sldLayoutId id="2147485096" r:id="rId2"/>
    <p:sldLayoutId id="2147485097" r:id="rId3"/>
    <p:sldLayoutId id="2147485098" r:id="rId4"/>
    <p:sldLayoutId id="2147485058" r:id="rId5"/>
    <p:sldLayoutId id="2147485059" r:id="rId6"/>
    <p:sldLayoutId id="2147485060" r:id="rId7"/>
  </p:sldLayoutIdLst>
  <p:hf sldNum="0" hdr="0" ftr="0" dt="0"/>
  <p:txStyles>
    <p:titleStyle>
      <a:lvl1pPr algn="l" rtl="0" eaLnBrk="0" fontAlgn="base" hangingPunct="0">
        <a:spcBef>
          <a:spcPct val="0"/>
        </a:spcBef>
        <a:spcAft>
          <a:spcPct val="0"/>
        </a:spcAft>
        <a:defRPr sz="3200" kern="1200">
          <a:solidFill>
            <a:schemeClr val="bg1"/>
          </a:solidFill>
          <a:latin typeface="Vectipede Rg" pitchFamily="18" charset="0"/>
          <a:ea typeface="+mj-ea"/>
          <a:cs typeface="+mj-cs"/>
        </a:defRPr>
      </a:lvl1pPr>
      <a:lvl2pPr algn="l" rtl="0" eaLnBrk="0" fontAlgn="base" hangingPunct="0">
        <a:spcBef>
          <a:spcPct val="0"/>
        </a:spcBef>
        <a:spcAft>
          <a:spcPct val="0"/>
        </a:spcAft>
        <a:defRPr sz="3200">
          <a:solidFill>
            <a:schemeClr val="bg1"/>
          </a:solidFill>
          <a:latin typeface="Vectipede Rg"/>
        </a:defRPr>
      </a:lvl2pPr>
      <a:lvl3pPr algn="l" rtl="0" eaLnBrk="0" fontAlgn="base" hangingPunct="0">
        <a:spcBef>
          <a:spcPct val="0"/>
        </a:spcBef>
        <a:spcAft>
          <a:spcPct val="0"/>
        </a:spcAft>
        <a:defRPr sz="3200">
          <a:solidFill>
            <a:schemeClr val="bg1"/>
          </a:solidFill>
          <a:latin typeface="Vectipede Rg"/>
        </a:defRPr>
      </a:lvl3pPr>
      <a:lvl4pPr algn="l" rtl="0" eaLnBrk="0" fontAlgn="base" hangingPunct="0">
        <a:spcBef>
          <a:spcPct val="0"/>
        </a:spcBef>
        <a:spcAft>
          <a:spcPct val="0"/>
        </a:spcAft>
        <a:defRPr sz="3200">
          <a:solidFill>
            <a:schemeClr val="bg1"/>
          </a:solidFill>
          <a:latin typeface="Vectipede Rg"/>
        </a:defRPr>
      </a:lvl4pPr>
      <a:lvl5pPr algn="l" rtl="0" eaLnBrk="0" fontAlgn="base" hangingPunct="0">
        <a:spcBef>
          <a:spcPct val="0"/>
        </a:spcBef>
        <a:spcAft>
          <a:spcPct val="0"/>
        </a:spcAft>
        <a:defRPr sz="3200">
          <a:solidFill>
            <a:schemeClr val="bg1"/>
          </a:solidFill>
          <a:latin typeface="Vectipede Rg"/>
        </a:defRPr>
      </a:lvl5pPr>
      <a:lvl6pPr marL="457200" algn="l" rtl="0" fontAlgn="base">
        <a:spcBef>
          <a:spcPct val="0"/>
        </a:spcBef>
        <a:spcAft>
          <a:spcPct val="0"/>
        </a:spcAft>
        <a:defRPr sz="3200">
          <a:solidFill>
            <a:schemeClr val="bg1"/>
          </a:solidFill>
          <a:latin typeface="Vectipede Rg"/>
        </a:defRPr>
      </a:lvl6pPr>
      <a:lvl7pPr marL="914400" algn="l" rtl="0" fontAlgn="base">
        <a:spcBef>
          <a:spcPct val="0"/>
        </a:spcBef>
        <a:spcAft>
          <a:spcPct val="0"/>
        </a:spcAft>
        <a:defRPr sz="3200">
          <a:solidFill>
            <a:schemeClr val="bg1"/>
          </a:solidFill>
          <a:latin typeface="Vectipede Rg"/>
        </a:defRPr>
      </a:lvl7pPr>
      <a:lvl8pPr marL="1371600" algn="l" rtl="0" fontAlgn="base">
        <a:spcBef>
          <a:spcPct val="0"/>
        </a:spcBef>
        <a:spcAft>
          <a:spcPct val="0"/>
        </a:spcAft>
        <a:defRPr sz="3200">
          <a:solidFill>
            <a:schemeClr val="bg1"/>
          </a:solidFill>
          <a:latin typeface="Vectipede Rg"/>
        </a:defRPr>
      </a:lvl8pPr>
      <a:lvl9pPr marL="1828800" algn="l" rtl="0" fontAlgn="base">
        <a:spcBef>
          <a:spcPct val="0"/>
        </a:spcBef>
        <a:spcAft>
          <a:spcPct val="0"/>
        </a:spcAft>
        <a:defRPr sz="3200">
          <a:solidFill>
            <a:schemeClr val="bg1"/>
          </a:solidFill>
          <a:latin typeface="Vectipede Rg"/>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Red bar">
            <a:extLst>
              <a:ext uri="{FF2B5EF4-FFF2-40B4-BE49-F238E27FC236}">
                <a16:creationId xmlns:a16="http://schemas.microsoft.com/office/drawing/2014/main" id="{F7528074-6A2D-494C-B4DB-94885F3F0FE9}"/>
              </a:ext>
            </a:extLst>
          </p:cNvP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2"/>
              </a:solidFill>
              <a:latin typeface="Arial" panose="020B0604020202020204" pitchFamily="34" charset="0"/>
            </a:endParaRPr>
          </a:p>
        </p:txBody>
      </p:sp>
      <p:sp>
        <p:nvSpPr>
          <p:cNvPr id="6147" name="Copyright" descr="©McGraw-Hill Education.">
            <a:extLst>
              <a:ext uri="{FF2B5EF4-FFF2-40B4-BE49-F238E27FC236}">
                <a16:creationId xmlns:a16="http://schemas.microsoft.com/office/drawing/2014/main" id="{8DDEF134-B6AD-4387-858C-F367F7097E9A}"/>
              </a:ext>
            </a:extLst>
          </p:cNvPr>
          <p:cNvSpPr txBox="1">
            <a:spLocks noChangeArrowheads="1"/>
          </p:cNvSpPr>
          <p:nvPr userDrawn="1"/>
        </p:nvSpPr>
        <p:spPr bwMode="auto">
          <a:xfrm>
            <a:off x="0" y="6629400"/>
            <a:ext cx="18288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defRPr/>
            </a:pPr>
            <a:r>
              <a:rPr lang="en-US" altLang="en-US" sz="800" dirty="0">
                <a:solidFill>
                  <a:schemeClr val="bg1"/>
                </a:solidFill>
                <a:latin typeface="Arial" panose="020B0604020202020204" pitchFamily="34" charset="0"/>
                <a:cs typeface="Arial" charset="0"/>
              </a:rPr>
              <a:t>©McGraw-Hill EducationCopy</a:t>
            </a:r>
          </a:p>
        </p:txBody>
      </p:sp>
    </p:spTree>
  </p:cSld>
  <p:clrMap bg1="lt1" tx1="dk1" bg2="lt2" tx2="dk2" accent1="accent1" accent2="accent2" accent3="accent3" accent4="accent4" accent5="accent5" accent6="accent6" hlink="hlink" folHlink="folHlink"/>
  <p:sldLayoutIdLst>
    <p:sldLayoutId id="2147485099" r:id="rId1"/>
    <p:sldLayoutId id="2147485100" r:id="rId2"/>
    <p:sldLayoutId id="2147485101" r:id="rId3"/>
    <p:sldLayoutId id="2147485102" r:id="rId4"/>
    <p:sldLayoutId id="2147485061" r:id="rId5"/>
    <p:sldLayoutId id="2147485062" r:id="rId6"/>
    <p:sldLayoutId id="2147485063" r:id="rId7"/>
  </p:sldLayoutIdLst>
  <p:hf sldNum="0" hdr="0" ftr="0" dt="0"/>
  <p:txStyles>
    <p:titleStyle>
      <a:lvl1pPr algn="l" rtl="0" eaLnBrk="0" fontAlgn="base" hangingPunct="0">
        <a:spcBef>
          <a:spcPct val="0"/>
        </a:spcBef>
        <a:spcAft>
          <a:spcPct val="0"/>
        </a:spcAft>
        <a:defRPr sz="3200" kern="1200">
          <a:solidFill>
            <a:schemeClr val="bg1"/>
          </a:solidFill>
          <a:latin typeface="Vectipede Rg" pitchFamily="18" charset="0"/>
          <a:ea typeface="+mj-ea"/>
          <a:cs typeface="+mj-cs"/>
        </a:defRPr>
      </a:lvl1pPr>
      <a:lvl2pPr algn="l" rtl="0" eaLnBrk="0" fontAlgn="base" hangingPunct="0">
        <a:spcBef>
          <a:spcPct val="0"/>
        </a:spcBef>
        <a:spcAft>
          <a:spcPct val="0"/>
        </a:spcAft>
        <a:defRPr sz="3200">
          <a:solidFill>
            <a:schemeClr val="bg1"/>
          </a:solidFill>
          <a:latin typeface="Vectipede Rg"/>
        </a:defRPr>
      </a:lvl2pPr>
      <a:lvl3pPr algn="l" rtl="0" eaLnBrk="0" fontAlgn="base" hangingPunct="0">
        <a:spcBef>
          <a:spcPct val="0"/>
        </a:spcBef>
        <a:spcAft>
          <a:spcPct val="0"/>
        </a:spcAft>
        <a:defRPr sz="3200">
          <a:solidFill>
            <a:schemeClr val="bg1"/>
          </a:solidFill>
          <a:latin typeface="Vectipede Rg"/>
        </a:defRPr>
      </a:lvl3pPr>
      <a:lvl4pPr algn="l" rtl="0" eaLnBrk="0" fontAlgn="base" hangingPunct="0">
        <a:spcBef>
          <a:spcPct val="0"/>
        </a:spcBef>
        <a:spcAft>
          <a:spcPct val="0"/>
        </a:spcAft>
        <a:defRPr sz="3200">
          <a:solidFill>
            <a:schemeClr val="bg1"/>
          </a:solidFill>
          <a:latin typeface="Vectipede Rg"/>
        </a:defRPr>
      </a:lvl4pPr>
      <a:lvl5pPr algn="l" rtl="0" eaLnBrk="0" fontAlgn="base" hangingPunct="0">
        <a:spcBef>
          <a:spcPct val="0"/>
        </a:spcBef>
        <a:spcAft>
          <a:spcPct val="0"/>
        </a:spcAft>
        <a:defRPr sz="3200">
          <a:solidFill>
            <a:schemeClr val="bg1"/>
          </a:solidFill>
          <a:latin typeface="Vectipede Rg"/>
        </a:defRPr>
      </a:lvl5pPr>
      <a:lvl6pPr marL="457200" algn="l" rtl="0" fontAlgn="base">
        <a:spcBef>
          <a:spcPct val="0"/>
        </a:spcBef>
        <a:spcAft>
          <a:spcPct val="0"/>
        </a:spcAft>
        <a:defRPr sz="3200">
          <a:solidFill>
            <a:schemeClr val="bg1"/>
          </a:solidFill>
          <a:latin typeface="Vectipede Rg"/>
        </a:defRPr>
      </a:lvl6pPr>
      <a:lvl7pPr marL="914400" algn="l" rtl="0" fontAlgn="base">
        <a:spcBef>
          <a:spcPct val="0"/>
        </a:spcBef>
        <a:spcAft>
          <a:spcPct val="0"/>
        </a:spcAft>
        <a:defRPr sz="3200">
          <a:solidFill>
            <a:schemeClr val="bg1"/>
          </a:solidFill>
          <a:latin typeface="Vectipede Rg"/>
        </a:defRPr>
      </a:lvl7pPr>
      <a:lvl8pPr marL="1371600" algn="l" rtl="0" fontAlgn="base">
        <a:spcBef>
          <a:spcPct val="0"/>
        </a:spcBef>
        <a:spcAft>
          <a:spcPct val="0"/>
        </a:spcAft>
        <a:defRPr sz="3200">
          <a:solidFill>
            <a:schemeClr val="bg1"/>
          </a:solidFill>
          <a:latin typeface="Vectipede Rg"/>
        </a:defRPr>
      </a:lvl8pPr>
      <a:lvl9pPr marL="1828800" algn="l" rtl="0" fontAlgn="base">
        <a:spcBef>
          <a:spcPct val="0"/>
        </a:spcBef>
        <a:spcAft>
          <a:spcPct val="0"/>
        </a:spcAft>
        <a:defRPr sz="3200">
          <a:solidFill>
            <a:schemeClr val="bg1"/>
          </a:solidFill>
          <a:latin typeface="Vectipede Rg"/>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Copyright" descr="©McGraw-Hill Education">
            <a:extLst>
              <a:ext uri="{FF2B5EF4-FFF2-40B4-BE49-F238E27FC236}">
                <a16:creationId xmlns:a16="http://schemas.microsoft.com/office/drawing/2014/main" id="{E44774B8-AA56-4B92-81BC-0EA2DDBC1C0F}"/>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rgbClr val="6A6A6A"/>
                </a:solidFill>
                <a:latin typeface="Arial" panose="020B0604020202020204" pitchFamily="34" charset="0"/>
              </a:rPr>
              <a:t>©McGraw-Hill Education.</a:t>
            </a:r>
          </a:p>
        </p:txBody>
      </p:sp>
    </p:spTree>
  </p:cSld>
  <p:clrMap bg1="lt1" tx1="dk1" bg2="lt2" tx2="dk2" accent1="accent1" accent2="accent2" accent3="accent3" accent4="accent4" accent5="accent5" accent6="accent6" hlink="hlink" folHlink="folHlink"/>
  <p:sldLayoutIdLst>
    <p:sldLayoutId id="2147485114" r:id="rId1"/>
    <p:sldLayoutId id="2147485103" r:id="rId2"/>
    <p:sldLayoutId id="2147485104" r:id="rId3"/>
    <p:sldLayoutId id="2147485113" r:id="rId4"/>
    <p:sldLayoutId id="2147485105" r:id="rId5"/>
    <p:sldLayoutId id="2147485106" r:id="rId6"/>
    <p:sldLayoutId id="2147485107" r:id="rId7"/>
    <p:sldLayoutId id="2147485108" r:id="rId8"/>
    <p:sldLayoutId id="2147485109" r:id="rId9"/>
    <p:sldLayoutId id="2147485110" r:id="rId10"/>
    <p:sldLayoutId id="2147485111" r:id="rId11"/>
    <p:sldLayoutId id="2147485112" r:id="rId12"/>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xml"/><Relationship Id="rId1" Type="http://schemas.openxmlformats.org/officeDocument/2006/relationships/slideLayout" Target="../slideLayouts/slideLayout6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34.xml.rels><?xml version="1.0" encoding="UTF-8" standalone="yes"?>
<Relationships xmlns="http://schemas.openxmlformats.org/package/2006/relationships"><Relationship Id="rId3" Type="http://schemas.openxmlformats.org/officeDocument/2006/relationships/hyperlink" Target="http://www.youtube.com/watch?v=1bPzCZCmMfQ" TargetMode="External"/><Relationship Id="rId2" Type="http://schemas.openxmlformats.org/officeDocument/2006/relationships/notesSlide" Target="../notesSlides/notesSlide12.xml"/><Relationship Id="rId1" Type="http://schemas.openxmlformats.org/officeDocument/2006/relationships/slideLayout" Target="../slideLayouts/slideLayout62.xml"/></Relationships>
</file>

<file path=ppt/slides/_rels/slide35.xml.rels><?xml version="1.0" encoding="UTF-8" standalone="yes"?>
<Relationships xmlns="http://schemas.openxmlformats.org/package/2006/relationships"><Relationship Id="rId3" Type="http://schemas.openxmlformats.org/officeDocument/2006/relationships/hyperlink" Target="https://www.youtube.com/watch?v=85PMSYAguZ8" TargetMode="External"/><Relationship Id="rId2" Type="http://schemas.openxmlformats.org/officeDocument/2006/relationships/notesSlide" Target="../notesSlides/notesSlide13.xml"/><Relationship Id="rId1" Type="http://schemas.openxmlformats.org/officeDocument/2006/relationships/slideLayout" Target="../slideLayouts/slideLayout62.xml"/></Relationships>
</file>

<file path=ppt/slides/_rels/slide36.xml.rels><?xml version="1.0" encoding="UTF-8" standalone="yes"?>
<Relationships xmlns="http://schemas.openxmlformats.org/package/2006/relationships"><Relationship Id="rId3" Type="http://schemas.openxmlformats.org/officeDocument/2006/relationships/hyperlink" Target="https://www.youtube.com/watch?v=0lvMgMrNDlg" TargetMode="External"/><Relationship Id="rId2" Type="http://schemas.openxmlformats.org/officeDocument/2006/relationships/notesSlide" Target="../notesSlides/notesSlide14.xml"/><Relationship Id="rId1" Type="http://schemas.openxmlformats.org/officeDocument/2006/relationships/slideLayout" Target="../slideLayouts/slideLayout62.xml"/></Relationships>
</file>

<file path=ppt/slides/_rels/slide37.xml.rels><?xml version="1.0" encoding="UTF-8" standalone="yes"?>
<Relationships xmlns="http://schemas.openxmlformats.org/package/2006/relationships"><Relationship Id="rId3" Type="http://schemas.openxmlformats.org/officeDocument/2006/relationships/hyperlink" Target="https://www.youtube.com/watch?v=-KN81_oYl1s" TargetMode="External"/><Relationship Id="rId2" Type="http://schemas.openxmlformats.org/officeDocument/2006/relationships/notesSlide" Target="../notesSlides/notesSlide15.xml"/><Relationship Id="rId1" Type="http://schemas.openxmlformats.org/officeDocument/2006/relationships/slideLayout" Target="../slideLayouts/slideLayout62.xml"/></Relationships>
</file>

<file path=ppt/slides/_rels/slide38.xml.rels><?xml version="1.0" encoding="UTF-8" standalone="yes"?>
<Relationships xmlns="http://schemas.openxmlformats.org/package/2006/relationships"><Relationship Id="rId3" Type="http://schemas.openxmlformats.org/officeDocument/2006/relationships/hyperlink" Target="https://www.youtube.com/watch?v=kwQ9gPsmHHs" TargetMode="External"/><Relationship Id="rId2" Type="http://schemas.openxmlformats.org/officeDocument/2006/relationships/notesSlide" Target="../notesSlides/notesSlide16.xml"/><Relationship Id="rId1" Type="http://schemas.openxmlformats.org/officeDocument/2006/relationships/slideLayout" Target="../slideLayouts/slideLayout62.xml"/></Relationships>
</file>

<file path=ppt/slides/_rels/slide39.xml.rels><?xml version="1.0" encoding="UTF-8" standalone="yes"?>
<Relationships xmlns="http://schemas.openxmlformats.org/package/2006/relationships"><Relationship Id="rId3" Type="http://schemas.openxmlformats.org/officeDocument/2006/relationships/hyperlink" Target="https://www.youtube.com/watch?v=v_i3Lcjli84" TargetMode="External"/><Relationship Id="rId2" Type="http://schemas.openxmlformats.org/officeDocument/2006/relationships/notesSlide" Target="../notesSlides/notesSlide17.xml"/><Relationship Id="rId1" Type="http://schemas.openxmlformats.org/officeDocument/2006/relationships/slideLayout" Target="../slideLayouts/slideLayout6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2.xml"/></Relationships>
</file>

<file path=ppt/slides/_rels/slide40.xml.rels><?xml version="1.0" encoding="UTF-8" standalone="yes"?>
<Relationships xmlns="http://schemas.openxmlformats.org/package/2006/relationships"><Relationship Id="rId3" Type="http://schemas.openxmlformats.org/officeDocument/2006/relationships/hyperlink" Target="https://www.youtube.com/watch?v=GVyvrvzxDxA" TargetMode="External"/><Relationship Id="rId2" Type="http://schemas.openxmlformats.org/officeDocument/2006/relationships/notesSlide" Target="../notesSlides/notesSlide18.xml"/><Relationship Id="rId1" Type="http://schemas.openxmlformats.org/officeDocument/2006/relationships/slideLayout" Target="../slideLayouts/slideLayout6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7339FB9-D1FA-F24D-9CBD-1B2F27E0EBC3}"/>
              </a:ext>
            </a:extLst>
          </p:cNvPr>
          <p:cNvSpPr>
            <a:spLocks noGrp="1"/>
          </p:cNvSpPr>
          <p:nvPr>
            <p:ph type="body" sz="quarter" idx="10"/>
          </p:nvPr>
        </p:nvSpPr>
        <p:spPr/>
        <p:txBody>
          <a:bodyPr/>
          <a:lstStyle/>
          <a:p>
            <a:r>
              <a:rPr lang="en-US" dirty="0"/>
              <a:t>CHAPTER 4</a:t>
            </a:r>
          </a:p>
        </p:txBody>
      </p:sp>
      <p:sp>
        <p:nvSpPr>
          <p:cNvPr id="5" name="Text Placeholder 4">
            <a:extLst>
              <a:ext uri="{FF2B5EF4-FFF2-40B4-BE49-F238E27FC236}">
                <a16:creationId xmlns:a16="http://schemas.microsoft.com/office/drawing/2014/main" id="{4F101C68-D3B6-A946-BD17-CF337DB03DB4}"/>
              </a:ext>
            </a:extLst>
          </p:cNvPr>
          <p:cNvSpPr>
            <a:spLocks noGrp="1"/>
          </p:cNvSpPr>
          <p:nvPr>
            <p:ph type="body" sz="quarter" idx="12"/>
          </p:nvPr>
        </p:nvSpPr>
        <p:spPr>
          <a:xfrm>
            <a:off x="5321554" y="2743200"/>
            <a:ext cx="3733800" cy="1616678"/>
          </a:xfrm>
        </p:spPr>
        <p:txBody>
          <a:bodyPr/>
          <a:lstStyle/>
          <a:p>
            <a:r>
              <a:rPr lang="en-US" dirty="0"/>
              <a:t>Internal Analysis: Resources, Capabilities, and Core Competencies</a:t>
            </a:r>
          </a:p>
        </p:txBody>
      </p:sp>
      <p:sp>
        <p:nvSpPr>
          <p:cNvPr id="6" name="Text Placeholder 5">
            <a:extLst>
              <a:ext uri="{FF2B5EF4-FFF2-40B4-BE49-F238E27FC236}">
                <a16:creationId xmlns:a16="http://schemas.microsoft.com/office/drawing/2014/main" id="{53C75FBE-33D7-0445-AEDB-05E1E92B64B7}"/>
              </a:ext>
            </a:extLst>
          </p:cNvPr>
          <p:cNvSpPr>
            <a:spLocks noGrp="1"/>
          </p:cNvSpPr>
          <p:nvPr>
            <p:ph type="body" sz="quarter" idx="13"/>
          </p:nvPr>
        </p:nvSpPr>
        <p:spPr/>
        <p:txBody>
          <a:bodyPr/>
          <a:lstStyle/>
          <a:p>
            <a:r>
              <a:rPr lang="en-US" dirty="0"/>
              <a:t>SUPPLEMENTAL LECTURE SLIDES</a:t>
            </a:r>
          </a:p>
        </p:txBody>
      </p:sp>
      <p:pic>
        <p:nvPicPr>
          <p:cNvPr id="8" name="Picture 7">
            <a:extLst>
              <a:ext uri="{FF2B5EF4-FFF2-40B4-BE49-F238E27FC236}">
                <a16:creationId xmlns:a16="http://schemas.microsoft.com/office/drawing/2014/main" id="{6A71AFF5-E370-3C42-92FF-68EFFF76CA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241"/>
            <a:ext cx="5175504" cy="6514621"/>
          </a:xfrm>
          <a:prstGeom prst="rect">
            <a:avLst/>
          </a:prstGeom>
        </p:spPr>
      </p:pic>
      <p:sp>
        <p:nvSpPr>
          <p:cNvPr id="4" name="Text Placeholder 3">
            <a:extLst>
              <a:ext uri="{FF2B5EF4-FFF2-40B4-BE49-F238E27FC236}">
                <a16:creationId xmlns:a16="http://schemas.microsoft.com/office/drawing/2014/main" id="{C6DFC1BE-40AD-3C44-8907-540E1FC3A969}"/>
              </a:ext>
            </a:extLst>
          </p:cNvPr>
          <p:cNvSpPr>
            <a:spLocks noGrp="1"/>
          </p:cNvSpPr>
          <p:nvPr>
            <p:ph type="body" sz="quarter" idx="11"/>
          </p:nvPr>
        </p:nvSpPr>
        <p:spPr/>
        <p:txBody>
          <a:bodyPr/>
          <a:lstStyle/>
          <a:p>
            <a:r>
              <a:rPr lang="en-US" dirty="0"/>
              <a:t>©</a:t>
            </a:r>
            <a:r>
              <a:rPr lang="en-US" dirty="0" err="1"/>
              <a:t>ISerg</a:t>
            </a:r>
            <a:r>
              <a:rPr lang="en-US" dirty="0"/>
              <a:t>/</a:t>
            </a:r>
            <a:r>
              <a:rPr lang="en-US" dirty="0" err="1"/>
              <a:t>iStock</a:t>
            </a:r>
            <a:r>
              <a:rPr lang="en-US" dirty="0"/>
              <a:t>/Getty Images RF</a:t>
            </a:r>
          </a:p>
          <a:p>
            <a:endParaRPr lang="en-US" dirty="0"/>
          </a:p>
          <a:p>
            <a:endParaRPr lang="en-US" dirty="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DDEEFF"/>
        </a:solidFill>
        <a:effectLst/>
      </p:bgPr>
    </p:bg>
    <p:spTree>
      <p:nvGrpSpPr>
        <p:cNvPr id="1" name=""/>
        <p:cNvGrpSpPr/>
        <p:nvPr/>
      </p:nvGrpSpPr>
      <p:grpSpPr>
        <a:xfrm>
          <a:off x="0" y="0"/>
          <a:ext cx="0" cy="0"/>
          <a:chOff x="0" y="0"/>
          <a:chExt cx="0" cy="0"/>
        </a:xfrm>
      </p:grpSpPr>
      <p:sp>
        <p:nvSpPr>
          <p:cNvPr id="75778" name="Title 1">
            <a:extLst>
              <a:ext uri="{FF2B5EF4-FFF2-40B4-BE49-F238E27FC236}">
                <a16:creationId xmlns:a16="http://schemas.microsoft.com/office/drawing/2014/main" id="{50124FA2-183D-44CD-BE1A-227C810C2361}"/>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Strategy Highlight 4.2: P&amp;G </a:t>
            </a:r>
            <a:r>
              <a:rPr lang="en-US" altLang="en-US" sz="2000" dirty="0"/>
              <a:t>(2 of 2)</a:t>
            </a:r>
          </a:p>
        </p:txBody>
      </p:sp>
      <p:sp>
        <p:nvSpPr>
          <p:cNvPr id="75779" name="Content Placeholder 2">
            <a:extLst>
              <a:ext uri="{FF2B5EF4-FFF2-40B4-BE49-F238E27FC236}">
                <a16:creationId xmlns:a16="http://schemas.microsoft.com/office/drawing/2014/main" id="{413BBCE5-D6EB-49A4-BA3A-7B8B59CF2254}"/>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Profits have declined</a:t>
            </a:r>
          </a:p>
          <a:p>
            <a:pPr lvl="1"/>
            <a:r>
              <a:rPr lang="en-US" altLang="en-US" dirty="0"/>
              <a:t>Sustained competitive disadvantage</a:t>
            </a:r>
          </a:p>
          <a:p>
            <a:pPr lvl="1"/>
            <a:r>
              <a:rPr lang="en-US" altLang="en-US" dirty="0"/>
              <a:t>Stock market valuation has fallen</a:t>
            </a:r>
          </a:p>
          <a:p>
            <a:pPr lvl="1"/>
            <a:r>
              <a:rPr lang="en-US" altLang="en-US" dirty="0"/>
              <a:t>Their competitors have grown</a:t>
            </a:r>
          </a:p>
          <a:p>
            <a:r>
              <a:rPr lang="en-US" altLang="en-US" dirty="0"/>
              <a:t>Why the decline?</a:t>
            </a:r>
          </a:p>
          <a:p>
            <a:pPr lvl="1"/>
            <a:r>
              <a:rPr lang="en-US" altLang="en-US" dirty="0"/>
              <a:t>Aggressive acquisition strategy</a:t>
            </a:r>
          </a:p>
          <a:p>
            <a:pPr lvl="2"/>
            <a:r>
              <a:rPr lang="en-US" altLang="en-US" dirty="0"/>
              <a:t>But consumers have shifted to online purchases</a:t>
            </a:r>
          </a:p>
          <a:p>
            <a:pPr lvl="1"/>
            <a:r>
              <a:rPr lang="en-US" altLang="en-US" dirty="0"/>
              <a:t>P&amp;G focused mainly on the U.S. market</a:t>
            </a:r>
          </a:p>
          <a:p>
            <a:pPr lvl="1"/>
            <a:r>
              <a:rPr lang="en-US" altLang="en-US" dirty="0"/>
              <a:t>Added minor features to existing products</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a:extLst>
              <a:ext uri="{FF2B5EF4-FFF2-40B4-BE49-F238E27FC236}">
                <a16:creationId xmlns:a16="http://schemas.microsoft.com/office/drawing/2014/main" id="{77E2EE8E-838F-49AD-ACD6-8B463D7E6F29}"/>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dirty="0">
                <a:solidFill>
                  <a:schemeClr val="tx1"/>
                </a:solidFill>
                <a:ea typeface="ヒラギノ角ゴ Pro W3" pitchFamily="122" charset="-128"/>
              </a:rPr>
              <a:t>Implications for Strategic Leaders</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5A8C94-39A6-4264-B523-BE173C67A77F}"/>
              </a:ext>
            </a:extLst>
          </p:cNvPr>
          <p:cNvSpPr>
            <a:spLocks noGrp="1"/>
          </p:cNvSpPr>
          <p:nvPr>
            <p:ph type="title"/>
          </p:nvPr>
        </p:nvSpPr>
        <p:spPr/>
        <p:txBody>
          <a:bodyPr>
            <a:normAutofit fontScale="90000"/>
          </a:bodyPr>
          <a:lstStyle/>
          <a:p>
            <a:pPr>
              <a:defRPr/>
            </a:pPr>
            <a:r>
              <a:rPr lang="en-US" dirty="0"/>
              <a:t>How to Generate Additional Insights</a:t>
            </a:r>
          </a:p>
        </p:txBody>
      </p:sp>
      <p:sp>
        <p:nvSpPr>
          <p:cNvPr id="78851" name="Content Placeholder 2">
            <a:extLst>
              <a:ext uri="{FF2B5EF4-FFF2-40B4-BE49-F238E27FC236}">
                <a16:creationId xmlns:a16="http://schemas.microsoft.com/office/drawing/2014/main" id="{9874BEBA-571A-434F-B03F-6B5BD49A86CB}"/>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SWOT analysis combines external and internal analysis:</a:t>
            </a:r>
          </a:p>
          <a:p>
            <a:pPr lvl="1"/>
            <a:r>
              <a:rPr lang="en-US" altLang="en-US" dirty="0"/>
              <a:t>External analysis: Covered in Chapter 3</a:t>
            </a:r>
          </a:p>
          <a:p>
            <a:pPr lvl="1"/>
            <a:r>
              <a:rPr lang="en-US" altLang="en-US" dirty="0"/>
              <a:t>Internal analysis: Covered in Chapter 4</a:t>
            </a:r>
          </a:p>
          <a:p>
            <a:r>
              <a:rPr lang="en-US" altLang="en-US" dirty="0"/>
              <a:t>Purpose:</a:t>
            </a:r>
          </a:p>
          <a:p>
            <a:pPr lvl="1"/>
            <a:r>
              <a:rPr lang="en-US" altLang="en-US" dirty="0"/>
              <a:t>Leverage internal strengths to exploit external opportunities</a:t>
            </a:r>
          </a:p>
          <a:p>
            <a:pPr lvl="1"/>
            <a:r>
              <a:rPr lang="en-US" altLang="en-US" dirty="0"/>
              <a:t>Mitigate internal weaknesses and external threats</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B790EE-E809-4AA4-9534-258ECE1E522C}"/>
              </a:ext>
            </a:extLst>
          </p:cNvPr>
          <p:cNvSpPr>
            <a:spLocks noGrp="1"/>
          </p:cNvSpPr>
          <p:nvPr>
            <p:ph type="title"/>
          </p:nvPr>
        </p:nvSpPr>
        <p:spPr/>
        <p:txBody>
          <a:bodyPr>
            <a:normAutofit fontScale="90000"/>
          </a:bodyPr>
          <a:lstStyle/>
          <a:p>
            <a:pPr>
              <a:defRPr/>
            </a:pPr>
            <a:r>
              <a:rPr lang="en-US" dirty="0"/>
              <a:t>SWOT Analysis</a:t>
            </a:r>
          </a:p>
        </p:txBody>
      </p:sp>
      <p:sp>
        <p:nvSpPr>
          <p:cNvPr id="80899" name="Content Placeholder 2">
            <a:extLst>
              <a:ext uri="{FF2B5EF4-FFF2-40B4-BE49-F238E27FC236}">
                <a16:creationId xmlns:a16="http://schemas.microsoft.com/office/drawing/2014/main" id="{A2DD2745-D14F-4391-B3CE-A3115E477695}"/>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A framework that allows managers to synthesize insights obtained from an internal and external analysis to derive strategic implications</a:t>
            </a:r>
          </a:p>
          <a:p>
            <a:r>
              <a:rPr lang="en-US" altLang="en-US" dirty="0"/>
              <a:t>Internal Analysis</a:t>
            </a:r>
          </a:p>
          <a:p>
            <a:pPr lvl="1"/>
            <a:r>
              <a:rPr lang="en-US" altLang="en-US" dirty="0"/>
              <a:t>Strengths</a:t>
            </a:r>
          </a:p>
          <a:p>
            <a:pPr lvl="1"/>
            <a:r>
              <a:rPr lang="en-US" altLang="en-US" dirty="0"/>
              <a:t>Weaknesses</a:t>
            </a:r>
          </a:p>
          <a:p>
            <a:r>
              <a:rPr lang="en-US" altLang="en-US" dirty="0"/>
              <a:t>External Analysis</a:t>
            </a:r>
          </a:p>
          <a:p>
            <a:pPr lvl="1"/>
            <a:r>
              <a:rPr lang="en-US" altLang="en-US" dirty="0"/>
              <a:t>Opportunities</a:t>
            </a:r>
          </a:p>
          <a:p>
            <a:pPr lvl="1"/>
            <a:r>
              <a:rPr lang="en-US" altLang="en-US" dirty="0"/>
              <a:t>Threats</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D180F7-AFF9-406B-801E-AD74F2C5ADE1}"/>
              </a:ext>
            </a:extLst>
          </p:cNvPr>
          <p:cNvSpPr>
            <a:spLocks noGrp="1"/>
          </p:cNvSpPr>
          <p:nvPr>
            <p:ph type="title"/>
          </p:nvPr>
        </p:nvSpPr>
        <p:spPr/>
        <p:txBody>
          <a:bodyPr>
            <a:normAutofit fontScale="90000"/>
          </a:bodyPr>
          <a:lstStyle/>
          <a:p>
            <a:pPr>
              <a:defRPr/>
            </a:pPr>
            <a:r>
              <a:rPr lang="en-US" dirty="0"/>
              <a:t>Strategic SWOT Questions</a:t>
            </a:r>
          </a:p>
        </p:txBody>
      </p:sp>
      <p:sp>
        <p:nvSpPr>
          <p:cNvPr id="81923" name="Content Placeholder 2">
            <a:extLst>
              <a:ext uri="{FF2B5EF4-FFF2-40B4-BE49-F238E27FC236}">
                <a16:creationId xmlns:a16="http://schemas.microsoft.com/office/drawing/2014/main" id="{FC5C1DFB-A74F-4FCB-AD83-38B2A54D90EB}"/>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How can the firm use strengths to take advantage of opportunities? </a:t>
            </a:r>
          </a:p>
          <a:p>
            <a:r>
              <a:rPr lang="en-US" altLang="en-US" dirty="0"/>
              <a:t>How can the firm eliminate or minimize an internal weakness to mitigate an external threat?</a:t>
            </a:r>
          </a:p>
          <a:p>
            <a:r>
              <a:rPr lang="en-US" altLang="en-US" dirty="0"/>
              <a:t>How can the firm use strengths to reduce the likelihood and impact of threats?</a:t>
            </a:r>
          </a:p>
          <a:p>
            <a:r>
              <a:rPr lang="en-US" altLang="en-US" dirty="0"/>
              <a:t>How can the firm overcome weaknesses to improve its ability to take advantage of an external opportunity?</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11E62D-080C-4F57-B0CE-EE02FBF59FB1}"/>
              </a:ext>
            </a:extLst>
          </p:cNvPr>
          <p:cNvSpPr>
            <a:spLocks noGrp="1"/>
          </p:cNvSpPr>
          <p:nvPr>
            <p:ph type="title"/>
          </p:nvPr>
        </p:nvSpPr>
        <p:spPr/>
        <p:txBody>
          <a:bodyPr>
            <a:normAutofit fontScale="90000"/>
          </a:bodyPr>
          <a:lstStyle/>
          <a:p>
            <a:pPr>
              <a:defRPr/>
            </a:pPr>
            <a:r>
              <a:rPr lang="en-US" dirty="0"/>
              <a:t>The Final Step…</a:t>
            </a:r>
          </a:p>
        </p:txBody>
      </p:sp>
      <p:sp>
        <p:nvSpPr>
          <p:cNvPr id="82947" name="Content Placeholder 2">
            <a:extLst>
              <a:ext uri="{FF2B5EF4-FFF2-40B4-BE49-F238E27FC236}">
                <a16:creationId xmlns:a16="http://schemas.microsoft.com/office/drawing/2014/main" id="{D4A03715-1E35-4D6C-A1BC-D1657EF623F8}"/>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Evaluate the pros and cons of each strategic alternative. </a:t>
            </a:r>
          </a:p>
          <a:p>
            <a:r>
              <a:rPr lang="en-US" altLang="en-US" dirty="0"/>
              <a:t>Select one or more alternatives to implement.</a:t>
            </a:r>
          </a:p>
          <a:p>
            <a:r>
              <a:rPr lang="en-US" altLang="en-US" dirty="0"/>
              <a:t>Carefully explain decision rationale.</a:t>
            </a:r>
          </a:p>
          <a:p>
            <a:pPr lvl="1"/>
            <a:r>
              <a:rPr lang="en-US" altLang="en-US" dirty="0"/>
              <a:t>Including why other strategic alternatives were rejected</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3747E-C994-4D8F-9B6F-97D078587821}"/>
              </a:ext>
            </a:extLst>
          </p:cNvPr>
          <p:cNvSpPr>
            <a:spLocks noGrp="1"/>
          </p:cNvSpPr>
          <p:nvPr>
            <p:ph type="title"/>
          </p:nvPr>
        </p:nvSpPr>
        <p:spPr/>
        <p:txBody>
          <a:bodyPr>
            <a:normAutofit fontScale="90000"/>
          </a:bodyPr>
          <a:lstStyle/>
          <a:p>
            <a:pPr>
              <a:defRPr/>
            </a:pPr>
            <a:r>
              <a:rPr lang="en-US" dirty="0"/>
              <a:t>A Word of Caution</a:t>
            </a:r>
          </a:p>
        </p:txBody>
      </p:sp>
      <p:sp>
        <p:nvSpPr>
          <p:cNvPr id="83971" name="Content Placeholder 2">
            <a:extLst>
              <a:ext uri="{FF2B5EF4-FFF2-40B4-BE49-F238E27FC236}">
                <a16:creationId xmlns:a16="http://schemas.microsoft.com/office/drawing/2014/main" id="{71A1E6BF-CCDF-45EF-AAD6-C9BD20F083C2}"/>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A strength can simultaneously be a weakness</a:t>
            </a:r>
          </a:p>
          <a:p>
            <a:r>
              <a:rPr lang="en-US" altLang="en-US" dirty="0"/>
              <a:t>An opportunity can simultaneously be a threat</a:t>
            </a:r>
          </a:p>
          <a:p>
            <a:r>
              <a:rPr lang="en-US" altLang="en-US" dirty="0"/>
              <a:t>Example:</a:t>
            </a:r>
          </a:p>
          <a:p>
            <a:pPr lvl="1"/>
            <a:r>
              <a:rPr lang="en-US" altLang="en-US" dirty="0"/>
              <a:t>Google is located in Silicon Valley.</a:t>
            </a:r>
          </a:p>
          <a:p>
            <a:pPr lvl="2"/>
            <a:r>
              <a:rPr lang="en-US" altLang="en-US" dirty="0"/>
              <a:t>Strength: near Universities</a:t>
            </a:r>
          </a:p>
          <a:p>
            <a:pPr lvl="2"/>
            <a:r>
              <a:rPr lang="en-US" altLang="en-US" dirty="0"/>
              <a:t>Weakness: high cost of living</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a:extLst>
              <a:ext uri="{FF2B5EF4-FFF2-40B4-BE49-F238E27FC236}">
                <a16:creationId xmlns:a16="http://schemas.microsoft.com/office/drawing/2014/main" id="{ED0B59CD-B4FC-4078-84D8-93DFF865DCDD}"/>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dirty="0">
                <a:solidFill>
                  <a:schemeClr val="tx1"/>
                </a:solidFill>
                <a:ea typeface="ヒラギノ角ゴ Pro W3" pitchFamily="122" charset="-128"/>
              </a:rPr>
              <a:t>Exercises</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21" name="Title 1">
            <a:extLst>
              <a:ext uri="{FF2B5EF4-FFF2-40B4-BE49-F238E27FC236}">
                <a16:creationId xmlns:a16="http://schemas.microsoft.com/office/drawing/2014/main" id="{FC5D9D11-9923-4BEE-A08B-197E1A03A503}"/>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What is My Competitive Advantage?</a:t>
            </a:r>
          </a:p>
        </p:txBody>
      </p:sp>
      <p:sp>
        <p:nvSpPr>
          <p:cNvPr id="86018" name="Content Placeholder 2">
            <a:extLst>
              <a:ext uri="{FF2B5EF4-FFF2-40B4-BE49-F238E27FC236}">
                <a16:creationId xmlns:a16="http://schemas.microsoft.com/office/drawing/2014/main" id="{4BD068E0-9601-46DC-BDF7-C6466C59828D}"/>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cs typeface="Arial" panose="020B0604020202020204" pitchFamily="34" charset="0"/>
              </a:rPr>
              <a:t>What are your strengths and weaknesses?</a:t>
            </a:r>
          </a:p>
          <a:p>
            <a:pPr eaLnBrk="1" hangingPunct="1"/>
            <a:r>
              <a:rPr lang="en-US" altLang="en-US" dirty="0">
                <a:cs typeface="Arial" panose="020B0604020202020204" pitchFamily="34" charset="0"/>
              </a:rPr>
              <a:t>What are you doing to ensure your capabilities are dynamic?</a:t>
            </a:r>
          </a:p>
          <a:p>
            <a:pPr lvl="1" eaLnBrk="1" hangingPunct="1"/>
            <a:r>
              <a:rPr lang="en-US" altLang="en-US" dirty="0">
                <a:cs typeface="Arial" panose="020B0604020202020204" pitchFamily="34" charset="0"/>
              </a:rPr>
              <a:t>Skill upgrades, behavior modifications, etc.</a:t>
            </a:r>
          </a:p>
          <a:p>
            <a:pPr eaLnBrk="1" hangingPunct="1"/>
            <a:r>
              <a:rPr lang="en-US" altLang="en-US" dirty="0">
                <a:cs typeface="Arial" panose="020B0604020202020204" pitchFamily="34" charset="0"/>
              </a:rPr>
              <a:t>Are some of your strengths valuable, rare, and costly to imitate?</a:t>
            </a:r>
          </a:p>
          <a:p>
            <a:pPr eaLnBrk="1" hangingPunct="1"/>
            <a:r>
              <a:rPr lang="en-US" altLang="en-US" dirty="0">
                <a:cs typeface="Arial" panose="020B0604020202020204" pitchFamily="34" charset="0"/>
              </a:rPr>
              <a:t>How could you persuade your boss that you could be a vital source of sustainable competitive advantage?</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7A3E75-6AA5-42BC-9E57-1FA2CA3AB6DD}"/>
              </a:ext>
            </a:extLst>
          </p:cNvPr>
          <p:cNvSpPr>
            <a:spLocks noGrp="1"/>
          </p:cNvSpPr>
          <p:nvPr>
            <p:ph type="title"/>
          </p:nvPr>
        </p:nvSpPr>
        <p:spPr/>
        <p:txBody>
          <a:bodyPr>
            <a:normAutofit fontScale="90000"/>
          </a:bodyPr>
          <a:lstStyle/>
          <a:p>
            <a:pPr>
              <a:defRPr/>
            </a:pPr>
            <a:r>
              <a:rPr lang="en-US" dirty="0"/>
              <a:t>Small Group Exercise #1</a:t>
            </a:r>
          </a:p>
        </p:txBody>
      </p:sp>
      <p:sp>
        <p:nvSpPr>
          <p:cNvPr id="88067" name="Content Placeholder 2">
            <a:extLst>
              <a:ext uri="{FF2B5EF4-FFF2-40B4-BE49-F238E27FC236}">
                <a16:creationId xmlns:a16="http://schemas.microsoft.com/office/drawing/2014/main" id="{883D6530-FD0E-4CC5-A5D6-478238D9E493}"/>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Brand valuation: can be a key intangible resource</a:t>
            </a:r>
          </a:p>
          <a:p>
            <a:r>
              <a:rPr lang="en-US" altLang="en-US" dirty="0"/>
              <a:t>Develop two or three examples:</a:t>
            </a:r>
          </a:p>
          <a:p>
            <a:pPr lvl="1"/>
            <a:r>
              <a:rPr lang="en-US" altLang="en-US" dirty="0"/>
              <a:t>Products being called the brand name vs. the product</a:t>
            </a:r>
          </a:p>
          <a:p>
            <a:r>
              <a:rPr lang="en-US" altLang="en-US" dirty="0"/>
              <a:t>Does such brand valuation give the leading brand a competitive advantage? </a:t>
            </a:r>
          </a:p>
          <a:p>
            <a:pPr lvl="1"/>
            <a:r>
              <a:rPr lang="en-US" altLang="en-US" dirty="0"/>
              <a:t>Or does it produce confusion in the market for all products or services in that category? </a:t>
            </a:r>
          </a:p>
          <a:p>
            <a:r>
              <a:rPr lang="en-US" altLang="en-US" dirty="0"/>
              <a:t>Provide advice to the leading brand</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a:extLst>
              <a:ext uri="{FF2B5EF4-FFF2-40B4-BE49-F238E27FC236}">
                <a16:creationId xmlns:a16="http://schemas.microsoft.com/office/drawing/2014/main" id="{0B16CAE6-59DF-4961-AB0D-6FDF525B205A}"/>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dirty="0">
                <a:solidFill>
                  <a:schemeClr val="tx1"/>
                </a:solidFill>
                <a:ea typeface="ヒラギノ角ゴ Pro W3" pitchFamily="122" charset="-128"/>
              </a:rPr>
              <a:t>Chapter Case: Beats Electronics</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2F99C1-4E00-4DA2-93AD-70906E9FCDDF}"/>
              </a:ext>
            </a:extLst>
          </p:cNvPr>
          <p:cNvSpPr>
            <a:spLocks noGrp="1"/>
          </p:cNvSpPr>
          <p:nvPr>
            <p:ph type="title"/>
          </p:nvPr>
        </p:nvSpPr>
        <p:spPr/>
        <p:txBody>
          <a:bodyPr>
            <a:normAutofit fontScale="90000"/>
          </a:bodyPr>
          <a:lstStyle/>
          <a:p>
            <a:pPr>
              <a:defRPr/>
            </a:pPr>
            <a:r>
              <a:rPr lang="en-US" dirty="0"/>
              <a:t>Small Group Exercise #2 </a:t>
            </a:r>
            <a:r>
              <a:rPr lang="en-US" sz="2200" dirty="0"/>
              <a:t>(1 of 2)</a:t>
            </a:r>
          </a:p>
        </p:txBody>
      </p:sp>
      <p:sp>
        <p:nvSpPr>
          <p:cNvPr id="90115" name="Content Placeholder 2">
            <a:extLst>
              <a:ext uri="{FF2B5EF4-FFF2-40B4-BE49-F238E27FC236}">
                <a16:creationId xmlns:a16="http://schemas.microsoft.com/office/drawing/2014/main" id="{D5B2B3DA-1720-47FB-9A5E-D3F25186AACC}"/>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Groupon:</a:t>
            </a:r>
          </a:p>
          <a:p>
            <a:pPr lvl="1"/>
            <a:r>
              <a:rPr lang="en-US" altLang="en-US" dirty="0"/>
              <a:t>Vision: to be a global leader in local commerce</a:t>
            </a:r>
          </a:p>
          <a:p>
            <a:pPr lvl="1"/>
            <a:r>
              <a:rPr lang="en-US" altLang="en-US" dirty="0"/>
              <a:t>Core Competency: local market making</a:t>
            </a:r>
          </a:p>
          <a:p>
            <a:r>
              <a:rPr lang="en-US" altLang="en-US" dirty="0"/>
              <a:t>Low barriers to entry</a:t>
            </a:r>
          </a:p>
          <a:p>
            <a:r>
              <a:rPr lang="en-US" altLang="en-US" dirty="0"/>
              <a:t>Easily imitated</a:t>
            </a:r>
          </a:p>
          <a:p>
            <a:r>
              <a:rPr lang="en-US" altLang="en-US" dirty="0"/>
              <a:t>Groupon needs your advice on how to build dynamic capabilities that might help it pursue the vision of becoming a global leader in local commerce. </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19AB15-414A-414A-9A74-C2563DCCF65E}"/>
              </a:ext>
            </a:extLst>
          </p:cNvPr>
          <p:cNvSpPr>
            <a:spLocks noGrp="1"/>
          </p:cNvSpPr>
          <p:nvPr>
            <p:ph type="title"/>
          </p:nvPr>
        </p:nvSpPr>
        <p:spPr/>
        <p:txBody>
          <a:bodyPr>
            <a:normAutofit fontScale="90000"/>
          </a:bodyPr>
          <a:lstStyle/>
          <a:p>
            <a:pPr>
              <a:defRPr/>
            </a:pPr>
            <a:r>
              <a:rPr lang="en-US" dirty="0"/>
              <a:t>Small Group Exercise #2 </a:t>
            </a:r>
            <a:r>
              <a:rPr lang="en-US" sz="2200" dirty="0"/>
              <a:t>(2 of 2)</a:t>
            </a:r>
            <a:endParaRPr lang="en-US" dirty="0"/>
          </a:p>
        </p:txBody>
      </p:sp>
      <p:sp>
        <p:nvSpPr>
          <p:cNvPr id="91139" name="Content Placeholder 2">
            <a:extLst>
              <a:ext uri="{FF2B5EF4-FFF2-40B4-BE49-F238E27FC236}">
                <a16:creationId xmlns:a16="http://schemas.microsoft.com/office/drawing/2014/main" id="{8AA6B24C-EB73-4680-99E3-2194F407E3C8}"/>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How might Groupon reinvest or upgrade its technology and sales skills so it builds a global customer base?</a:t>
            </a:r>
          </a:p>
          <a:p>
            <a:pPr lvl="1"/>
            <a:r>
              <a:rPr lang="en-US" altLang="en-US" dirty="0"/>
              <a:t>For example, are there new products or services that would meet the needs of global clients in each of the local markets?</a:t>
            </a:r>
          </a:p>
          <a:p>
            <a:r>
              <a:rPr lang="en-US" altLang="en-US" dirty="0"/>
              <a:t>Brainstorm ways that Groupon might add value for its customers. </a:t>
            </a:r>
          </a:p>
          <a:p>
            <a:pPr lvl="1"/>
            <a:r>
              <a:rPr lang="en-US" altLang="en-US" dirty="0"/>
              <a:t>How might Groupon build relationships with clients that are more socially complex, making Groupon’s competencies more difficult to imitate?</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1">
            <a:extLst>
              <a:ext uri="{FF2B5EF4-FFF2-40B4-BE49-F238E27FC236}">
                <a16:creationId xmlns:a16="http://schemas.microsoft.com/office/drawing/2014/main" id="{31F4C931-C695-42F9-8C6E-A9FCC2881BE3}"/>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dirty="0">
                <a:solidFill>
                  <a:schemeClr val="tx1"/>
                </a:solidFill>
                <a:ea typeface="ヒラギノ角ゴ Pro W3" pitchFamily="122" charset="-128"/>
              </a:rPr>
              <a:t>Chapter Summary</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1">
            <a:extLst>
              <a:ext uri="{FF2B5EF4-FFF2-40B4-BE49-F238E27FC236}">
                <a16:creationId xmlns:a16="http://schemas.microsoft.com/office/drawing/2014/main" id="{54409F6A-E973-4623-AF8D-B0582D36C2E6}"/>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Take Away Concepts</a:t>
            </a:r>
            <a:r>
              <a:rPr lang="en-US" altLang="en-US" sz="2000" dirty="0">
                <a:cs typeface="Arial" panose="020B0604020202020204" pitchFamily="34" charset="0"/>
              </a:rPr>
              <a:t> (1 of 9)</a:t>
            </a:r>
            <a:endParaRPr lang="en-US" altLang="en-US" dirty="0">
              <a:cs typeface="Arial" panose="020B0604020202020204" pitchFamily="34" charset="0"/>
            </a:endParaRPr>
          </a:p>
        </p:txBody>
      </p:sp>
      <p:sp>
        <p:nvSpPr>
          <p:cNvPr id="3" name="Content Placeholder 2">
            <a:extLst>
              <a:ext uri="{FF2B5EF4-FFF2-40B4-BE49-F238E27FC236}">
                <a16:creationId xmlns:a16="http://schemas.microsoft.com/office/drawing/2014/main" id="{885D5E66-16DF-4BF9-80C0-4CBCB6C4CD07}"/>
              </a:ext>
            </a:extLst>
          </p:cNvPr>
          <p:cNvSpPr>
            <a:spLocks noGrp="1"/>
          </p:cNvSpPr>
          <p:nvPr>
            <p:ph idx="1"/>
          </p:nvPr>
        </p:nvSpPr>
        <p:spPr/>
        <p:txBody>
          <a:bodyPr/>
          <a:lstStyle/>
          <a:p>
            <a:pPr marL="0" indent="0" algn="ctr" eaLnBrk="1" hangingPunct="1">
              <a:buFont typeface="Arial" panose="020B0604020202020204" pitchFamily="34" charset="0"/>
              <a:buNone/>
              <a:defRPr/>
            </a:pPr>
            <a:r>
              <a:rPr lang="en-US" sz="2000" b="1" dirty="0"/>
              <a:t>LO 4-1 Differentiate among a firm’s core competencies, resources, capabilities, and activities.</a:t>
            </a:r>
          </a:p>
          <a:p>
            <a:pPr marL="285750" indent="-285750" eaLnBrk="1" hangingPunct="1">
              <a:buFont typeface="Arial" panose="020B0604020202020204" pitchFamily="34" charset="0"/>
              <a:buChar char="•"/>
              <a:defRPr/>
            </a:pPr>
            <a:r>
              <a:rPr lang="en-US" altLang="en-US" sz="1800" dirty="0">
                <a:latin typeface="Arial" charset="0"/>
                <a:cs typeface="Arial" charset="0"/>
              </a:rPr>
              <a:t>Core competencies are unique, deeply embedded, firm-specific strengths that allow companies to differentiate their products and services and thus create more value for customers than their rivals, or offer products and services of acceptable value at lower cost.</a:t>
            </a:r>
          </a:p>
          <a:p>
            <a:pPr marL="285750" indent="-285750" eaLnBrk="1" hangingPunct="1">
              <a:buFont typeface="Arial" panose="020B0604020202020204" pitchFamily="34" charset="0"/>
              <a:buChar char="•"/>
              <a:defRPr/>
            </a:pPr>
            <a:r>
              <a:rPr lang="en-US" altLang="en-US" sz="1800" dirty="0">
                <a:latin typeface="Arial" charset="0"/>
                <a:cs typeface="Arial" charset="0"/>
              </a:rPr>
              <a:t>Resources are any assets that a company can draw on when crafting and executing strategy.</a:t>
            </a:r>
          </a:p>
          <a:p>
            <a:pPr marL="285750" indent="-285750" eaLnBrk="1" hangingPunct="1">
              <a:buFont typeface="Arial" panose="020B0604020202020204" pitchFamily="34" charset="0"/>
              <a:buChar char="•"/>
              <a:defRPr/>
            </a:pPr>
            <a:r>
              <a:rPr lang="en-US" altLang="en-US" sz="1800" dirty="0">
                <a:latin typeface="Arial" charset="0"/>
                <a:cs typeface="Arial" charset="0"/>
              </a:rPr>
              <a:t>Capabilities are the organizational and managerial skills necessary to orchestrate a diverse set of resources to deploy them strategically.</a:t>
            </a:r>
          </a:p>
          <a:p>
            <a:pPr marL="285750" indent="-285750" eaLnBrk="1" hangingPunct="1">
              <a:buFont typeface="Arial" panose="020B0604020202020204" pitchFamily="34" charset="0"/>
              <a:buChar char="•"/>
              <a:defRPr/>
            </a:pPr>
            <a:r>
              <a:rPr lang="en-US" altLang="en-US" sz="1800" dirty="0">
                <a:latin typeface="Arial" charset="0"/>
                <a:cs typeface="Arial" charset="0"/>
              </a:rPr>
              <a:t>Activities are distinct and fine-grained business processes that enable firms to add incremental value by transforming input into goods and services.</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1">
            <a:extLst>
              <a:ext uri="{FF2B5EF4-FFF2-40B4-BE49-F238E27FC236}">
                <a16:creationId xmlns:a16="http://schemas.microsoft.com/office/drawing/2014/main" id="{8800DFA5-CFB8-484A-9036-CA873701B51B}"/>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Take Away Concepts</a:t>
            </a:r>
            <a:r>
              <a:rPr lang="en-US" altLang="en-US" sz="2000" dirty="0">
                <a:cs typeface="Arial" panose="020B0604020202020204" pitchFamily="34" charset="0"/>
              </a:rPr>
              <a:t> (2 of 9)</a:t>
            </a:r>
            <a:endParaRPr lang="en-US" altLang="en-US" dirty="0">
              <a:cs typeface="Arial" panose="020B0604020202020204" pitchFamily="34" charset="0"/>
            </a:endParaRPr>
          </a:p>
        </p:txBody>
      </p:sp>
      <p:sp>
        <p:nvSpPr>
          <p:cNvPr id="3" name="Content Placeholder 2">
            <a:extLst>
              <a:ext uri="{FF2B5EF4-FFF2-40B4-BE49-F238E27FC236}">
                <a16:creationId xmlns:a16="http://schemas.microsoft.com/office/drawing/2014/main" id="{ACE4A117-6540-40A0-BC85-535497DB9ED0}"/>
              </a:ext>
            </a:extLst>
          </p:cNvPr>
          <p:cNvSpPr>
            <a:spLocks noGrp="1"/>
          </p:cNvSpPr>
          <p:nvPr>
            <p:ph idx="1"/>
          </p:nvPr>
        </p:nvSpPr>
        <p:spPr/>
        <p:txBody>
          <a:bodyPr/>
          <a:lstStyle/>
          <a:p>
            <a:pPr marL="0" indent="0" algn="ctr" eaLnBrk="1" hangingPunct="1">
              <a:buFont typeface="Arial" panose="020B0604020202020204" pitchFamily="34" charset="0"/>
              <a:buNone/>
              <a:defRPr/>
            </a:pPr>
            <a:r>
              <a:rPr lang="en-US" sz="2000" b="1" dirty="0"/>
              <a:t>LO 4-2 Compare and contrast tangible and intangible resources.</a:t>
            </a:r>
          </a:p>
          <a:p>
            <a:pPr eaLnBrk="1" hangingPunct="1">
              <a:defRPr/>
            </a:pPr>
            <a:endParaRPr lang="en-US" altLang="en-US" sz="1800" dirty="0">
              <a:latin typeface="Arial" charset="0"/>
              <a:cs typeface="Arial" charset="0"/>
            </a:endParaRPr>
          </a:p>
          <a:p>
            <a:pPr marL="342900" indent="-342900" eaLnBrk="1" hangingPunct="1">
              <a:buFont typeface="Arial" panose="020B0604020202020204" pitchFamily="34" charset="0"/>
              <a:buChar char="•"/>
              <a:defRPr/>
            </a:pPr>
            <a:r>
              <a:rPr lang="en-US" altLang="en-US" sz="2000" dirty="0">
                <a:latin typeface="Arial" charset="0"/>
                <a:cs typeface="Arial" charset="0"/>
              </a:rPr>
              <a:t>Tangible resources have physical attributes and are visible.</a:t>
            </a:r>
          </a:p>
          <a:p>
            <a:pPr marL="342900" indent="-342900" eaLnBrk="1" hangingPunct="1">
              <a:buFont typeface="Arial" panose="020B0604020202020204" pitchFamily="34" charset="0"/>
              <a:buChar char="•"/>
              <a:defRPr/>
            </a:pPr>
            <a:r>
              <a:rPr lang="en-US" altLang="en-US" sz="2000" dirty="0">
                <a:latin typeface="Arial" charset="0"/>
                <a:cs typeface="Arial" charset="0"/>
              </a:rPr>
              <a:t>Intangible resources have no physical attributes and are invisible.</a:t>
            </a:r>
          </a:p>
          <a:p>
            <a:pPr marL="342900" indent="-342900" eaLnBrk="1" hangingPunct="1">
              <a:buFont typeface="Arial" panose="020B0604020202020204" pitchFamily="34" charset="0"/>
              <a:buChar char="•"/>
              <a:defRPr/>
            </a:pPr>
            <a:r>
              <a:rPr lang="en-US" altLang="en-US" sz="2000" dirty="0">
                <a:latin typeface="Arial" charset="0"/>
                <a:cs typeface="Arial" charset="0"/>
              </a:rPr>
              <a:t>Competitive advantage is more likely to be based on intangible resources.</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a:extLst>
              <a:ext uri="{FF2B5EF4-FFF2-40B4-BE49-F238E27FC236}">
                <a16:creationId xmlns:a16="http://schemas.microsoft.com/office/drawing/2014/main" id="{E8B8B96B-7B6E-4280-9CCB-44F316572904}"/>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Take Away Concepts</a:t>
            </a:r>
            <a:r>
              <a:rPr lang="en-US" altLang="en-US" sz="2000" dirty="0">
                <a:cs typeface="Arial" panose="020B0604020202020204" pitchFamily="34" charset="0"/>
              </a:rPr>
              <a:t> (3 of 9)</a:t>
            </a:r>
            <a:endParaRPr lang="en-US" altLang="en-US" dirty="0">
              <a:cs typeface="Arial" panose="020B0604020202020204" pitchFamily="34" charset="0"/>
            </a:endParaRPr>
          </a:p>
        </p:txBody>
      </p:sp>
      <p:sp>
        <p:nvSpPr>
          <p:cNvPr id="3" name="Content Placeholder 2">
            <a:extLst>
              <a:ext uri="{FF2B5EF4-FFF2-40B4-BE49-F238E27FC236}">
                <a16:creationId xmlns:a16="http://schemas.microsoft.com/office/drawing/2014/main" id="{FD4090C5-71BC-4BA7-9982-FC6CC5417A1F}"/>
              </a:ext>
            </a:extLst>
          </p:cNvPr>
          <p:cNvSpPr>
            <a:spLocks noGrp="1"/>
          </p:cNvSpPr>
          <p:nvPr>
            <p:ph idx="1"/>
          </p:nvPr>
        </p:nvSpPr>
        <p:spPr/>
        <p:txBody>
          <a:bodyPr/>
          <a:lstStyle/>
          <a:p>
            <a:pPr marL="0" indent="0" algn="ctr" eaLnBrk="1" hangingPunct="1">
              <a:buFont typeface="Arial" panose="020B0604020202020204" pitchFamily="34" charset="0"/>
              <a:buNone/>
              <a:defRPr/>
            </a:pPr>
            <a:r>
              <a:rPr lang="en-US" sz="2000" b="1" dirty="0"/>
              <a:t>LO 4-3 Evaluate the two critical assumptions behind the resource-based view.</a:t>
            </a:r>
          </a:p>
          <a:p>
            <a:pPr marL="342900" indent="-342900" eaLnBrk="1" hangingPunct="1">
              <a:buFont typeface="Arial" panose="020B0604020202020204" pitchFamily="34" charset="0"/>
              <a:buChar char="•"/>
              <a:defRPr/>
            </a:pPr>
            <a:r>
              <a:rPr lang="en-US" altLang="en-US" sz="2000" dirty="0">
                <a:latin typeface="Arial" charset="0"/>
                <a:cs typeface="Arial" charset="0"/>
              </a:rPr>
              <a:t>The first critical assumption—resource heterogeneity—is that bundles of resources, capabilities, and competencies differ across firms. The resource bundles of firms competing in the same industry (or even the same strategic group) are unique to some extent and thus differ from one another.</a:t>
            </a:r>
          </a:p>
          <a:p>
            <a:pPr marL="342900" indent="-342900" eaLnBrk="1" hangingPunct="1">
              <a:buFont typeface="Arial" panose="020B0604020202020204" pitchFamily="34" charset="0"/>
              <a:buChar char="•"/>
              <a:defRPr/>
            </a:pPr>
            <a:r>
              <a:rPr lang="en-US" altLang="en-US" sz="2000" dirty="0">
                <a:latin typeface="Arial" charset="0"/>
                <a:cs typeface="Arial" charset="0"/>
              </a:rPr>
              <a:t>The second critical assumption—resource immobility—is that resources tend to be “sticky” and don’t move easily from firm to firm. Because of that stickiness, the resource differences that exist between firms are difficult to replicate and, therefore, can last for a long time.</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itle 1">
            <a:extLst>
              <a:ext uri="{FF2B5EF4-FFF2-40B4-BE49-F238E27FC236}">
                <a16:creationId xmlns:a16="http://schemas.microsoft.com/office/drawing/2014/main" id="{2882FC00-32F1-4ED8-8753-59354114173C}"/>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Take Away Concepts</a:t>
            </a:r>
            <a:r>
              <a:rPr lang="en-US" altLang="en-US" sz="2000" dirty="0">
                <a:cs typeface="Arial" panose="020B0604020202020204" pitchFamily="34" charset="0"/>
              </a:rPr>
              <a:t> (4 of 9)</a:t>
            </a:r>
            <a:endParaRPr lang="en-US" altLang="en-US" dirty="0">
              <a:cs typeface="Arial" panose="020B0604020202020204" pitchFamily="34" charset="0"/>
            </a:endParaRPr>
          </a:p>
        </p:txBody>
      </p:sp>
      <p:sp>
        <p:nvSpPr>
          <p:cNvPr id="3" name="Content Placeholder 2">
            <a:extLst>
              <a:ext uri="{FF2B5EF4-FFF2-40B4-BE49-F238E27FC236}">
                <a16:creationId xmlns:a16="http://schemas.microsoft.com/office/drawing/2014/main" id="{F1B8DCBA-C67D-4F94-99DD-C190F7571370}"/>
              </a:ext>
            </a:extLst>
          </p:cNvPr>
          <p:cNvSpPr>
            <a:spLocks noGrp="1"/>
          </p:cNvSpPr>
          <p:nvPr>
            <p:ph idx="1"/>
          </p:nvPr>
        </p:nvSpPr>
        <p:spPr/>
        <p:txBody>
          <a:bodyPr/>
          <a:lstStyle/>
          <a:p>
            <a:pPr marL="0" indent="0" algn="ctr" eaLnBrk="1" hangingPunct="1">
              <a:buFont typeface="Arial" panose="020B0604020202020204" pitchFamily="34" charset="0"/>
              <a:buNone/>
              <a:defRPr/>
            </a:pPr>
            <a:r>
              <a:rPr lang="en-US" sz="2000" b="1" dirty="0"/>
              <a:t>LO 4-4 Apply the VRIO framework to assess the competitive implications of a firm’s resources.</a:t>
            </a:r>
            <a:endParaRPr lang="en-US" altLang="en-US" sz="2000" b="1" dirty="0">
              <a:latin typeface="Arial" charset="0"/>
              <a:cs typeface="Arial" charset="0"/>
            </a:endParaRPr>
          </a:p>
          <a:p>
            <a:pPr marL="285750" indent="-285750" eaLnBrk="1" hangingPunct="1">
              <a:buFont typeface="Arial" panose="020B0604020202020204" pitchFamily="34" charset="0"/>
              <a:buChar char="•"/>
              <a:defRPr/>
            </a:pPr>
            <a:r>
              <a:rPr lang="en-US" altLang="en-US" sz="1600" dirty="0">
                <a:latin typeface="Arial" charset="0"/>
                <a:cs typeface="Arial" charset="0"/>
              </a:rPr>
              <a:t>For a firm’s resource to be the basis of a competitive advantage, it must have VRIO attributes: valuable (V), rare (R), and costly to imitate (I). The firm must also be able to organize (O) in order to capture the value of the resource.</a:t>
            </a:r>
          </a:p>
          <a:p>
            <a:pPr marL="285750" indent="-285750" eaLnBrk="1" hangingPunct="1">
              <a:buFont typeface="Arial" panose="020B0604020202020204" pitchFamily="34" charset="0"/>
              <a:buChar char="•"/>
              <a:defRPr/>
            </a:pPr>
            <a:r>
              <a:rPr lang="en-US" altLang="en-US" sz="1600" dirty="0">
                <a:latin typeface="Arial" charset="0"/>
                <a:cs typeface="Arial" charset="0"/>
              </a:rPr>
              <a:t>A resource is valuable (V) if it allows the firm to take advantage of an external opportunity and/or neutralize an external threat. A valuable resource enables a firm to increase its economic value creation (V – C).</a:t>
            </a:r>
          </a:p>
          <a:p>
            <a:pPr marL="285750" indent="-285750" eaLnBrk="1" hangingPunct="1">
              <a:buFont typeface="Arial" panose="020B0604020202020204" pitchFamily="34" charset="0"/>
              <a:buChar char="•"/>
              <a:defRPr/>
            </a:pPr>
            <a:r>
              <a:rPr lang="en-US" altLang="en-US" sz="1600" dirty="0">
                <a:latin typeface="Arial" charset="0"/>
                <a:cs typeface="Arial" charset="0"/>
              </a:rPr>
              <a:t>A resource is rare (R) if the number of firms that possess it is less than the number of firms it would require to reach a state of perfect competition.</a:t>
            </a:r>
          </a:p>
          <a:p>
            <a:pPr marL="285750" indent="-285750" eaLnBrk="1" hangingPunct="1">
              <a:buFont typeface="Arial" panose="020B0604020202020204" pitchFamily="34" charset="0"/>
              <a:buChar char="•"/>
              <a:defRPr/>
            </a:pPr>
            <a:r>
              <a:rPr lang="en-US" altLang="en-US" sz="1600" dirty="0">
                <a:latin typeface="Arial" charset="0"/>
                <a:cs typeface="Arial" charset="0"/>
              </a:rPr>
              <a:t>A resource is costly to imitate (I) if firms that do not possess the resource are unable to develop or buy the resource at a comparable cost.</a:t>
            </a:r>
          </a:p>
          <a:p>
            <a:pPr marL="285750" indent="-285750" eaLnBrk="1" hangingPunct="1">
              <a:buFont typeface="Arial" panose="020B0604020202020204" pitchFamily="34" charset="0"/>
              <a:buChar char="•"/>
              <a:defRPr/>
            </a:pPr>
            <a:r>
              <a:rPr lang="en-US" altLang="en-US" sz="1600" dirty="0">
                <a:latin typeface="Arial" charset="0"/>
                <a:cs typeface="Arial" charset="0"/>
              </a:rPr>
              <a:t>The firm is organized (O) to capture the value of the resource if it has an effective organizational structure, processes, and systems in place to fully exploit the competitive potential.</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itle 1">
            <a:extLst>
              <a:ext uri="{FF2B5EF4-FFF2-40B4-BE49-F238E27FC236}">
                <a16:creationId xmlns:a16="http://schemas.microsoft.com/office/drawing/2014/main" id="{9A0F4AA0-A879-4D8F-8908-5DB744AF7684}"/>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Take Away Concepts</a:t>
            </a:r>
            <a:r>
              <a:rPr lang="en-US" altLang="en-US" sz="2000" dirty="0">
                <a:cs typeface="Arial" panose="020B0604020202020204" pitchFamily="34" charset="0"/>
              </a:rPr>
              <a:t> (5 of 9)</a:t>
            </a:r>
            <a:endParaRPr lang="en-US" altLang="en-US" dirty="0">
              <a:cs typeface="Arial" panose="020B0604020202020204" pitchFamily="34" charset="0"/>
            </a:endParaRPr>
          </a:p>
        </p:txBody>
      </p:sp>
      <p:sp>
        <p:nvSpPr>
          <p:cNvPr id="3" name="Content Placeholder 2">
            <a:extLst>
              <a:ext uri="{FF2B5EF4-FFF2-40B4-BE49-F238E27FC236}">
                <a16:creationId xmlns:a16="http://schemas.microsoft.com/office/drawing/2014/main" id="{DE1ECAB6-1E32-4C5D-80B9-2D26F31D662C}"/>
              </a:ext>
            </a:extLst>
          </p:cNvPr>
          <p:cNvSpPr>
            <a:spLocks noGrp="1"/>
          </p:cNvSpPr>
          <p:nvPr>
            <p:ph idx="1"/>
          </p:nvPr>
        </p:nvSpPr>
        <p:spPr/>
        <p:txBody>
          <a:bodyPr/>
          <a:lstStyle/>
          <a:p>
            <a:pPr marL="0" indent="0" algn="ctr" eaLnBrk="1" hangingPunct="1">
              <a:buFont typeface="Arial" panose="020B0604020202020204" pitchFamily="34" charset="0"/>
              <a:buNone/>
              <a:defRPr/>
            </a:pPr>
            <a:r>
              <a:rPr lang="en-US" sz="2000" b="1" dirty="0"/>
              <a:t>LO 4-5 Evaluate different conditions that allow a firm to sustain a competitive advantage.</a:t>
            </a:r>
            <a:endParaRPr lang="en-US" sz="800" b="1" dirty="0"/>
          </a:p>
          <a:p>
            <a:pPr marL="342900" indent="-342900" eaLnBrk="1" hangingPunct="1">
              <a:buFont typeface="Arial" panose="020B0604020202020204" pitchFamily="34" charset="0"/>
              <a:buChar char="•"/>
              <a:defRPr/>
            </a:pPr>
            <a:r>
              <a:rPr lang="en-US" altLang="en-US" sz="2000" dirty="0">
                <a:latin typeface="Arial" charset="0"/>
                <a:cs typeface="Arial" charset="0"/>
              </a:rPr>
              <a:t>Several conditions make it costly for competitors to imitate the resources, capabilities, or competencies that underlie a firm’s competitive advantage: (1) better expectations of future resource value (or simply luck), (2) path dependence, (3) causal ambiguity, (4) social complexity, and (5) intellectual property (IP) protection.  </a:t>
            </a:r>
          </a:p>
          <a:p>
            <a:pPr marL="342900" indent="-342900" eaLnBrk="1" hangingPunct="1">
              <a:buFont typeface="Arial" panose="020B0604020202020204" pitchFamily="34" charset="0"/>
              <a:buChar char="•"/>
              <a:defRPr/>
            </a:pPr>
            <a:r>
              <a:rPr lang="en-US" altLang="en-US" sz="2000" dirty="0">
                <a:latin typeface="Arial" charset="0"/>
                <a:cs typeface="Arial" charset="0"/>
              </a:rPr>
              <a:t>These barriers to imitation are isolating mechanisms because they prevent rivals from competing away the advantage a firm may enjoy.</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itle 1">
            <a:extLst>
              <a:ext uri="{FF2B5EF4-FFF2-40B4-BE49-F238E27FC236}">
                <a16:creationId xmlns:a16="http://schemas.microsoft.com/office/drawing/2014/main" id="{376F16CB-5EAF-4B7C-BF90-A52C650C9102}"/>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Take Away Concepts</a:t>
            </a:r>
            <a:r>
              <a:rPr lang="en-US" altLang="en-US" sz="2000" dirty="0">
                <a:cs typeface="Arial" panose="020B0604020202020204" pitchFamily="34" charset="0"/>
              </a:rPr>
              <a:t> (6 of 9)</a:t>
            </a:r>
            <a:endParaRPr lang="en-US" altLang="en-US" dirty="0">
              <a:cs typeface="Arial" panose="020B0604020202020204" pitchFamily="34" charset="0"/>
            </a:endParaRPr>
          </a:p>
        </p:txBody>
      </p:sp>
      <p:sp>
        <p:nvSpPr>
          <p:cNvPr id="3" name="Content Placeholder 2">
            <a:extLst>
              <a:ext uri="{FF2B5EF4-FFF2-40B4-BE49-F238E27FC236}">
                <a16:creationId xmlns:a16="http://schemas.microsoft.com/office/drawing/2014/main" id="{3543AD67-AFF5-4633-ADF2-834217CCBD1E}"/>
              </a:ext>
            </a:extLst>
          </p:cNvPr>
          <p:cNvSpPr>
            <a:spLocks noGrp="1"/>
          </p:cNvSpPr>
          <p:nvPr>
            <p:ph idx="1"/>
          </p:nvPr>
        </p:nvSpPr>
        <p:spPr/>
        <p:txBody>
          <a:bodyPr/>
          <a:lstStyle/>
          <a:p>
            <a:pPr marL="0" indent="0" algn="ctr" eaLnBrk="1" hangingPunct="1">
              <a:buFont typeface="Arial" panose="020B0604020202020204" pitchFamily="34" charset="0"/>
              <a:buNone/>
              <a:defRPr/>
            </a:pPr>
            <a:r>
              <a:rPr lang="en-US" sz="2000" b="1" dirty="0"/>
              <a:t>LO 4-6 Outline how dynamic capabilities can enable a firm to sustain a competitive advantage.</a:t>
            </a:r>
          </a:p>
          <a:p>
            <a:pPr marL="342900" indent="-342900" eaLnBrk="1" hangingPunct="1">
              <a:buFont typeface="Arial" panose="020B0604020202020204" pitchFamily="34" charset="0"/>
              <a:buChar char="•"/>
              <a:defRPr/>
            </a:pPr>
            <a:r>
              <a:rPr lang="en-US" altLang="en-US" sz="2000" dirty="0">
                <a:latin typeface="Arial" charset="0"/>
                <a:cs typeface="Arial" charset="0"/>
              </a:rPr>
              <a:t>To sustain a competitive advantage, any fit between a firm’s internal strengths and the external environment must be dynamic.</a:t>
            </a:r>
          </a:p>
          <a:p>
            <a:pPr marL="342900" indent="-342900" eaLnBrk="1" hangingPunct="1">
              <a:buFont typeface="Arial" panose="020B0604020202020204" pitchFamily="34" charset="0"/>
              <a:buChar char="•"/>
              <a:defRPr/>
            </a:pPr>
            <a:r>
              <a:rPr lang="en-US" altLang="en-US" sz="2000" dirty="0">
                <a:latin typeface="Arial" charset="0"/>
                <a:cs typeface="Arial" charset="0"/>
              </a:rPr>
              <a:t>Dynamic capabilities allow a firm to create, deploy, modify, reconfigure, or upgrade its resource base to gain and sustain competitive advantage in a constantly changing environment.</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a:extLst>
              <a:ext uri="{FF2B5EF4-FFF2-40B4-BE49-F238E27FC236}">
                <a16:creationId xmlns:a16="http://schemas.microsoft.com/office/drawing/2014/main" id="{784814AF-F423-4247-9B5F-43C016D1AB02}"/>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Take Away Concepts</a:t>
            </a:r>
            <a:r>
              <a:rPr lang="en-US" altLang="en-US" sz="2000" dirty="0">
                <a:cs typeface="Arial" panose="020B0604020202020204" pitchFamily="34" charset="0"/>
              </a:rPr>
              <a:t> (7 of 9)</a:t>
            </a:r>
            <a:endParaRPr lang="en-US" altLang="en-US" dirty="0">
              <a:cs typeface="Arial" panose="020B0604020202020204" pitchFamily="34" charset="0"/>
            </a:endParaRPr>
          </a:p>
        </p:txBody>
      </p:sp>
      <p:sp>
        <p:nvSpPr>
          <p:cNvPr id="3" name="Content Placeholder 2">
            <a:extLst>
              <a:ext uri="{FF2B5EF4-FFF2-40B4-BE49-F238E27FC236}">
                <a16:creationId xmlns:a16="http://schemas.microsoft.com/office/drawing/2014/main" id="{4A7609FA-B88C-4DAC-AD1D-8749B0DFC23E}"/>
              </a:ext>
            </a:extLst>
          </p:cNvPr>
          <p:cNvSpPr>
            <a:spLocks noGrp="1"/>
          </p:cNvSpPr>
          <p:nvPr>
            <p:ph idx="1"/>
          </p:nvPr>
        </p:nvSpPr>
        <p:spPr/>
        <p:txBody>
          <a:bodyPr/>
          <a:lstStyle/>
          <a:p>
            <a:pPr marL="0" indent="0" algn="ctr" eaLnBrk="1" hangingPunct="1">
              <a:buFont typeface="Arial" panose="020B0604020202020204" pitchFamily="34" charset="0"/>
              <a:buNone/>
              <a:defRPr/>
            </a:pPr>
            <a:r>
              <a:rPr lang="en-US" sz="2000" b="1" dirty="0"/>
              <a:t>LO 4-7 Apply a value chain analysis to understand which of the firm’s activities in the process of transforming inputs into outputs generate differentiation and which drive costs.</a:t>
            </a:r>
          </a:p>
          <a:p>
            <a:pPr marL="285750" indent="-285750" eaLnBrk="1" hangingPunct="1">
              <a:buFont typeface="Arial" panose="020B0604020202020204" pitchFamily="34" charset="0"/>
              <a:buChar char="•"/>
              <a:defRPr/>
            </a:pPr>
            <a:r>
              <a:rPr lang="en-US" altLang="en-US" sz="1600" dirty="0">
                <a:latin typeface="Arial" charset="0"/>
                <a:cs typeface="Arial" charset="0"/>
              </a:rPr>
              <a:t>The value chain describes the internal activities a firm engages in when transforming inputs into outputs.</a:t>
            </a:r>
          </a:p>
          <a:p>
            <a:pPr marL="285750" indent="-285750" eaLnBrk="1" hangingPunct="1">
              <a:buFont typeface="Arial" panose="020B0604020202020204" pitchFamily="34" charset="0"/>
              <a:buChar char="•"/>
              <a:defRPr/>
            </a:pPr>
            <a:r>
              <a:rPr lang="en-US" altLang="en-US" sz="1600" dirty="0">
                <a:latin typeface="Arial" charset="0"/>
                <a:cs typeface="Arial" charset="0"/>
              </a:rPr>
              <a:t>Each activity the firm performs along the horizontal chain adds incremental value and incremental costs.</a:t>
            </a:r>
          </a:p>
          <a:p>
            <a:pPr marL="285750" indent="-285750" eaLnBrk="1" hangingPunct="1">
              <a:buFont typeface="Arial" panose="020B0604020202020204" pitchFamily="34" charset="0"/>
              <a:buChar char="•"/>
              <a:defRPr/>
            </a:pPr>
            <a:r>
              <a:rPr lang="en-US" altLang="en-US" sz="1600" dirty="0">
                <a:latin typeface="Arial" charset="0"/>
                <a:cs typeface="Arial" charset="0"/>
              </a:rPr>
              <a:t>A careful analysis of the value chain allows managers to obtain a more detailed and fine-grained understanding of how the firm’s economic value creation breaks down into a distinct set of activities that helps determine perceived value and the costs to create it.</a:t>
            </a:r>
          </a:p>
          <a:p>
            <a:pPr marL="285750" indent="-285750" eaLnBrk="1" hangingPunct="1">
              <a:buFont typeface="Arial" panose="020B0604020202020204" pitchFamily="34" charset="0"/>
              <a:buChar char="•"/>
              <a:defRPr/>
            </a:pPr>
            <a:r>
              <a:rPr lang="en-US" altLang="en-US" sz="1600" dirty="0">
                <a:latin typeface="Arial" charset="0"/>
                <a:cs typeface="Arial" charset="0"/>
              </a:rPr>
              <a:t>When a firm’s set of distinct activities is able to generate value greater than the costs to create it, the firm obtains a profit margin (assuming the market price the firm is able to command exceeds the costs of value creation).</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BDBCA7"/>
        </a:solidFill>
        <a:effectLst/>
      </p:bgPr>
    </p:bg>
    <p:spTree>
      <p:nvGrpSpPr>
        <p:cNvPr id="1" name=""/>
        <p:cNvGrpSpPr/>
        <p:nvPr/>
      </p:nvGrpSpPr>
      <p:grpSpPr>
        <a:xfrm>
          <a:off x="0" y="0"/>
          <a:ext cx="0" cy="0"/>
          <a:chOff x="0" y="0"/>
          <a:chExt cx="0" cy="0"/>
        </a:xfrm>
      </p:grpSpPr>
      <p:sp>
        <p:nvSpPr>
          <p:cNvPr id="63490" name="Title 1">
            <a:extLst>
              <a:ext uri="{FF2B5EF4-FFF2-40B4-BE49-F238E27FC236}">
                <a16:creationId xmlns:a16="http://schemas.microsoft.com/office/drawing/2014/main" id="{F9A66D0F-A50A-4F2B-8164-85526A0A2DA5}"/>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Chapter Case 4: Beats </a:t>
            </a:r>
            <a:r>
              <a:rPr lang="en-US" altLang="en-US" sz="2000" dirty="0">
                <a:cs typeface="Arial" panose="020B0604020202020204" pitchFamily="34" charset="0"/>
              </a:rPr>
              <a:t>(1 of 4)</a:t>
            </a:r>
            <a:endParaRPr lang="en-US" altLang="en-US" sz="2000" dirty="0"/>
          </a:p>
        </p:txBody>
      </p:sp>
      <p:sp>
        <p:nvSpPr>
          <p:cNvPr id="63491" name="Content Placeholder 2">
            <a:extLst>
              <a:ext uri="{FF2B5EF4-FFF2-40B4-BE49-F238E27FC236}">
                <a16:creationId xmlns:a16="http://schemas.microsoft.com/office/drawing/2014/main" id="{9A742725-64A1-4CE0-8D56-AA7C23A508A3}"/>
              </a:ext>
            </a:extLst>
          </p:cNvPr>
          <p:cNvSpPr>
            <a:spLocks noGrp="1"/>
          </p:cNvSpPr>
          <p:nvPr>
            <p:ph idx="1"/>
          </p:nvPr>
        </p:nvSpPr>
        <p:spPr bwMode="auto">
          <a:xfrm>
            <a:off x="457200" y="1219200"/>
            <a:ext cx="8229600" cy="5135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cs typeface="Arial" panose="020B0604020202020204" pitchFamily="34" charset="0"/>
              </a:rPr>
              <a:t>Beats: </a:t>
            </a:r>
          </a:p>
          <a:p>
            <a:pPr lvl="1" eaLnBrk="1" hangingPunct="1"/>
            <a:r>
              <a:rPr lang="en-US" altLang="en-US" dirty="0">
                <a:cs typeface="Arial" panose="020B0604020202020204" pitchFamily="34" charset="0"/>
              </a:rPr>
              <a:t>Premium consumer headphones</a:t>
            </a:r>
          </a:p>
          <a:p>
            <a:pPr lvl="1" eaLnBrk="1" hangingPunct="1"/>
            <a:r>
              <a:rPr lang="en-US" altLang="en-US" dirty="0">
                <a:cs typeface="Arial" panose="020B0604020202020204" pitchFamily="34" charset="0"/>
              </a:rPr>
              <a:t>Streaming music</a:t>
            </a:r>
          </a:p>
          <a:p>
            <a:pPr eaLnBrk="1" hangingPunct="1"/>
            <a:r>
              <a:rPr lang="en-US" altLang="en-US" dirty="0">
                <a:cs typeface="Arial" panose="020B0604020202020204" pitchFamily="34" charset="0"/>
              </a:rPr>
              <a:t>Apple acquired Beats Electronics for $3 billion</a:t>
            </a:r>
          </a:p>
          <a:p>
            <a:pPr lvl="1" eaLnBrk="1" hangingPunct="1"/>
            <a:r>
              <a:rPr lang="en-US" altLang="en-US" dirty="0">
                <a:cs typeface="Arial" panose="020B0604020202020204" pitchFamily="34" charset="0"/>
              </a:rPr>
              <a:t>Dr. Dre: producer, rapper, entrepreneur</a:t>
            </a:r>
          </a:p>
          <a:p>
            <a:pPr lvl="1" eaLnBrk="1" hangingPunct="1"/>
            <a:r>
              <a:rPr lang="en-US" altLang="en-US" dirty="0">
                <a:cs typeface="Arial" panose="020B0604020202020204" pitchFamily="34" charset="0"/>
              </a:rPr>
              <a:t>Largest acquisition in Apple’s history</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le 1">
            <a:extLst>
              <a:ext uri="{FF2B5EF4-FFF2-40B4-BE49-F238E27FC236}">
                <a16:creationId xmlns:a16="http://schemas.microsoft.com/office/drawing/2014/main" id="{5665594B-B3DF-471C-BE15-F8DAB494541C}"/>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Take Away Concepts</a:t>
            </a:r>
            <a:r>
              <a:rPr lang="en-US" altLang="en-US" sz="2000" dirty="0">
                <a:cs typeface="Arial" panose="020B0604020202020204" pitchFamily="34" charset="0"/>
              </a:rPr>
              <a:t> (8 of 9)</a:t>
            </a:r>
            <a:endParaRPr lang="en-US" altLang="en-US" dirty="0">
              <a:cs typeface="Arial" panose="020B0604020202020204" pitchFamily="34" charset="0"/>
            </a:endParaRPr>
          </a:p>
        </p:txBody>
      </p:sp>
      <p:sp>
        <p:nvSpPr>
          <p:cNvPr id="3" name="Content Placeholder 2">
            <a:extLst>
              <a:ext uri="{FF2B5EF4-FFF2-40B4-BE49-F238E27FC236}">
                <a16:creationId xmlns:a16="http://schemas.microsoft.com/office/drawing/2014/main" id="{6B8DAD27-C3FA-4873-82B7-90405C4A4C54}"/>
              </a:ext>
            </a:extLst>
          </p:cNvPr>
          <p:cNvSpPr>
            <a:spLocks noGrp="1"/>
          </p:cNvSpPr>
          <p:nvPr>
            <p:ph idx="1"/>
          </p:nvPr>
        </p:nvSpPr>
        <p:spPr/>
        <p:txBody>
          <a:bodyPr/>
          <a:lstStyle/>
          <a:p>
            <a:pPr marL="0" indent="0" algn="ctr" eaLnBrk="1" hangingPunct="1">
              <a:buFont typeface="Arial" panose="020B0604020202020204" pitchFamily="34" charset="0"/>
              <a:buNone/>
              <a:defRPr/>
            </a:pPr>
            <a:r>
              <a:rPr lang="en-US" sz="2000" b="1" dirty="0"/>
              <a:t>LO 4-8 Identify competitive advantage as residing in a network of distinct activities.</a:t>
            </a:r>
          </a:p>
          <a:p>
            <a:pPr marL="342900" indent="-342900" eaLnBrk="1" hangingPunct="1">
              <a:buFont typeface="Arial" panose="020B0604020202020204" pitchFamily="34" charset="0"/>
              <a:buChar char="•"/>
              <a:defRPr/>
            </a:pPr>
            <a:r>
              <a:rPr lang="en-US" altLang="en-US" sz="2000" dirty="0">
                <a:latin typeface="Arial" charset="0"/>
                <a:cs typeface="Arial" charset="0"/>
              </a:rPr>
              <a:t>A strategic activity system conceives of a firm as a network of interconnected firm activities. </a:t>
            </a:r>
          </a:p>
          <a:p>
            <a:pPr marL="342900" indent="-342900" eaLnBrk="1" hangingPunct="1">
              <a:buFont typeface="Arial" panose="020B0604020202020204" pitchFamily="34" charset="0"/>
              <a:buChar char="•"/>
              <a:defRPr/>
            </a:pPr>
            <a:r>
              <a:rPr lang="en-US" altLang="en-US" sz="2000" dirty="0">
                <a:latin typeface="Arial" charset="0"/>
                <a:cs typeface="Arial" charset="0"/>
              </a:rPr>
              <a:t>A network of primary and supporting firm activities can create a strategic fit that can lead to a competitive advantage. </a:t>
            </a:r>
          </a:p>
          <a:p>
            <a:pPr marL="342900" indent="-342900" eaLnBrk="1" hangingPunct="1">
              <a:buFont typeface="Arial" panose="020B0604020202020204" pitchFamily="34" charset="0"/>
              <a:buChar char="•"/>
              <a:defRPr/>
            </a:pPr>
            <a:r>
              <a:rPr lang="en-US" altLang="en-US" sz="2000" dirty="0">
                <a:latin typeface="Arial" charset="0"/>
                <a:cs typeface="Arial" charset="0"/>
              </a:rPr>
              <a:t>To sustain a competitive advantage, firms need to hone, fine-tune, and upgrade their strategic activity systems over time, in response to changes in the external environment and to moves of competitors.</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itle 1">
            <a:extLst>
              <a:ext uri="{FF2B5EF4-FFF2-40B4-BE49-F238E27FC236}">
                <a16:creationId xmlns:a16="http://schemas.microsoft.com/office/drawing/2014/main" id="{11808EEA-6D0A-4F10-A649-D4B796DE24F6}"/>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Take Away Concepts</a:t>
            </a:r>
            <a:r>
              <a:rPr lang="en-US" altLang="en-US" sz="2000" dirty="0">
                <a:cs typeface="Arial" panose="020B0604020202020204" pitchFamily="34" charset="0"/>
              </a:rPr>
              <a:t> (9 of 9)</a:t>
            </a:r>
            <a:endParaRPr lang="en-US" altLang="en-US" dirty="0">
              <a:cs typeface="Arial" panose="020B0604020202020204" pitchFamily="34" charset="0"/>
            </a:endParaRPr>
          </a:p>
        </p:txBody>
      </p:sp>
      <p:sp>
        <p:nvSpPr>
          <p:cNvPr id="3" name="Content Placeholder 2">
            <a:extLst>
              <a:ext uri="{FF2B5EF4-FFF2-40B4-BE49-F238E27FC236}">
                <a16:creationId xmlns:a16="http://schemas.microsoft.com/office/drawing/2014/main" id="{DB92198C-39E5-4103-8165-8956735A4D54}"/>
              </a:ext>
            </a:extLst>
          </p:cNvPr>
          <p:cNvSpPr>
            <a:spLocks noGrp="1"/>
          </p:cNvSpPr>
          <p:nvPr>
            <p:ph idx="1"/>
          </p:nvPr>
        </p:nvSpPr>
        <p:spPr/>
        <p:txBody>
          <a:bodyPr/>
          <a:lstStyle/>
          <a:p>
            <a:pPr marL="0" indent="0" algn="ctr" eaLnBrk="1" hangingPunct="1">
              <a:buFont typeface="Arial" panose="020B0604020202020204" pitchFamily="34" charset="0"/>
              <a:buNone/>
              <a:defRPr/>
            </a:pPr>
            <a:r>
              <a:rPr lang="en-US" sz="2000" b="1" dirty="0"/>
              <a:t>LO 4-9 Conduct a SWOT analysis to generate insights from external and internal analysis and derive strategic implications.</a:t>
            </a:r>
          </a:p>
          <a:p>
            <a:pPr marL="342900" indent="-342900" eaLnBrk="1" hangingPunct="1">
              <a:buFont typeface="Arial" panose="020B0604020202020204" pitchFamily="34" charset="0"/>
              <a:buChar char="•"/>
              <a:defRPr/>
            </a:pPr>
            <a:r>
              <a:rPr lang="en-US" altLang="en-US" sz="2000" dirty="0">
                <a:latin typeface="Arial" charset="0"/>
                <a:cs typeface="Arial" charset="0"/>
              </a:rPr>
              <a:t>Formulating a strategy that increases the chances of gaining and sustaining a competitive advantage is based on synthesizing insights obtained from an internal analysis of the company’s strengths (S) and weaknesses (W) with those from an analysis of external opportunities (O) and threats (T).</a:t>
            </a:r>
          </a:p>
          <a:p>
            <a:pPr marL="342900" indent="-342900" eaLnBrk="1" hangingPunct="1">
              <a:buFont typeface="Arial" panose="020B0604020202020204" pitchFamily="34" charset="0"/>
              <a:buChar char="•"/>
              <a:defRPr/>
            </a:pPr>
            <a:r>
              <a:rPr lang="en-US" altLang="en-US" sz="2000" dirty="0">
                <a:latin typeface="Arial" charset="0"/>
                <a:cs typeface="Arial" charset="0"/>
              </a:rPr>
              <a:t>The strategic implications of a SWOT analysis should help the firm to leverage its internal strengths to exploit external opportunities, while mitigating internal weaknesses and external threats.</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a:extLst>
              <a:ext uri="{FF2B5EF4-FFF2-40B4-BE49-F238E27FC236}">
                <a16:creationId xmlns:a16="http://schemas.microsoft.com/office/drawing/2014/main" id="{15BB2B24-E2C1-4C40-8521-E0B78A2E6D94}"/>
              </a:ext>
            </a:extLst>
          </p:cNvPr>
          <p:cNvSpPr>
            <a:spLocks noGrp="1"/>
          </p:cNvSpPr>
          <p:nvPr>
            <p:ph type="title"/>
          </p:nvPr>
        </p:nvSpPr>
        <p:spPr>
          <a:xfrm>
            <a:off x="0" y="228600"/>
            <a:ext cx="9144000" cy="609600"/>
          </a:xfrm>
        </p:spPr>
        <p:txBody>
          <a:bodyPr>
            <a:normAutofit fontScale="90000"/>
          </a:bodyPr>
          <a:lstStyle/>
          <a:p>
            <a:pPr eaLnBrk="1" hangingPunct="1">
              <a:defRPr/>
            </a:pPr>
            <a:r>
              <a:rPr lang="en-US" altLang="en-US" dirty="0">
                <a:latin typeface="Arial" charset="0"/>
                <a:cs typeface="Arial" charset="0"/>
              </a:rPr>
              <a:t>Key Terms</a:t>
            </a:r>
          </a:p>
        </p:txBody>
      </p:sp>
      <p:sp>
        <p:nvSpPr>
          <p:cNvPr id="102403" name="Content Placeholder 2">
            <a:extLst>
              <a:ext uri="{FF2B5EF4-FFF2-40B4-BE49-F238E27FC236}">
                <a16:creationId xmlns:a16="http://schemas.microsoft.com/office/drawing/2014/main" id="{3C976402-CFB3-4AAE-BA26-38805F6EFEBF}"/>
              </a:ext>
            </a:extLst>
          </p:cNvPr>
          <p:cNvSpPr>
            <a:spLocks noGrp="1"/>
          </p:cNvSpPr>
          <p:nvPr>
            <p:ph sz="half" idx="1"/>
          </p:nvPr>
        </p:nvSpPr>
        <p:spPr bwMode="auto">
          <a:xfrm>
            <a:off x="457200" y="1295400"/>
            <a:ext cx="4038600" cy="56165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1600" dirty="0">
                <a:cs typeface="Arial" panose="020B0604020202020204" pitchFamily="34" charset="0"/>
              </a:rPr>
              <a:t>Activities  </a:t>
            </a:r>
          </a:p>
          <a:p>
            <a:pPr eaLnBrk="1" hangingPunct="1"/>
            <a:r>
              <a:rPr lang="en-US" altLang="en-US" sz="1600" dirty="0">
                <a:cs typeface="Arial" panose="020B0604020202020204" pitchFamily="34" charset="0"/>
              </a:rPr>
              <a:t>Capabilities </a:t>
            </a:r>
          </a:p>
          <a:p>
            <a:pPr eaLnBrk="1" hangingPunct="1"/>
            <a:r>
              <a:rPr lang="en-US" altLang="en-US" sz="1600" dirty="0">
                <a:cs typeface="Arial" panose="020B0604020202020204" pitchFamily="34" charset="0"/>
              </a:rPr>
              <a:t>Causal ambiguity  </a:t>
            </a:r>
          </a:p>
          <a:p>
            <a:pPr eaLnBrk="1" hangingPunct="1"/>
            <a:r>
              <a:rPr lang="en-US" altLang="en-US" sz="1600" dirty="0">
                <a:cs typeface="Arial" panose="020B0604020202020204" pitchFamily="34" charset="0"/>
              </a:rPr>
              <a:t>Core competencies </a:t>
            </a:r>
          </a:p>
          <a:p>
            <a:pPr eaLnBrk="1" hangingPunct="1"/>
            <a:r>
              <a:rPr lang="en-US" altLang="en-US" sz="1600" dirty="0">
                <a:cs typeface="Arial" panose="020B0604020202020204" pitchFamily="34" charset="0"/>
              </a:rPr>
              <a:t>Core rigidity </a:t>
            </a:r>
          </a:p>
          <a:p>
            <a:pPr eaLnBrk="1" hangingPunct="1"/>
            <a:r>
              <a:rPr lang="en-US" altLang="en-US" sz="1600" dirty="0">
                <a:cs typeface="Arial" panose="020B0604020202020204" pitchFamily="34" charset="0"/>
              </a:rPr>
              <a:t>Costly-to-imitate resource </a:t>
            </a:r>
          </a:p>
          <a:p>
            <a:pPr eaLnBrk="1" hangingPunct="1"/>
            <a:r>
              <a:rPr lang="en-US" altLang="en-US" sz="1600" dirty="0">
                <a:cs typeface="Arial" panose="020B0604020202020204" pitchFamily="34" charset="0"/>
              </a:rPr>
              <a:t>Dynamic capabilities </a:t>
            </a:r>
          </a:p>
          <a:p>
            <a:pPr eaLnBrk="1" hangingPunct="1"/>
            <a:r>
              <a:rPr lang="en-US" altLang="en-US" sz="1600" dirty="0">
                <a:cs typeface="Arial" panose="020B0604020202020204" pitchFamily="34" charset="0"/>
              </a:rPr>
              <a:t>Dynamic capabilities perspective </a:t>
            </a:r>
          </a:p>
          <a:p>
            <a:r>
              <a:rPr lang="en-US" altLang="en-US" sz="1600" dirty="0"/>
              <a:t>Intangible resources </a:t>
            </a:r>
          </a:p>
          <a:p>
            <a:r>
              <a:rPr lang="en-IN" altLang="en-US" sz="1600" dirty="0"/>
              <a:t>Intellectual property (IP) protection </a:t>
            </a:r>
            <a:endParaRPr lang="en-US" altLang="en-US" sz="1600" dirty="0"/>
          </a:p>
          <a:p>
            <a:r>
              <a:rPr lang="en-US" altLang="en-US" sz="1600" dirty="0"/>
              <a:t>Isolating mechanisms  </a:t>
            </a:r>
          </a:p>
          <a:p>
            <a:r>
              <a:rPr lang="en-US" altLang="en-US" sz="1600" dirty="0"/>
              <a:t>Organized to capture value </a:t>
            </a:r>
          </a:p>
          <a:p>
            <a:r>
              <a:rPr lang="en-US" altLang="en-US" sz="1600" dirty="0"/>
              <a:t>Path dependence </a:t>
            </a:r>
          </a:p>
          <a:p>
            <a:r>
              <a:rPr lang="en-US" altLang="en-US" sz="1600" dirty="0"/>
              <a:t>Primary activities  </a:t>
            </a:r>
          </a:p>
          <a:p>
            <a:pPr eaLnBrk="1" hangingPunct="1"/>
            <a:endParaRPr lang="en-US" altLang="en-US" sz="1600" dirty="0">
              <a:cs typeface="Arial" panose="020B0604020202020204" pitchFamily="34" charset="0"/>
            </a:endParaRPr>
          </a:p>
        </p:txBody>
      </p:sp>
      <p:sp>
        <p:nvSpPr>
          <p:cNvPr id="102404" name="Content Placeholder 2">
            <a:extLst>
              <a:ext uri="{FF2B5EF4-FFF2-40B4-BE49-F238E27FC236}">
                <a16:creationId xmlns:a16="http://schemas.microsoft.com/office/drawing/2014/main" id="{AC9000AA-B6EB-4884-AFF0-FC8D8C2B5270}"/>
              </a:ext>
            </a:extLst>
          </p:cNvPr>
          <p:cNvSpPr>
            <a:spLocks noGrp="1"/>
          </p:cNvSpPr>
          <p:nvPr>
            <p:ph sz="half" idx="2"/>
          </p:nvPr>
        </p:nvSpPr>
        <p:spPr bwMode="auto">
          <a:xfrm>
            <a:off x="4648200" y="1295400"/>
            <a:ext cx="4038600" cy="56165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1600" dirty="0"/>
              <a:t>Rare resource </a:t>
            </a:r>
          </a:p>
          <a:p>
            <a:r>
              <a:rPr lang="en-US" altLang="en-US" sz="1600" dirty="0"/>
              <a:t>Resource-based view </a:t>
            </a:r>
          </a:p>
          <a:p>
            <a:r>
              <a:rPr lang="en-US" altLang="en-US" sz="1600" dirty="0"/>
              <a:t>Resource flows </a:t>
            </a:r>
          </a:p>
          <a:p>
            <a:r>
              <a:rPr lang="en-US" altLang="en-US" sz="1600" dirty="0"/>
              <a:t>Resource heterogeneity </a:t>
            </a:r>
          </a:p>
          <a:p>
            <a:r>
              <a:rPr lang="en-US" altLang="en-US" sz="1600" dirty="0"/>
              <a:t>Resource immobility </a:t>
            </a:r>
          </a:p>
          <a:p>
            <a:r>
              <a:rPr lang="en-US" altLang="en-US" sz="1600" dirty="0"/>
              <a:t>Resource stocks </a:t>
            </a:r>
          </a:p>
          <a:p>
            <a:r>
              <a:rPr lang="en-US" altLang="en-US" sz="1600" dirty="0"/>
              <a:t>Resources  </a:t>
            </a:r>
          </a:p>
          <a:p>
            <a:r>
              <a:rPr lang="en-US" altLang="en-US" sz="1600" dirty="0"/>
              <a:t>Social complexity </a:t>
            </a:r>
          </a:p>
          <a:p>
            <a:r>
              <a:rPr lang="en-US" altLang="en-US" sz="1600" dirty="0"/>
              <a:t>Support activities </a:t>
            </a:r>
          </a:p>
          <a:p>
            <a:r>
              <a:rPr lang="en-US" altLang="en-US" sz="1600" dirty="0"/>
              <a:t>SWOT analysis </a:t>
            </a:r>
          </a:p>
          <a:p>
            <a:r>
              <a:rPr lang="en-US" altLang="en-US" sz="1600" dirty="0"/>
              <a:t>Tangible resources </a:t>
            </a:r>
          </a:p>
          <a:p>
            <a:r>
              <a:rPr lang="en-US" altLang="en-US" sz="1600" dirty="0"/>
              <a:t>Valuable resource </a:t>
            </a:r>
          </a:p>
          <a:p>
            <a:r>
              <a:rPr lang="en-US" altLang="en-US" sz="1600" dirty="0"/>
              <a:t>Value chain </a:t>
            </a:r>
          </a:p>
          <a:p>
            <a:r>
              <a:rPr lang="en-US" altLang="en-US" sz="1600" dirty="0"/>
              <a:t>VRIO framework </a:t>
            </a:r>
          </a:p>
          <a:p>
            <a:endParaRPr lang="en-US" altLang="en-US" dirty="0"/>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Title 1">
            <a:extLst>
              <a:ext uri="{FF2B5EF4-FFF2-40B4-BE49-F238E27FC236}">
                <a16:creationId xmlns:a16="http://schemas.microsoft.com/office/drawing/2014/main" id="{AD5396CB-5EEA-4938-A91F-373861FE2E6C}"/>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dirty="0">
                <a:solidFill>
                  <a:schemeClr val="tx1"/>
                </a:solidFill>
                <a:ea typeface="ヒラギノ角ゴ Pro W3" pitchFamily="122" charset="-128"/>
              </a:rPr>
              <a:t>Strategy Smart Videos</a:t>
            </a: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itle 1">
            <a:extLst>
              <a:ext uri="{FF2B5EF4-FFF2-40B4-BE49-F238E27FC236}">
                <a16:creationId xmlns:a16="http://schemas.microsoft.com/office/drawing/2014/main" id="{7478ACB2-9E2E-4B18-BC21-252C99E7BAE2}"/>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Strategy Smart Videos </a:t>
            </a:r>
            <a:r>
              <a:rPr lang="en-US" altLang="en-US" sz="2000" dirty="0">
                <a:cs typeface="Arial" panose="020B0604020202020204" pitchFamily="34" charset="0"/>
              </a:rPr>
              <a:t>(1 of 8)</a:t>
            </a:r>
            <a:endParaRPr lang="en-US" altLang="en-US" dirty="0">
              <a:cs typeface="Arial" panose="020B0604020202020204" pitchFamily="34" charset="0"/>
            </a:endParaRPr>
          </a:p>
        </p:txBody>
      </p:sp>
      <p:sp>
        <p:nvSpPr>
          <p:cNvPr id="104451" name="Content Placeholder 2">
            <a:extLst>
              <a:ext uri="{FF2B5EF4-FFF2-40B4-BE49-F238E27FC236}">
                <a16:creationId xmlns:a16="http://schemas.microsoft.com/office/drawing/2014/main" id="{ACE3EA6B-5192-4CBF-BDFB-1857FEA5DAED}"/>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Honda: The Power of Dreams</a:t>
            </a:r>
          </a:p>
          <a:p>
            <a:r>
              <a:rPr lang="en-US" altLang="en-US" dirty="0">
                <a:cs typeface="Arial" panose="020B0604020202020204" pitchFamily="34" charset="0"/>
              </a:rPr>
              <a:t>Competencies are honed over long periods of time through learning from failure </a:t>
            </a:r>
          </a:p>
          <a:p>
            <a:r>
              <a:rPr lang="en-US" altLang="en-US" dirty="0">
                <a:cs typeface="Arial" panose="020B0604020202020204" pitchFamily="34" charset="0"/>
              </a:rPr>
              <a:t>Link:</a:t>
            </a:r>
          </a:p>
          <a:p>
            <a:pPr lvl="1"/>
            <a:r>
              <a:rPr lang="en-US" altLang="en-US" dirty="0">
                <a:cs typeface="Arial" panose="020B0604020202020204" pitchFamily="34" charset="0"/>
                <a:hlinkClick r:id="rId3"/>
              </a:rPr>
              <a:t>http://www.youtube.com/watch?v=1bPzCZCmMfQ</a:t>
            </a:r>
            <a:endParaRPr lang="en-US" altLang="en-US" dirty="0">
              <a:cs typeface="Arial" panose="020B0604020202020204" pitchFamily="34" charset="0"/>
            </a:endParaRPr>
          </a:p>
          <a:p>
            <a:r>
              <a:rPr lang="en-US" altLang="en-US" dirty="0">
                <a:cs typeface="Arial" panose="020B0604020202020204" pitchFamily="34" charset="0"/>
              </a:rPr>
              <a:t>8:22 Minutes</a:t>
            </a: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itle 1">
            <a:extLst>
              <a:ext uri="{FF2B5EF4-FFF2-40B4-BE49-F238E27FC236}">
                <a16:creationId xmlns:a16="http://schemas.microsoft.com/office/drawing/2014/main" id="{A401D854-4C01-4A24-BDD7-B917D5A4C796}"/>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Strategy Smart Videos </a:t>
            </a:r>
            <a:r>
              <a:rPr lang="en-US" altLang="en-US" sz="2000" dirty="0">
                <a:cs typeface="Arial" panose="020B0604020202020204" pitchFamily="34" charset="0"/>
              </a:rPr>
              <a:t>(2 of 8)</a:t>
            </a:r>
            <a:endParaRPr lang="en-US" altLang="en-US" dirty="0">
              <a:cs typeface="Arial" panose="020B0604020202020204" pitchFamily="34" charset="0"/>
            </a:endParaRPr>
          </a:p>
        </p:txBody>
      </p:sp>
      <p:sp>
        <p:nvSpPr>
          <p:cNvPr id="3" name="Content Placeholder 2">
            <a:extLst>
              <a:ext uri="{FF2B5EF4-FFF2-40B4-BE49-F238E27FC236}">
                <a16:creationId xmlns:a16="http://schemas.microsoft.com/office/drawing/2014/main" id="{0FB78F93-8C00-4565-BBD4-513A78832C9E}"/>
              </a:ext>
            </a:extLst>
          </p:cNvPr>
          <p:cNvSpPr>
            <a:spLocks noGrp="1"/>
          </p:cNvSpPr>
          <p:nvPr>
            <p:ph idx="1"/>
          </p:nvPr>
        </p:nvSpPr>
        <p:spPr/>
        <p:txBody>
          <a:bodyPr/>
          <a:lstStyle/>
          <a:p>
            <a:pPr>
              <a:defRPr/>
            </a:pPr>
            <a:r>
              <a:rPr lang="en-US" dirty="0"/>
              <a:t>Steve Jobs and Bill Gates</a:t>
            </a:r>
          </a:p>
          <a:p>
            <a:pPr>
              <a:defRPr/>
            </a:pPr>
            <a:r>
              <a:rPr lang="en-US" dirty="0"/>
              <a:t>2007 Interview, Core Competencies discussed</a:t>
            </a:r>
          </a:p>
          <a:p>
            <a:pPr marL="571500" indent="-457200">
              <a:defRPr/>
            </a:pPr>
            <a:r>
              <a:rPr lang="en-US" dirty="0"/>
              <a:t>Link: </a:t>
            </a:r>
          </a:p>
          <a:p>
            <a:pPr marL="971550" lvl="1" indent="-457200">
              <a:defRPr/>
            </a:pPr>
            <a:r>
              <a:rPr lang="en-US" dirty="0">
                <a:latin typeface="Arial" charset="0"/>
                <a:hlinkClick r:id="rId3"/>
              </a:rPr>
              <a:t>https://www.youtube.com/watch?v=85PMSYAguZ8</a:t>
            </a:r>
            <a:endParaRPr lang="en-US" dirty="0">
              <a:latin typeface="Arial" charset="0"/>
            </a:endParaRPr>
          </a:p>
          <a:p>
            <a:pPr marL="571500" indent="-457200">
              <a:defRPr/>
            </a:pPr>
            <a:r>
              <a:rPr lang="en-US" dirty="0"/>
              <a:t>15:05 Minutes</a:t>
            </a: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Title 1">
            <a:extLst>
              <a:ext uri="{FF2B5EF4-FFF2-40B4-BE49-F238E27FC236}">
                <a16:creationId xmlns:a16="http://schemas.microsoft.com/office/drawing/2014/main" id="{300BEFCE-56D7-4161-A712-F018519CCCE0}"/>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Strategy Smart Videos </a:t>
            </a:r>
            <a:r>
              <a:rPr lang="en-US" altLang="en-US" sz="2000" dirty="0">
                <a:cs typeface="Arial" panose="020B0604020202020204" pitchFamily="34" charset="0"/>
              </a:rPr>
              <a:t>(3 of 8)</a:t>
            </a:r>
            <a:endParaRPr lang="en-US" altLang="en-US" dirty="0">
              <a:cs typeface="Arial" panose="020B0604020202020204" pitchFamily="34" charset="0"/>
            </a:endParaRPr>
          </a:p>
        </p:txBody>
      </p:sp>
      <p:sp>
        <p:nvSpPr>
          <p:cNvPr id="3" name="Content Placeholder 2">
            <a:extLst>
              <a:ext uri="{FF2B5EF4-FFF2-40B4-BE49-F238E27FC236}">
                <a16:creationId xmlns:a16="http://schemas.microsoft.com/office/drawing/2014/main" id="{DC223749-CE4A-4863-A19D-514878B13A8B}"/>
              </a:ext>
            </a:extLst>
          </p:cNvPr>
          <p:cNvSpPr>
            <a:spLocks noGrp="1"/>
          </p:cNvSpPr>
          <p:nvPr>
            <p:ph idx="1"/>
          </p:nvPr>
        </p:nvSpPr>
        <p:spPr/>
        <p:txBody>
          <a:bodyPr/>
          <a:lstStyle/>
          <a:p>
            <a:pPr>
              <a:defRPr/>
            </a:pPr>
            <a:r>
              <a:rPr lang="en-US" dirty="0"/>
              <a:t>Steve Jobs</a:t>
            </a:r>
          </a:p>
          <a:p>
            <a:pPr>
              <a:defRPr/>
            </a:pPr>
            <a:r>
              <a:rPr lang="en-US" dirty="0"/>
              <a:t>Rare footage from 1980, discussing Competitive Advantage and Capabilities</a:t>
            </a:r>
          </a:p>
          <a:p>
            <a:pPr>
              <a:defRPr/>
            </a:pPr>
            <a:r>
              <a:rPr lang="en-US" dirty="0"/>
              <a:t>Link: </a:t>
            </a:r>
            <a:endParaRPr lang="en-US" u="sng" dirty="0"/>
          </a:p>
          <a:p>
            <a:pPr marL="971550" lvl="1" indent="-457200">
              <a:defRPr/>
            </a:pPr>
            <a:r>
              <a:rPr lang="en-US" sz="2400" dirty="0">
                <a:hlinkClick r:id="rId3"/>
              </a:rPr>
              <a:t>https://www.youtube.com/watch?v=0lvMgMrNDlg</a:t>
            </a:r>
            <a:endParaRPr lang="en-US" sz="2400" dirty="0"/>
          </a:p>
          <a:p>
            <a:pPr marL="571500" indent="-457200">
              <a:defRPr/>
            </a:pPr>
            <a:r>
              <a:rPr lang="en-US" dirty="0"/>
              <a:t>22:54 Minutes</a:t>
            </a: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1">
            <a:extLst>
              <a:ext uri="{FF2B5EF4-FFF2-40B4-BE49-F238E27FC236}">
                <a16:creationId xmlns:a16="http://schemas.microsoft.com/office/drawing/2014/main" id="{B7B22046-F29D-4172-869A-5874D6E54A18}"/>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Strategy Smart Videos </a:t>
            </a:r>
            <a:r>
              <a:rPr lang="en-US" altLang="en-US" sz="2000" dirty="0">
                <a:cs typeface="Arial" panose="020B0604020202020204" pitchFamily="34" charset="0"/>
              </a:rPr>
              <a:t>(4 of 8)</a:t>
            </a:r>
          </a:p>
        </p:txBody>
      </p:sp>
      <p:sp>
        <p:nvSpPr>
          <p:cNvPr id="110595" name="Content Placeholder 2">
            <a:extLst>
              <a:ext uri="{FF2B5EF4-FFF2-40B4-BE49-F238E27FC236}">
                <a16:creationId xmlns:a16="http://schemas.microsoft.com/office/drawing/2014/main" id="{A4FF157B-D821-4E30-949A-5E1D675F1469}"/>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Jay Barney</a:t>
            </a:r>
          </a:p>
          <a:p>
            <a:r>
              <a:rPr lang="en-US" altLang="en-US" dirty="0">
                <a:cs typeface="Arial" panose="020B0604020202020204" pitchFamily="34" charset="0"/>
              </a:rPr>
              <a:t>Resource Based View of the Firm</a:t>
            </a:r>
          </a:p>
          <a:p>
            <a:r>
              <a:rPr lang="en-US" altLang="en-US" dirty="0">
                <a:cs typeface="Arial" panose="020B0604020202020204" pitchFamily="34" charset="0"/>
              </a:rPr>
              <a:t>Link:</a:t>
            </a:r>
          </a:p>
          <a:p>
            <a:pPr lvl="1"/>
            <a:r>
              <a:rPr lang="en-US" altLang="en-US" dirty="0">
                <a:cs typeface="Arial" panose="020B0604020202020204" pitchFamily="34" charset="0"/>
                <a:hlinkClick r:id="rId3"/>
              </a:rPr>
              <a:t>https://www.youtube.com/watch?v=-KN81_oYl1s</a:t>
            </a:r>
            <a:endParaRPr lang="en-US" altLang="en-US" dirty="0">
              <a:cs typeface="Arial" panose="020B0604020202020204" pitchFamily="34" charset="0"/>
            </a:endParaRPr>
          </a:p>
          <a:p>
            <a:r>
              <a:rPr lang="en-US" altLang="en-US" dirty="0">
                <a:cs typeface="Arial" panose="020B0604020202020204" pitchFamily="34" charset="0"/>
              </a:rPr>
              <a:t>4:23 Minutes</a:t>
            </a: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Title 1">
            <a:extLst>
              <a:ext uri="{FF2B5EF4-FFF2-40B4-BE49-F238E27FC236}">
                <a16:creationId xmlns:a16="http://schemas.microsoft.com/office/drawing/2014/main" id="{DC1A84A7-015E-459E-A22E-850D22163D49}"/>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Strategy Smart Videos </a:t>
            </a:r>
            <a:r>
              <a:rPr lang="en-US" altLang="en-US" sz="2000" dirty="0">
                <a:cs typeface="Arial" panose="020B0604020202020204" pitchFamily="34" charset="0"/>
              </a:rPr>
              <a:t>(5 of 8)</a:t>
            </a:r>
            <a:endParaRPr lang="en-US" altLang="en-US" dirty="0">
              <a:cs typeface="Arial" panose="020B0604020202020204" pitchFamily="34" charset="0"/>
            </a:endParaRPr>
          </a:p>
        </p:txBody>
      </p:sp>
      <p:sp>
        <p:nvSpPr>
          <p:cNvPr id="3" name="Content Placeholder 2">
            <a:extLst>
              <a:ext uri="{FF2B5EF4-FFF2-40B4-BE49-F238E27FC236}">
                <a16:creationId xmlns:a16="http://schemas.microsoft.com/office/drawing/2014/main" id="{6BAC3FCC-3959-4056-B449-A85A7023E359}"/>
              </a:ext>
            </a:extLst>
          </p:cNvPr>
          <p:cNvSpPr>
            <a:spLocks noGrp="1"/>
          </p:cNvSpPr>
          <p:nvPr>
            <p:ph idx="1"/>
          </p:nvPr>
        </p:nvSpPr>
        <p:spPr/>
        <p:txBody>
          <a:bodyPr/>
          <a:lstStyle/>
          <a:p>
            <a:pPr>
              <a:defRPr/>
            </a:pPr>
            <a:r>
              <a:rPr lang="en-US" dirty="0"/>
              <a:t>Beats Electronics by Dr. Dre</a:t>
            </a:r>
          </a:p>
          <a:p>
            <a:pPr>
              <a:defRPr/>
            </a:pPr>
            <a:r>
              <a:rPr lang="en-US" dirty="0"/>
              <a:t>Commercial: Got No Strings</a:t>
            </a:r>
          </a:p>
          <a:p>
            <a:pPr>
              <a:defRPr/>
            </a:pPr>
            <a:r>
              <a:rPr lang="en-US" dirty="0"/>
              <a:t>Link: </a:t>
            </a:r>
          </a:p>
          <a:p>
            <a:pPr marL="971550" lvl="1" indent="-457200">
              <a:defRPr/>
            </a:pPr>
            <a:r>
              <a:rPr lang="en-US" dirty="0">
                <a:hlinkClick r:id="rId3"/>
              </a:rPr>
              <a:t>https://www.youtube.com/watch?v=kwQ9gPsmHHs</a:t>
            </a:r>
            <a:endParaRPr lang="en-US" dirty="0"/>
          </a:p>
          <a:p>
            <a:pPr marL="971550" lvl="1" indent="-457200">
              <a:defRPr/>
            </a:pPr>
            <a:r>
              <a:rPr lang="en-US" dirty="0"/>
              <a:t>1:42 minutes</a:t>
            </a: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itle 1">
            <a:extLst>
              <a:ext uri="{FF2B5EF4-FFF2-40B4-BE49-F238E27FC236}">
                <a16:creationId xmlns:a16="http://schemas.microsoft.com/office/drawing/2014/main" id="{97C6781F-FDE1-4AE7-AC65-BDA2EB85E9BA}"/>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Strategy Smart Videos </a:t>
            </a:r>
            <a:r>
              <a:rPr lang="en-US" altLang="en-US" sz="2000" dirty="0">
                <a:cs typeface="Arial" panose="020B0604020202020204" pitchFamily="34" charset="0"/>
              </a:rPr>
              <a:t>(6 of 8)</a:t>
            </a:r>
            <a:endParaRPr lang="en-US" altLang="en-US" dirty="0">
              <a:cs typeface="Arial" panose="020B0604020202020204" pitchFamily="34" charset="0"/>
            </a:endParaRPr>
          </a:p>
        </p:txBody>
      </p:sp>
      <p:sp>
        <p:nvSpPr>
          <p:cNvPr id="3" name="Content Placeholder 2">
            <a:extLst>
              <a:ext uri="{FF2B5EF4-FFF2-40B4-BE49-F238E27FC236}">
                <a16:creationId xmlns:a16="http://schemas.microsoft.com/office/drawing/2014/main" id="{953F9A5C-342F-459F-BA25-B76F0D65CB04}"/>
              </a:ext>
            </a:extLst>
          </p:cNvPr>
          <p:cNvSpPr>
            <a:spLocks noGrp="1"/>
          </p:cNvSpPr>
          <p:nvPr>
            <p:ph idx="1"/>
          </p:nvPr>
        </p:nvSpPr>
        <p:spPr/>
        <p:txBody>
          <a:bodyPr/>
          <a:lstStyle/>
          <a:p>
            <a:pPr>
              <a:defRPr/>
            </a:pPr>
            <a:r>
              <a:rPr lang="en-US" dirty="0"/>
              <a:t>Beats Electronics by Dr. Dre</a:t>
            </a:r>
          </a:p>
          <a:p>
            <a:pPr>
              <a:defRPr/>
            </a:pPr>
            <a:r>
              <a:rPr lang="en-US" dirty="0"/>
              <a:t>Commercial: The Game Before the Game</a:t>
            </a:r>
          </a:p>
          <a:p>
            <a:pPr>
              <a:defRPr/>
            </a:pPr>
            <a:r>
              <a:rPr lang="en-US" dirty="0"/>
              <a:t>Link: </a:t>
            </a:r>
          </a:p>
          <a:p>
            <a:pPr marL="971550" lvl="1" indent="-457200">
              <a:defRPr/>
            </a:pPr>
            <a:r>
              <a:rPr lang="en-US" dirty="0">
                <a:hlinkClick r:id="rId3"/>
              </a:rPr>
              <a:t>https://www.youtube.com/watch?v=v_i3Lcjli84</a:t>
            </a:r>
            <a:endParaRPr lang="en-US" dirty="0"/>
          </a:p>
          <a:p>
            <a:pPr marL="571500" indent="-457200">
              <a:defRPr/>
            </a:pPr>
            <a:r>
              <a:rPr lang="en-US" dirty="0"/>
              <a:t>5:03 minutes</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BDBCA7"/>
        </a:solidFill>
        <a:effectLst/>
      </p:bgPr>
    </p:bg>
    <p:spTree>
      <p:nvGrpSpPr>
        <p:cNvPr id="1" name=""/>
        <p:cNvGrpSpPr/>
        <p:nvPr/>
      </p:nvGrpSpPr>
      <p:grpSpPr>
        <a:xfrm>
          <a:off x="0" y="0"/>
          <a:ext cx="0" cy="0"/>
          <a:chOff x="0" y="0"/>
          <a:chExt cx="0" cy="0"/>
        </a:xfrm>
      </p:grpSpPr>
      <p:sp>
        <p:nvSpPr>
          <p:cNvPr id="65538" name="Title 1">
            <a:extLst>
              <a:ext uri="{FF2B5EF4-FFF2-40B4-BE49-F238E27FC236}">
                <a16:creationId xmlns:a16="http://schemas.microsoft.com/office/drawing/2014/main" id="{327D6D63-81E8-4ACC-B6FA-0BE0EB201010}"/>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Chapter Case 4: Beats </a:t>
            </a:r>
            <a:r>
              <a:rPr lang="en-US" altLang="en-US" sz="2000" dirty="0">
                <a:cs typeface="Arial" panose="020B0604020202020204" pitchFamily="34" charset="0"/>
              </a:rPr>
              <a:t>(2 of 4)</a:t>
            </a:r>
            <a:endParaRPr lang="en-US" altLang="en-US" sz="2000" dirty="0"/>
          </a:p>
        </p:txBody>
      </p:sp>
      <p:sp>
        <p:nvSpPr>
          <p:cNvPr id="65539" name="Content Placeholder 2">
            <a:extLst>
              <a:ext uri="{FF2B5EF4-FFF2-40B4-BE49-F238E27FC236}">
                <a16:creationId xmlns:a16="http://schemas.microsoft.com/office/drawing/2014/main" id="{9BAE0E63-6E63-423D-B988-073FBC9CAFB9}"/>
              </a:ext>
            </a:extLst>
          </p:cNvPr>
          <p:cNvSpPr>
            <a:spLocks noGrp="1"/>
          </p:cNvSpPr>
          <p:nvPr>
            <p:ph idx="1"/>
          </p:nvPr>
        </p:nvSpPr>
        <p:spPr bwMode="auto">
          <a:xfrm>
            <a:off x="457200" y="1219200"/>
            <a:ext cx="8229600" cy="5135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cs typeface="Arial" panose="020B0604020202020204" pitchFamily="34" charset="0"/>
              </a:rPr>
              <a:t>Beats Coolness Factor</a:t>
            </a:r>
          </a:p>
          <a:p>
            <a:pPr lvl="1" eaLnBrk="1" hangingPunct="1"/>
            <a:r>
              <a:rPr lang="en-US" altLang="en-US" dirty="0">
                <a:cs typeface="Arial" panose="020B0604020202020204" pitchFamily="34" charset="0"/>
              </a:rPr>
              <a:t>Worn by musicians, athletes, actors and stars</a:t>
            </a:r>
          </a:p>
          <a:p>
            <a:pPr lvl="1" eaLnBrk="1" hangingPunct="1"/>
            <a:r>
              <a:rPr lang="en-US" altLang="en-US" dirty="0">
                <a:cs typeface="Arial" panose="020B0604020202020204" pitchFamily="34" charset="0"/>
              </a:rPr>
              <a:t>Dr. Dre is also a music producer</a:t>
            </a:r>
          </a:p>
          <a:p>
            <a:pPr lvl="1" eaLnBrk="1" hangingPunct="1"/>
            <a:r>
              <a:rPr lang="en-US" altLang="en-US" dirty="0">
                <a:cs typeface="Arial" panose="020B0604020202020204" pitchFamily="34" charset="0"/>
              </a:rPr>
              <a:t>Custom beats can be created</a:t>
            </a:r>
          </a:p>
          <a:p>
            <a:pPr eaLnBrk="1" hangingPunct="1"/>
            <a:r>
              <a:rPr lang="en-US" altLang="en-US" dirty="0">
                <a:cs typeface="Arial" panose="020B0604020202020204" pitchFamily="34" charset="0"/>
              </a:rPr>
              <a:t>Disruption in Content Delivery</a:t>
            </a:r>
          </a:p>
          <a:p>
            <a:pPr lvl="1" eaLnBrk="1" hangingPunct="1"/>
            <a:r>
              <a:rPr lang="en-US" altLang="en-US" dirty="0">
                <a:cs typeface="Arial" panose="020B0604020202020204" pitchFamily="34" charset="0"/>
              </a:rPr>
              <a:t>Moving from downloads to streaming</a:t>
            </a:r>
          </a:p>
          <a:p>
            <a:pPr lvl="1" eaLnBrk="1" hangingPunct="1"/>
            <a:r>
              <a:rPr lang="en-US" altLang="en-US" dirty="0">
                <a:cs typeface="Arial" panose="020B0604020202020204" pitchFamily="34" charset="0"/>
              </a:rPr>
              <a:t>“Own” vs. “rent”</a:t>
            </a:r>
          </a:p>
          <a:p>
            <a:pPr lvl="1" eaLnBrk="1" hangingPunct="1"/>
            <a:r>
              <a:rPr lang="en-US" altLang="en-US" dirty="0">
                <a:cs typeface="Arial" panose="020B0604020202020204" pitchFamily="34" charset="0"/>
              </a:rPr>
              <a:t>Pandora and Spotify are competitors</a:t>
            </a:r>
          </a:p>
          <a:p>
            <a:pPr lvl="1" eaLnBrk="1" hangingPunct="1"/>
            <a:r>
              <a:rPr lang="en-US" altLang="en-US" dirty="0">
                <a:cs typeface="Arial" panose="020B0604020202020204" pitchFamily="34" charset="0"/>
              </a:rPr>
              <a:t>Tidal streaming, owned by Jay-Z, is emerging</a:t>
            </a:r>
          </a:p>
        </p:txBody>
      </p:sp>
      <p:sp>
        <p:nvSpPr>
          <p:cNvPr id="3" name="Text Placeholder 2">
            <a:extLst>
              <a:ext uri="{FF2B5EF4-FFF2-40B4-BE49-F238E27FC236}">
                <a16:creationId xmlns:a16="http://schemas.microsoft.com/office/drawing/2014/main" id="{233792F9-8AFE-4060-840E-4341CF83973E}"/>
              </a:ext>
            </a:extLst>
          </p:cNvPr>
          <p:cNvSpPr>
            <a:spLocks noGrp="1"/>
          </p:cNvSpPr>
          <p:nvPr>
            <p:ph type="body" sz="quarter" idx="4294967295"/>
          </p:nvPr>
        </p:nvSpPr>
        <p:spPr>
          <a:xfrm>
            <a:off x="3886200" y="6553200"/>
            <a:ext cx="1371600" cy="99950"/>
          </a:xfrm>
          <a:prstGeom prst="rect">
            <a:avLst/>
          </a:prstGeom>
        </p:spPr>
        <p:txBody>
          <a:bodyPr/>
          <a:lstStyle/>
          <a:p>
            <a:endParaRPr lang="en-US"/>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itle 1">
            <a:extLst>
              <a:ext uri="{FF2B5EF4-FFF2-40B4-BE49-F238E27FC236}">
                <a16:creationId xmlns:a16="http://schemas.microsoft.com/office/drawing/2014/main" id="{1CD066DE-6D1C-4DBA-85CA-D89E5E4D7B51}"/>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Strategy Smart Videos </a:t>
            </a:r>
            <a:r>
              <a:rPr lang="en-US" altLang="en-US" sz="2000" dirty="0">
                <a:cs typeface="Arial" panose="020B0604020202020204" pitchFamily="34" charset="0"/>
              </a:rPr>
              <a:t>(7 of 8)</a:t>
            </a:r>
            <a:endParaRPr lang="en-US" altLang="en-US" dirty="0">
              <a:cs typeface="Arial" panose="020B0604020202020204" pitchFamily="34" charset="0"/>
            </a:endParaRPr>
          </a:p>
        </p:txBody>
      </p:sp>
      <p:sp>
        <p:nvSpPr>
          <p:cNvPr id="3" name="Content Placeholder 2">
            <a:extLst>
              <a:ext uri="{FF2B5EF4-FFF2-40B4-BE49-F238E27FC236}">
                <a16:creationId xmlns:a16="http://schemas.microsoft.com/office/drawing/2014/main" id="{6FECA0AA-EEBE-4E88-8443-91CD4CB7757C}"/>
              </a:ext>
            </a:extLst>
          </p:cNvPr>
          <p:cNvSpPr>
            <a:spLocks noGrp="1"/>
          </p:cNvSpPr>
          <p:nvPr>
            <p:ph idx="1"/>
          </p:nvPr>
        </p:nvSpPr>
        <p:spPr/>
        <p:txBody>
          <a:bodyPr/>
          <a:lstStyle/>
          <a:p>
            <a:pPr>
              <a:defRPr/>
            </a:pPr>
            <a:r>
              <a:rPr lang="en-US" dirty="0"/>
              <a:t>The Decline of P&amp;G</a:t>
            </a:r>
          </a:p>
          <a:p>
            <a:pPr lvl="1">
              <a:defRPr/>
            </a:pPr>
            <a:r>
              <a:rPr lang="en-US" dirty="0"/>
              <a:t>As mentioned in Strategy Highlight 4.2</a:t>
            </a:r>
          </a:p>
          <a:p>
            <a:pPr>
              <a:defRPr/>
            </a:pPr>
            <a:r>
              <a:rPr lang="en-US" dirty="0"/>
              <a:t>Link: </a:t>
            </a:r>
          </a:p>
          <a:p>
            <a:pPr marL="971550" lvl="1" indent="-457200">
              <a:defRPr/>
            </a:pPr>
            <a:r>
              <a:rPr lang="en-US" sz="2400" dirty="0">
                <a:hlinkClick r:id="rId3"/>
              </a:rPr>
              <a:t>https://www.youtube.com/watch?v=GVyvrvzxDxA</a:t>
            </a:r>
            <a:endParaRPr lang="en-US" sz="2400" dirty="0"/>
          </a:p>
          <a:p>
            <a:pPr marL="571500" indent="-457200">
              <a:defRPr/>
            </a:pPr>
            <a:r>
              <a:rPr lang="en-US" dirty="0"/>
              <a:t>2:45 minutes</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BDBCA7"/>
        </a:solidFill>
        <a:effectLst/>
      </p:bgPr>
    </p:bg>
    <p:spTree>
      <p:nvGrpSpPr>
        <p:cNvPr id="1" name=""/>
        <p:cNvGrpSpPr/>
        <p:nvPr/>
      </p:nvGrpSpPr>
      <p:grpSpPr>
        <a:xfrm>
          <a:off x="0" y="0"/>
          <a:ext cx="0" cy="0"/>
          <a:chOff x="0" y="0"/>
          <a:chExt cx="0" cy="0"/>
        </a:xfrm>
      </p:grpSpPr>
      <p:sp>
        <p:nvSpPr>
          <p:cNvPr id="67586" name="Title 1">
            <a:extLst>
              <a:ext uri="{FF2B5EF4-FFF2-40B4-BE49-F238E27FC236}">
                <a16:creationId xmlns:a16="http://schemas.microsoft.com/office/drawing/2014/main" id="{1E196433-14F1-4985-BA87-39E92105750E}"/>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Chapter Case 4: Beats </a:t>
            </a:r>
            <a:r>
              <a:rPr lang="en-US" altLang="en-US" sz="2000" dirty="0">
                <a:cs typeface="Arial" panose="020B0604020202020204" pitchFamily="34" charset="0"/>
              </a:rPr>
              <a:t>(3 of 4)</a:t>
            </a:r>
            <a:endParaRPr lang="en-US" altLang="en-US" sz="2000" dirty="0"/>
          </a:p>
        </p:txBody>
      </p:sp>
      <p:sp>
        <p:nvSpPr>
          <p:cNvPr id="67587" name="Content Placeholder 2">
            <a:extLst>
              <a:ext uri="{FF2B5EF4-FFF2-40B4-BE49-F238E27FC236}">
                <a16:creationId xmlns:a16="http://schemas.microsoft.com/office/drawing/2014/main" id="{BECDCBC4-7FFC-475B-935B-64D70F7EF165}"/>
              </a:ext>
            </a:extLst>
          </p:cNvPr>
          <p:cNvSpPr>
            <a:spLocks noGrp="1"/>
          </p:cNvSpPr>
          <p:nvPr>
            <p:ph idx="1"/>
          </p:nvPr>
        </p:nvSpPr>
        <p:spPr bwMode="auto">
          <a:xfrm>
            <a:off x="457200" y="1219200"/>
            <a:ext cx="8229600" cy="5135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cs typeface="Arial" panose="020B0604020202020204" pitchFamily="34" charset="0"/>
              </a:rPr>
              <a:t>Is Apple purchasing technology or talent?</a:t>
            </a:r>
          </a:p>
          <a:p>
            <a:pPr eaLnBrk="1" hangingPunct="1"/>
            <a:r>
              <a:rPr lang="en-US" altLang="en-US" dirty="0">
                <a:cs typeface="Arial" panose="020B0604020202020204" pitchFamily="34" charset="0"/>
              </a:rPr>
              <a:t>Experts believe Apple needs partners with:</a:t>
            </a:r>
          </a:p>
          <a:p>
            <a:pPr lvl="1" eaLnBrk="1" hangingPunct="1"/>
            <a:r>
              <a:rPr lang="en-US" altLang="en-US" dirty="0">
                <a:cs typeface="Arial" panose="020B0604020202020204" pitchFamily="34" charset="0"/>
              </a:rPr>
              <a:t>Creative vision</a:t>
            </a:r>
          </a:p>
          <a:p>
            <a:pPr lvl="1" eaLnBrk="1" hangingPunct="1"/>
            <a:r>
              <a:rPr lang="en-US" altLang="en-US" dirty="0">
                <a:cs typeface="Arial" panose="020B0604020202020204" pitchFamily="34" charset="0"/>
              </a:rPr>
              <a:t>Wide reaching industry networks</a:t>
            </a:r>
          </a:p>
          <a:p>
            <a:pPr eaLnBrk="1" hangingPunct="1"/>
            <a:r>
              <a:rPr lang="en-US" altLang="en-US" dirty="0">
                <a:cs typeface="Arial" panose="020B0604020202020204" pitchFamily="34" charset="0"/>
              </a:rPr>
              <a:t>Beats attempts to merge culture and technology</a:t>
            </a:r>
          </a:p>
          <a:p>
            <a:pPr lvl="1" eaLnBrk="1" hangingPunct="1"/>
            <a:r>
              <a:rPr lang="en-US" altLang="en-US" dirty="0">
                <a:cs typeface="Arial" panose="020B0604020202020204" pitchFamily="34" charset="0"/>
              </a:rPr>
              <a:t>This is similar to Apple</a:t>
            </a:r>
          </a:p>
          <a:p>
            <a:pPr lvl="1" eaLnBrk="1" hangingPunct="1"/>
            <a:r>
              <a:rPr lang="en-US" altLang="en-US" dirty="0">
                <a:cs typeface="Arial" panose="020B0604020202020204" pitchFamily="34" charset="0"/>
              </a:rPr>
              <a:t>Iovine and Dr. Dre are now in senior leadership positions at Apple</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BDBCA7"/>
        </a:solidFill>
        <a:effectLst/>
      </p:bgPr>
    </p:bg>
    <p:spTree>
      <p:nvGrpSpPr>
        <p:cNvPr id="1" name=""/>
        <p:cNvGrpSpPr/>
        <p:nvPr/>
      </p:nvGrpSpPr>
      <p:grpSpPr>
        <a:xfrm>
          <a:off x="0" y="0"/>
          <a:ext cx="0" cy="0"/>
          <a:chOff x="0" y="0"/>
          <a:chExt cx="0" cy="0"/>
        </a:xfrm>
      </p:grpSpPr>
      <p:sp>
        <p:nvSpPr>
          <p:cNvPr id="69634" name="Title 1">
            <a:extLst>
              <a:ext uri="{FF2B5EF4-FFF2-40B4-BE49-F238E27FC236}">
                <a16:creationId xmlns:a16="http://schemas.microsoft.com/office/drawing/2014/main" id="{0136BDD7-55DA-456A-A07A-6484D1D36358}"/>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Chapter Case 4: Beats </a:t>
            </a:r>
            <a:r>
              <a:rPr lang="en-US" altLang="en-US" sz="2000" dirty="0">
                <a:cs typeface="Arial" panose="020B0604020202020204" pitchFamily="34" charset="0"/>
              </a:rPr>
              <a:t>(4 of 4)</a:t>
            </a:r>
            <a:endParaRPr lang="en-US" altLang="en-US" dirty="0"/>
          </a:p>
        </p:txBody>
      </p:sp>
      <p:sp>
        <p:nvSpPr>
          <p:cNvPr id="69635" name="Content Placeholder 2">
            <a:extLst>
              <a:ext uri="{FF2B5EF4-FFF2-40B4-BE49-F238E27FC236}">
                <a16:creationId xmlns:a16="http://schemas.microsoft.com/office/drawing/2014/main" id="{BE28259A-14B1-4A9E-890A-AF9FFC1349EF}"/>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2000" dirty="0">
                <a:cs typeface="Arial" panose="020B0604020202020204" pitchFamily="34" charset="0"/>
              </a:rPr>
              <a:t>Which music streaming service do you use, if any? Why are you using this particular service and not others? </a:t>
            </a:r>
          </a:p>
          <a:p>
            <a:pPr eaLnBrk="1" hangingPunct="1"/>
            <a:r>
              <a:rPr lang="en-US" altLang="en-US" sz="2000" dirty="0">
                <a:cs typeface="Arial" panose="020B0604020202020204" pitchFamily="34" charset="0"/>
              </a:rPr>
              <a:t>The Chapter Case argues that Beats Electronics’ core competency lies in its marketing savvy and in Dr. Dre’s coolness factor. Do you agree with this assessment? </a:t>
            </a:r>
          </a:p>
          <a:p>
            <a:pPr eaLnBrk="1" hangingPunct="1"/>
            <a:r>
              <a:rPr lang="en-US" altLang="en-US" sz="2000" dirty="0">
                <a:cs typeface="Arial" panose="020B0604020202020204" pitchFamily="34" charset="0"/>
              </a:rPr>
              <a:t>Why or why not? If you believe that Apple bought Beats Electronics to bring Jimmy Iovine and Dr. Dre into Apple, what are the potential downsides of this multibillion-dollar “acqui-hire” (an acquisition to hire key personnel)? </a:t>
            </a:r>
          </a:p>
          <a:p>
            <a:pPr eaLnBrk="1" hangingPunct="1"/>
            <a:r>
              <a:rPr lang="en-US" altLang="en-US" sz="2000" dirty="0">
                <a:cs typeface="Arial" panose="020B0604020202020204" pitchFamily="34" charset="0"/>
              </a:rPr>
              <a:t>If Beats Electronics’ core competencies are indeed intangibles, such as coolness and marketing savvy, do you think these competencies will remain as valuable under Apple’s ownership? </a:t>
            </a:r>
          </a:p>
          <a:p>
            <a:pPr eaLnBrk="1" hangingPunct="1"/>
            <a:r>
              <a:rPr lang="en-US" altLang="en-US" sz="2000" dirty="0">
                <a:cs typeface="Arial" panose="020B0604020202020204" pitchFamily="34" charset="0"/>
              </a:rPr>
              <a:t>The Chapter Case provides at least three theories why Apple purchased Beats Electronics. Which of those do you believe is most accurate, and why?</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a:extLst>
              <a:ext uri="{FF2B5EF4-FFF2-40B4-BE49-F238E27FC236}">
                <a16:creationId xmlns:a16="http://schemas.microsoft.com/office/drawing/2014/main" id="{39A1522C-9039-4F6A-A924-68333401ED38}"/>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dirty="0">
                <a:solidFill>
                  <a:schemeClr val="tx1"/>
                </a:solidFill>
                <a:ea typeface="ヒラギノ角ゴ Pro W3" pitchFamily="122" charset="-128"/>
              </a:rPr>
              <a:t>Strategy Highlights</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DDEEFF"/>
        </a:solidFill>
        <a:effectLst/>
      </p:bgPr>
    </p:bg>
    <p:spTree>
      <p:nvGrpSpPr>
        <p:cNvPr id="1" name=""/>
        <p:cNvGrpSpPr/>
        <p:nvPr/>
      </p:nvGrpSpPr>
      <p:grpSpPr>
        <a:xfrm>
          <a:off x="0" y="0"/>
          <a:ext cx="0" cy="0"/>
          <a:chOff x="0" y="0"/>
          <a:chExt cx="0" cy="0"/>
        </a:xfrm>
      </p:grpSpPr>
      <p:sp>
        <p:nvSpPr>
          <p:cNvPr id="71682" name="Title 1">
            <a:extLst>
              <a:ext uri="{FF2B5EF4-FFF2-40B4-BE49-F238E27FC236}">
                <a16:creationId xmlns:a16="http://schemas.microsoft.com/office/drawing/2014/main" id="{E9C79353-1D6B-42D6-A7CF-C48CD0D0A712}"/>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Strategy Highlight 4.1: Groupon</a:t>
            </a:r>
          </a:p>
        </p:txBody>
      </p:sp>
      <p:sp>
        <p:nvSpPr>
          <p:cNvPr id="71683" name="Content Placeholder 2">
            <a:extLst>
              <a:ext uri="{FF2B5EF4-FFF2-40B4-BE49-F238E27FC236}">
                <a16:creationId xmlns:a16="http://schemas.microsoft.com/office/drawing/2014/main" id="{2E635273-8CD8-4455-B848-58DE31DD5544}"/>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400" dirty="0"/>
              <a:t>A daily-deal website, offering group coupons</a:t>
            </a:r>
          </a:p>
          <a:p>
            <a:r>
              <a:rPr lang="en-US" altLang="en-US" sz="2400" dirty="0"/>
              <a:t>Grew quickly</a:t>
            </a:r>
          </a:p>
          <a:p>
            <a:pPr lvl="1"/>
            <a:r>
              <a:rPr lang="en-US" altLang="en-US" sz="2400" dirty="0"/>
              <a:t>260 million subscribers, 500,000 merchants </a:t>
            </a:r>
          </a:p>
          <a:p>
            <a:pPr lvl="1"/>
            <a:r>
              <a:rPr lang="en-US" altLang="en-US" sz="2400" dirty="0"/>
              <a:t>$6 billion buyout offer (Google 2011), was declined</a:t>
            </a:r>
          </a:p>
          <a:p>
            <a:r>
              <a:rPr lang="en-US" altLang="en-US" sz="2400" dirty="0"/>
              <a:t>It experienced a rapid decline</a:t>
            </a:r>
          </a:p>
          <a:p>
            <a:pPr lvl="1"/>
            <a:r>
              <a:rPr lang="en-US" altLang="en-US" sz="2400" dirty="0"/>
              <a:t>It was valuable, and rare, but not costly to imitate</a:t>
            </a:r>
          </a:p>
          <a:p>
            <a:pPr lvl="1"/>
            <a:r>
              <a:rPr lang="en-US" altLang="en-US" sz="2400" dirty="0"/>
              <a:t>More specialized local startups began</a:t>
            </a:r>
          </a:p>
          <a:p>
            <a:pPr lvl="1"/>
            <a:r>
              <a:rPr lang="en-US" altLang="en-US" sz="2400" dirty="0"/>
              <a:t>The VRIO model would have predicted Groupon’s competitive advantage as a first mover would only be temporary</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DDEEFF"/>
        </a:solidFill>
        <a:effectLst/>
      </p:bgPr>
    </p:bg>
    <p:spTree>
      <p:nvGrpSpPr>
        <p:cNvPr id="1" name=""/>
        <p:cNvGrpSpPr/>
        <p:nvPr/>
      </p:nvGrpSpPr>
      <p:grpSpPr>
        <a:xfrm>
          <a:off x="0" y="0"/>
          <a:ext cx="0" cy="0"/>
          <a:chOff x="0" y="0"/>
          <a:chExt cx="0" cy="0"/>
        </a:xfrm>
      </p:grpSpPr>
      <p:sp>
        <p:nvSpPr>
          <p:cNvPr id="73730" name="Title 1">
            <a:extLst>
              <a:ext uri="{FF2B5EF4-FFF2-40B4-BE49-F238E27FC236}">
                <a16:creationId xmlns:a16="http://schemas.microsoft.com/office/drawing/2014/main" id="{DE43EE4C-A143-44BF-8DDB-51838133CC1B}"/>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Strategy Highlight 4.2: P&amp;G </a:t>
            </a:r>
            <a:r>
              <a:rPr lang="en-US" altLang="en-US" sz="2000" dirty="0"/>
              <a:t>(1 of 2)</a:t>
            </a:r>
          </a:p>
        </p:txBody>
      </p:sp>
      <p:sp>
        <p:nvSpPr>
          <p:cNvPr id="73731" name="Content Placeholder 2">
            <a:extLst>
              <a:ext uri="{FF2B5EF4-FFF2-40B4-BE49-F238E27FC236}">
                <a16:creationId xmlns:a16="http://schemas.microsoft.com/office/drawing/2014/main" id="{B8315118-C4A7-4A1C-A859-7EC16F0B4715}"/>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World’s largest consumer products company</a:t>
            </a:r>
          </a:p>
          <a:p>
            <a:pPr lvl="1"/>
            <a:r>
              <a:rPr lang="en-US" altLang="en-US" dirty="0"/>
              <a:t>Revenues of $65 billion</a:t>
            </a:r>
          </a:p>
          <a:p>
            <a:pPr lvl="1"/>
            <a:r>
              <a:rPr lang="en-US" altLang="en-US" dirty="0"/>
              <a:t>Business in every country except North Korea</a:t>
            </a:r>
          </a:p>
          <a:p>
            <a:pPr lvl="1"/>
            <a:r>
              <a:rPr lang="en-US" altLang="en-US" dirty="0"/>
              <a:t>Products: Tide, Ivory, Febreze, Crest, Pampers</a:t>
            </a:r>
          </a:p>
          <a:p>
            <a:r>
              <a:rPr lang="en-US" altLang="en-US" dirty="0"/>
              <a:t>Pursues a differentiation strategy</a:t>
            </a:r>
          </a:p>
          <a:p>
            <a:r>
              <a:rPr lang="en-US" altLang="en-US" dirty="0"/>
              <a:t>In recent years, this position has weakened</a:t>
            </a:r>
          </a:p>
          <a:p>
            <a:pPr lvl="1"/>
            <a:r>
              <a:rPr lang="en-US" altLang="en-US" dirty="0"/>
              <a:t>Lost market share in key countries</a:t>
            </a:r>
          </a:p>
          <a:p>
            <a:pPr lvl="1"/>
            <a:r>
              <a:rPr lang="en-US" altLang="en-US" dirty="0"/>
              <a:t>Lackluster performance in emerging economies</a:t>
            </a:r>
          </a:p>
        </p:txBody>
      </p:sp>
    </p:spTree>
  </p:cSld>
  <p:clrMapOvr>
    <a:masterClrMapping/>
  </p:clrMapOvr>
  <p:transition/>
</p:sld>
</file>

<file path=ppt/theme/theme1.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1_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11450</TotalTime>
  <Words>1818</Words>
  <Application>Microsoft Macintosh PowerPoint</Application>
  <PresentationFormat>On-screen Show (4:3)</PresentationFormat>
  <Paragraphs>272</Paragraphs>
  <Slides>40</Slides>
  <Notes>18</Notes>
  <HiddenSlides>0</HiddenSlides>
  <MMClips>0</MMClips>
  <ScaleCrop>false</ScaleCrop>
  <HeadingPairs>
    <vt:vector size="6" baseType="variant">
      <vt:variant>
        <vt:lpstr>Fonts Used</vt:lpstr>
      </vt:variant>
      <vt:variant>
        <vt:i4>6</vt:i4>
      </vt:variant>
      <vt:variant>
        <vt:lpstr>Theme</vt:lpstr>
      </vt:variant>
      <vt:variant>
        <vt:i4>7</vt:i4>
      </vt:variant>
      <vt:variant>
        <vt:lpstr>Slide Titles</vt:lpstr>
      </vt:variant>
      <vt:variant>
        <vt:i4>40</vt:i4>
      </vt:variant>
    </vt:vector>
  </HeadingPairs>
  <TitlesOfParts>
    <vt:vector size="53" baseType="lpstr">
      <vt:lpstr>ヒラギノ角ゴ Pro W3</vt:lpstr>
      <vt:lpstr>Arial</vt:lpstr>
      <vt:lpstr>ArumSans Bold</vt:lpstr>
      <vt:lpstr>ArumSans Regular</vt:lpstr>
      <vt:lpstr>Calibri</vt:lpstr>
      <vt:lpstr>Vectipede Rg</vt:lpstr>
      <vt:lpstr>FIRST, BREAK, LAST slides </vt:lpstr>
      <vt:lpstr>Alternate FIRST, BREAK, LAST slides</vt:lpstr>
      <vt:lpstr>Plain BODY/MAIN CONTENT</vt:lpstr>
      <vt:lpstr>Red bar footer BODY/MAIN CONTENT</vt:lpstr>
      <vt:lpstr>PLAIN Section Divider, Quotes, Callouts</vt:lpstr>
      <vt:lpstr>RED FOOTER Section Divider, Quotes, Callouts</vt:lpstr>
      <vt:lpstr>1_Plain BODY/MAIN CONTENT</vt:lpstr>
      <vt:lpstr>PowerPoint Presentation</vt:lpstr>
      <vt:lpstr>Chapter Case: Beats Electronics</vt:lpstr>
      <vt:lpstr>Chapter Case 4: Beats (1 of 4)</vt:lpstr>
      <vt:lpstr>Chapter Case 4: Beats (2 of 4)</vt:lpstr>
      <vt:lpstr>Chapter Case 4: Beats (3 of 4)</vt:lpstr>
      <vt:lpstr>Chapter Case 4: Beats (4 of 4)</vt:lpstr>
      <vt:lpstr>Strategy Highlights</vt:lpstr>
      <vt:lpstr>Strategy Highlight 4.1: Groupon</vt:lpstr>
      <vt:lpstr>Strategy Highlight 4.2: P&amp;G (1 of 2)</vt:lpstr>
      <vt:lpstr>Strategy Highlight 4.2: P&amp;G (2 of 2)</vt:lpstr>
      <vt:lpstr>Implications for Strategic Leaders</vt:lpstr>
      <vt:lpstr>How to Generate Additional Insights</vt:lpstr>
      <vt:lpstr>SWOT Analysis</vt:lpstr>
      <vt:lpstr>Strategic SWOT Questions</vt:lpstr>
      <vt:lpstr>The Final Step…</vt:lpstr>
      <vt:lpstr>A Word of Caution</vt:lpstr>
      <vt:lpstr>Exercises</vt:lpstr>
      <vt:lpstr>What is My Competitive Advantage?</vt:lpstr>
      <vt:lpstr>Small Group Exercise #1</vt:lpstr>
      <vt:lpstr>Small Group Exercise #2 (1 of 2)</vt:lpstr>
      <vt:lpstr>Small Group Exercise #2 (2 of 2)</vt:lpstr>
      <vt:lpstr>Chapter Summary</vt:lpstr>
      <vt:lpstr>Take Away Concepts (1 of 9)</vt:lpstr>
      <vt:lpstr>Take Away Concepts (2 of 9)</vt:lpstr>
      <vt:lpstr>Take Away Concepts (3 of 9)</vt:lpstr>
      <vt:lpstr>Take Away Concepts (4 of 9)</vt:lpstr>
      <vt:lpstr>Take Away Concepts (5 of 9)</vt:lpstr>
      <vt:lpstr>Take Away Concepts (6 of 9)</vt:lpstr>
      <vt:lpstr>Take Away Concepts (7 of 9)</vt:lpstr>
      <vt:lpstr>Take Away Concepts (8 of 9)</vt:lpstr>
      <vt:lpstr>Take Away Concepts (9 of 9)</vt:lpstr>
      <vt:lpstr>Key Terms</vt:lpstr>
      <vt:lpstr>Strategy Smart Videos</vt:lpstr>
      <vt:lpstr>Strategy Smart Videos (1 of 8)</vt:lpstr>
      <vt:lpstr>Strategy Smart Videos (2 of 8)</vt:lpstr>
      <vt:lpstr>Strategy Smart Videos (3 of 8)</vt:lpstr>
      <vt:lpstr>Strategy Smart Videos (4 of 8)</vt:lpstr>
      <vt:lpstr>Strategy Smart Videos (5 of 8)</vt:lpstr>
      <vt:lpstr>Strategy Smart Videos (6 of 8)</vt:lpstr>
      <vt:lpstr>Strategy Smart Videos (7 of 8)</vt:lpstr>
    </vt:vector>
  </TitlesOfParts>
  <LinksUpToDate>false</LinksUpToDate>
  <SharedDoc>false</SharedDoc>
  <HyperlinksChanged>false</HyperlinksChanged>
  <AppVersion>16.0011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4 Internal Analysis: Resources, Capabilities, and Core Competencies</dc:title>
  <dc:subject>Chapter 04</dc:subject>
  <dc:creator>McGraw Hill Education</dc:creator>
  <cp:lastModifiedBy>Teresa Ward</cp:lastModifiedBy>
  <cp:revision>225</cp:revision>
  <dcterms:created xsi:type="dcterms:W3CDTF">2015-09-24T21:11:41Z</dcterms:created>
  <dcterms:modified xsi:type="dcterms:W3CDTF">2018-03-19T21:34:55Z</dcterms:modified>
</cp:coreProperties>
</file>